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4B35-90BF-291F-8DEC-27060BEAA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0A759-2A13-733C-C79F-24CF5745E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6B09-A96A-DE74-D251-0C1ED18A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CB42-EF0B-8FB4-B4DC-45167EDC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08A1-752B-D6F8-F74E-1939B76C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78D5-395C-295C-C940-01597A2F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6C43-37FE-783F-DC65-65F6AB08B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46CC-DC09-282A-B1D2-FB63BED7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556E-A36E-D904-6C84-45917D3B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0F88-DBBC-6CFC-CF05-9D423464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25D63-B57F-7DD0-998B-13AE64D19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A1CA-D456-589C-50EF-967DA808B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5904-144D-7647-5B3F-AACB0BDD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C652-6066-6B17-C693-476888AA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1B78-50A7-C1F4-65BF-C3F5728C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B4AD-2FE5-646B-9D1C-7DC8F030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D8EA-3C28-7BAB-2B45-9D0F4128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CBB1-C88A-7CFE-3561-12AC8503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84C3-F81F-B31A-8CBB-BE5A267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6F90-0B80-B76C-EFA4-2A70982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5A03-42D3-2FF6-5989-B7A8F78B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ED01E-5226-1043-C162-9A416D19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0728-358C-1120-DF22-B8A5C315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D2DF-B56A-9E62-C596-D99E9F07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0702-693C-0F18-18AA-609458F4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CA75-9022-F373-C838-30062468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AF1F-6A1F-B646-2401-D4570F7E7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80A21-EF95-29B0-777A-160A93F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58B0C-F494-A143-47DE-3920486C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F19D4-4410-4F54-8B77-BEB251B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A1D2A-1742-F2B4-9A82-2804A2D2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9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947B-F185-6E2C-C1BD-02DBA6E1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E0C5E-F4AE-0AF2-1FD4-7FB2EF613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FFA25-A0C3-7639-C24D-12D38B7B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C6434-2803-0629-2F2E-EC43BAAFE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FF0C7-2A14-1A41-A8F9-491E21608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D95F1-5D11-4404-1CD1-3E376200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465B2-FAB3-6ABC-0816-85EDB046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AFB77-864A-104F-D60C-E5A47A3A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19CC-1B7D-0E1D-3510-BAFAE560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C4E97-000A-A60C-9627-E4B50BF8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7E08F-A5B5-9AFA-1401-B31CB191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C8F73-315D-0A47-715C-156E4F9E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A591D-E948-2B17-5279-9D2A150A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0E7EC-19AF-3D5F-EF0B-643E85B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93E48-8A25-988F-9F20-3F4B0CA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E1AE-09F1-2ACA-A818-4CAEDCF1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0A61-4220-AC7B-D425-BCA976E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1E3E1-B275-A5A6-8282-C83131202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4B06-3FF4-7548-4DA7-9D0E4E6C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3662-8EB6-BB6D-B272-0E01C7C6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05ACB-F888-68CB-17F0-E054646C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961B-3808-D72D-DE23-6771A633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22053-A2CE-ED47-C29A-81FE27B0B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047F3-130C-6D06-4F9A-DB17973A3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9961-CB59-7638-D981-1DE9E686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BB29A-35A6-DD32-C7F6-A9C4614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89B9-9467-10EF-2E60-D7725DC2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8A41D-3D4C-5DCB-C408-51E7996B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A6BCE-39DB-8E8A-96BB-6918F073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D050-7B5F-D8A0-5A52-6DD65F328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A2C33-0E6F-4413-848F-2669F641F9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94DA-374E-B759-CBCC-485E085B4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0C66-176E-5141-146F-CD255AC45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4EDDC-825D-4539-A98C-C269A1A3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9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C32AE3-95CD-3851-08D6-31E4AB0EB55E}"/>
              </a:ext>
            </a:extLst>
          </p:cNvPr>
          <p:cNvSpPr/>
          <p:nvPr/>
        </p:nvSpPr>
        <p:spPr>
          <a:xfrm>
            <a:off x="4715933" y="1868611"/>
            <a:ext cx="2760133" cy="2743200"/>
          </a:xfrm>
          <a:prstGeom prst="ellipse">
            <a:avLst/>
          </a:prstGeom>
          <a:gradFill flip="none" rotWithShape="1">
            <a:gsLst>
              <a:gs pos="52000">
                <a:schemeClr val="accent6">
                  <a:lumMod val="5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  <a:gs pos="75000">
                <a:schemeClr val="accent6">
                  <a:lumMod val="60000"/>
                  <a:lumOff val="40000"/>
                </a:schemeClr>
              </a:gs>
              <a:gs pos="3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5F91C-72F9-6972-BA7B-F842D81EAE4F}"/>
              </a:ext>
            </a:extLst>
          </p:cNvPr>
          <p:cNvSpPr txBox="1"/>
          <p:nvPr/>
        </p:nvSpPr>
        <p:spPr>
          <a:xfrm>
            <a:off x="4611810" y="2086048"/>
            <a:ext cx="3048000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4400" b="1" dirty="0">
                <a:solidFill>
                  <a:schemeClr val="bg1"/>
                </a:solidFill>
              </a:rPr>
              <a:t>LG</a:t>
            </a:r>
          </a:p>
        </p:txBody>
      </p:sp>
    </p:spTree>
    <p:extLst>
      <p:ext uri="{BB962C8B-B14F-4D97-AF65-F5344CB8AC3E}">
        <p14:creationId xmlns:p14="http://schemas.microsoft.com/office/powerpoint/2010/main" val="378158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Christner</dc:creator>
  <cp:lastModifiedBy>Joel Christner</cp:lastModifiedBy>
  <cp:revision>1</cp:revision>
  <dcterms:created xsi:type="dcterms:W3CDTF">2024-07-13T21:26:24Z</dcterms:created>
  <dcterms:modified xsi:type="dcterms:W3CDTF">2024-07-13T21:32:15Z</dcterms:modified>
</cp:coreProperties>
</file>