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CA6F-1537-4E38-9BF5-254C7AFA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3EDED-83D1-410D-A6DC-7D8E9D1D2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C2C1D-A548-4DC4-A780-FD37C629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293-B7AC-4CBC-AC9F-856608CA271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79D46-A7C4-4172-9BBD-C2DFA7F7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61D0C-0DB2-4354-A32A-AA301085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EF5-01D1-421C-8283-F9DC14B7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9BA8-A220-484C-8E84-05E743E0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1623E-32AF-468C-9A66-1F5CD1B59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EFB2-2B31-44E5-B563-42CDB510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293-B7AC-4CBC-AC9F-856608CA271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69AA-A3E9-4768-81AE-254F121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1976-BC31-421B-A346-2EF13F9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EF5-01D1-421C-8283-F9DC14B7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2F6AB-F5B4-4765-89A5-B55FF6963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A4DA5-FA13-486E-84CF-606E50B8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7C8F1-78F9-4FBB-8236-3A80AEC8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293-B7AC-4CBC-AC9F-856608CA271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807E-9921-4883-89D0-959AA592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59F6-74F7-45F6-A03D-2092B29A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EF5-01D1-421C-8283-F9DC14B7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DAEE-6F9D-4722-95D0-78375B84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F665-D2E3-48DC-BA0B-1D0F0682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676D-C02F-42C4-AD7B-0B0A18AC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293-B7AC-4CBC-AC9F-856608CA271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8D0F-5741-48F4-8B41-8DBDFC12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8400-D7DC-4B53-B0ED-5E0A3AFE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EF5-01D1-421C-8283-F9DC14B7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5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CC65-0439-48E6-9121-02E56BFD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58414-1115-42EF-B2BB-419BA594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5E61-52CE-43F0-A1AD-566E3DD8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293-B7AC-4CBC-AC9F-856608CA271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BA6EA-72AB-44D2-A054-9B0B256C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E2EF-B86C-4792-BC30-D3557E3A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EF5-01D1-421C-8283-F9DC14B7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0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D587-8028-4E42-B053-1DE8E17D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2AE4-7980-47C8-8C55-370F3E471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8AD6A-49CE-4FA1-8C0A-A4D83CB09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64BBC-B63D-4705-AC30-9FFED81D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293-B7AC-4CBC-AC9F-856608CA271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3FA93-8AA1-45DC-BA71-C12B4C4C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0A273-A03D-429E-B7DC-FA6E7664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EF5-01D1-421C-8283-F9DC14B7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02DC-4ACC-4822-AED5-F28FCE66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6949A-FE2D-487A-A119-D09EB4A2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865C8-14DD-48AE-AFD4-4BB46AA33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FC2DD-A5D6-4EA2-B920-74F4F1B09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6FB78-3CAF-4893-82F2-78AC8B9B9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C071F-EA20-4E79-87CE-CE9F0983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293-B7AC-4CBC-AC9F-856608CA271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E5727-0EFA-42BC-8EF4-EA978956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FD388-9EA3-4A55-B627-7536D7D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EF5-01D1-421C-8283-F9DC14B7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12B6-386F-4231-8AE9-8C313E76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06C60-12F6-4276-B5F5-1FF1FE3C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293-B7AC-4CBC-AC9F-856608CA271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67940-7D8E-4210-9E23-440C8D10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D99D-C54C-4FA0-9891-3733278D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EF5-01D1-421C-8283-F9DC14B7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3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8E5B8-52FB-405C-BC67-4A56477C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293-B7AC-4CBC-AC9F-856608CA271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C4DF7-FD5D-44D4-9C9A-565B436A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8E0CD-0FC3-4E14-8217-6A30F86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EF5-01D1-421C-8283-F9DC14B7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6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EDA6-33B7-4FDC-99A4-84844D40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F1C7-BED6-4A0C-AEBE-E95C030D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7765-3D48-4060-801E-0FD48443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BC903-DA75-4D79-A02F-CD872A4F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293-B7AC-4CBC-AC9F-856608CA271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43D33-211A-4CB8-82BC-40FC891D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2F22-9203-4DF9-86B7-57997BDB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EF5-01D1-421C-8283-F9DC14B7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8CA8-EBEA-4CDA-AF76-1A441B00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E7476-205B-4B46-B159-B020637A3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75972-91F8-4F92-9889-E01AF69A0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2BF28-4CCF-4746-B2BA-70335F0D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293-B7AC-4CBC-AC9F-856608CA271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8B195-9914-45DE-8141-5BC778B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983EC-FCF0-4EA9-AB5D-8CCD1B60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EF5-01D1-421C-8283-F9DC14B7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2BD8D-95F6-4B9F-9B77-0B3976FF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4D1B1-8E06-4D99-8446-16C5BC9E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0B8C-DEC3-4D4A-8D95-08E1C3407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E293-B7AC-4CBC-AC9F-856608CA271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0582-848B-4CC8-BD9D-93F927C37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64CE-6B5B-4264-8BEA-F0E20CDDB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9EF5-01D1-421C-8283-F9DC14B7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5007B6-5375-4B1E-94E3-0B0C82C82CBC}"/>
              </a:ext>
            </a:extLst>
          </p:cNvPr>
          <p:cNvCxnSpPr/>
          <p:nvPr/>
        </p:nvCxnSpPr>
        <p:spPr>
          <a:xfrm flipV="1">
            <a:off x="2305050" y="1527145"/>
            <a:ext cx="693489" cy="113033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4995F8-593E-41C3-98CE-DB3C40DB17AD}"/>
              </a:ext>
            </a:extLst>
          </p:cNvPr>
          <p:cNvCxnSpPr>
            <a:cxnSpLocks/>
          </p:cNvCxnSpPr>
          <p:nvPr/>
        </p:nvCxnSpPr>
        <p:spPr>
          <a:xfrm flipV="1">
            <a:off x="2578288" y="1528719"/>
            <a:ext cx="468979" cy="1900281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63954-326A-4116-A739-28ADA6A2E448}"/>
              </a:ext>
            </a:extLst>
          </p:cNvPr>
          <p:cNvCxnSpPr>
            <a:cxnSpLocks/>
          </p:cNvCxnSpPr>
          <p:nvPr/>
        </p:nvCxnSpPr>
        <p:spPr>
          <a:xfrm flipH="1" flipV="1">
            <a:off x="3088451" y="1527145"/>
            <a:ext cx="330339" cy="160684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04866E-B3F0-44BB-96BF-CCE548990C29}"/>
              </a:ext>
            </a:extLst>
          </p:cNvPr>
          <p:cNvCxnSpPr>
            <a:cxnSpLocks/>
          </p:cNvCxnSpPr>
          <p:nvPr/>
        </p:nvCxnSpPr>
        <p:spPr>
          <a:xfrm flipH="1">
            <a:off x="2388573" y="2212028"/>
            <a:ext cx="1392480" cy="44544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70EDCF-49C5-4FBB-8DEB-4151C766AE23}"/>
              </a:ext>
            </a:extLst>
          </p:cNvPr>
          <p:cNvCxnSpPr>
            <a:cxnSpLocks/>
          </p:cNvCxnSpPr>
          <p:nvPr/>
        </p:nvCxnSpPr>
        <p:spPr>
          <a:xfrm flipH="1">
            <a:off x="3794357" y="1840750"/>
            <a:ext cx="702404" cy="33339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AEFB93-DE35-4710-9A03-50DD2DA6C39C}"/>
              </a:ext>
            </a:extLst>
          </p:cNvPr>
          <p:cNvCxnSpPr>
            <a:cxnSpLocks/>
          </p:cNvCxnSpPr>
          <p:nvPr/>
        </p:nvCxnSpPr>
        <p:spPr>
          <a:xfrm flipH="1" flipV="1">
            <a:off x="3132465" y="1562100"/>
            <a:ext cx="1364295" cy="24975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CC383A-89BA-4E95-B8CB-064D10A7FB51}"/>
              </a:ext>
            </a:extLst>
          </p:cNvPr>
          <p:cNvCxnSpPr>
            <a:cxnSpLocks/>
          </p:cNvCxnSpPr>
          <p:nvPr/>
        </p:nvCxnSpPr>
        <p:spPr>
          <a:xfrm flipH="1">
            <a:off x="4482975" y="1912194"/>
            <a:ext cx="46947" cy="945262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0C83CC-896D-4648-A5B0-612D39409C1D}"/>
              </a:ext>
            </a:extLst>
          </p:cNvPr>
          <p:cNvCxnSpPr>
            <a:cxnSpLocks/>
          </p:cNvCxnSpPr>
          <p:nvPr/>
        </p:nvCxnSpPr>
        <p:spPr>
          <a:xfrm flipV="1">
            <a:off x="3377432" y="2809210"/>
            <a:ext cx="1152490" cy="38489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865668B-BA71-4A67-ABBB-E458205BD434}"/>
              </a:ext>
            </a:extLst>
          </p:cNvPr>
          <p:cNvSpPr/>
          <p:nvPr/>
        </p:nvSpPr>
        <p:spPr>
          <a:xfrm>
            <a:off x="2009775" y="2362200"/>
            <a:ext cx="590550" cy="5905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9B73EE-1987-4DE4-A007-1AC879440FCB}"/>
              </a:ext>
            </a:extLst>
          </p:cNvPr>
          <p:cNvSpPr/>
          <p:nvPr/>
        </p:nvSpPr>
        <p:spPr>
          <a:xfrm>
            <a:off x="2627382" y="1115036"/>
            <a:ext cx="795818" cy="824219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E3F38F-80BC-4325-B4B4-EEDC0B53AB5C}"/>
              </a:ext>
            </a:extLst>
          </p:cNvPr>
          <p:cNvSpPr/>
          <p:nvPr/>
        </p:nvSpPr>
        <p:spPr>
          <a:xfrm>
            <a:off x="3548543" y="1939255"/>
            <a:ext cx="465021" cy="46978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13C722-FF56-4879-950F-B53C0088C347}"/>
              </a:ext>
            </a:extLst>
          </p:cNvPr>
          <p:cNvSpPr/>
          <p:nvPr/>
        </p:nvSpPr>
        <p:spPr>
          <a:xfrm>
            <a:off x="2998539" y="2721879"/>
            <a:ext cx="795818" cy="82421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FDE873-1C60-40C0-A4CA-448A0983EE34}"/>
              </a:ext>
            </a:extLst>
          </p:cNvPr>
          <p:cNvSpPr/>
          <p:nvPr/>
        </p:nvSpPr>
        <p:spPr>
          <a:xfrm>
            <a:off x="4264250" y="1633231"/>
            <a:ext cx="465021" cy="469784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068A61-4A92-4C87-B238-8F6FD3815CEE}"/>
              </a:ext>
            </a:extLst>
          </p:cNvPr>
          <p:cNvSpPr/>
          <p:nvPr/>
        </p:nvSpPr>
        <p:spPr>
          <a:xfrm>
            <a:off x="2287704" y="3194108"/>
            <a:ext cx="465021" cy="46978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958FEB-74B9-483B-8714-ABA8DB9CEF59}"/>
              </a:ext>
            </a:extLst>
          </p:cNvPr>
          <p:cNvSpPr/>
          <p:nvPr/>
        </p:nvSpPr>
        <p:spPr>
          <a:xfrm>
            <a:off x="4187699" y="2543438"/>
            <a:ext cx="590550" cy="590550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1</cp:revision>
  <dcterms:created xsi:type="dcterms:W3CDTF">2019-06-13T01:57:32Z</dcterms:created>
  <dcterms:modified xsi:type="dcterms:W3CDTF">2019-06-13T02:03:52Z</dcterms:modified>
</cp:coreProperties>
</file>