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8" d="100"/>
          <a:sy n="88" d="100"/>
        </p:scale>
        <p:origin x="45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366F-FB06-F6F1-50CD-DA54F8D6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F3637-B516-56E8-D059-5E42155CE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3D59-409A-5D32-F5D7-05A010D1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0FD8-C435-4AFA-8A52-F6F6C1F449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692AB-D541-EBD5-9828-18EA1BAC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217B-BDC8-2BEA-7B27-11AC5957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1ED2-7603-40A7-81F7-37528751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3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2881-0567-E59A-E054-80A7EBAD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1459D-4CF8-838A-3D81-9F518CF9B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790B-4FAA-FC9C-21C5-3DF9A0B1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0FD8-C435-4AFA-8A52-F6F6C1F449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B1DF-4FBD-5067-1A2A-57088957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AFBD5-BB2C-3FE8-F011-62275D76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1ED2-7603-40A7-81F7-37528751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F0B8D-72DB-4C4F-7951-73D996DA2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48094-202F-B73B-EFD4-19B9B4B6D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21D8-06A7-907A-56B5-00CFA084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0FD8-C435-4AFA-8A52-F6F6C1F449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C87AD-D648-84C3-2142-C7CDDB5E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17BA5-3B02-3EC3-376E-3272A797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1ED2-7603-40A7-81F7-37528751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7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986C-D4FB-FBED-8D5E-8FCEBAB5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37968-4592-419A-6C75-B4D1B82FC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E522F-BF5D-523E-AD10-84ECC757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0FD8-C435-4AFA-8A52-F6F6C1F449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6788-48C6-4EA2-C3DA-ECEA55B8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917DE-3611-4763-A87E-DD26B2D2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1ED2-7603-40A7-81F7-37528751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5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C790-D91B-6DCC-B72A-22B9D341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0750B-A5DC-DB68-CEFA-E00987311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859DF-3C06-A6C1-3317-E2A9BF20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0FD8-C435-4AFA-8A52-F6F6C1F449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6D3A4-237D-D2BD-98D5-F5AE3009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90678-F5BE-6EAA-056E-842DBEA2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1ED2-7603-40A7-81F7-37528751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3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B4D8-73D5-55BF-7E97-806FFFBC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3141-D998-427A-7030-21A3AEEFF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FC7D5-A8D1-66A3-FC4E-B8CA10E14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07DE6-1785-C062-221C-746581DA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0FD8-C435-4AFA-8A52-F6F6C1F449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417B1-6CE6-7527-C7F3-843C0F1F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94157-3F30-0C52-D118-8B0D8A78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1ED2-7603-40A7-81F7-37528751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4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C5C1-BA9C-FC2C-4350-F5054E89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C4B2E-271D-948E-F452-4B87EFA67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0C728-B62A-3498-6023-CFF496EB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C49B2-3D64-EAE2-6751-62E18D99F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31956-AE70-1368-330C-9CAD6188C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F1654-67B0-4389-DE34-3F4FB7AB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0FD8-C435-4AFA-8A52-F6F6C1F449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E6470-FA81-6A38-CC17-9C9264DD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B9A58-E996-96C3-BA04-CB8AC1F8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1ED2-7603-40A7-81F7-37528751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65B9-9DEB-937F-826D-1FB82D9C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7C3A8-1185-B13A-0399-EE90685F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0FD8-C435-4AFA-8A52-F6F6C1F449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5A4E9-DF05-73E1-6C25-E65554DB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CA662-49A8-DEE3-2D01-F6A0811A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1ED2-7603-40A7-81F7-37528751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3FAC7-21DA-340A-57EA-5E394F75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0FD8-C435-4AFA-8A52-F6F6C1F449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3AF51-3281-78D0-3C41-2B9B961B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3A518-8B9F-9F53-AAB0-C98136CE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1ED2-7603-40A7-81F7-37528751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1978-CA05-A839-D4B1-6EB7F8DB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614F-23DA-3E86-EE0C-5107E3A5E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01D99-C594-6A17-3D41-22D7F84C6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4FA16-034C-685F-5853-4E6BFA4A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0FD8-C435-4AFA-8A52-F6F6C1F449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D3D74-7130-FA4A-A82E-161D6F41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AFC6-B03F-AB08-1CF9-83416695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1ED2-7603-40A7-81F7-37528751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0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BC3A-93DB-786A-2E71-9DD59CB35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906BB-B689-9FD0-4E4C-8DC320330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2455-7A9A-D572-E444-EF700370C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1170D-A5BF-C89B-45FF-1833A674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0FD8-C435-4AFA-8A52-F6F6C1F449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6C5D5-D77B-C4C9-0735-0A1E8B4A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97FCF-13A1-0CDA-2199-7C8CDCA1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1ED2-7603-40A7-81F7-37528751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5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131AA-0D57-012D-223A-5DBC53C5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ED013-217D-8C21-69C9-AF308AD4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8E0C8-69B5-64EE-C5C5-5D1EA901E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A0FD8-C435-4AFA-8A52-F6F6C1F449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AA531-9391-B570-FEC9-63D4854DB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E9EF-7E79-2538-F9FE-34845B66A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8B1ED2-7603-40A7-81F7-37528751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E322F8-F1AF-0347-AAB0-BC617054D69D}"/>
              </a:ext>
            </a:extLst>
          </p:cNvPr>
          <p:cNvGrpSpPr/>
          <p:nvPr/>
        </p:nvGrpSpPr>
        <p:grpSpPr>
          <a:xfrm>
            <a:off x="3852082" y="849085"/>
            <a:ext cx="4487835" cy="5159829"/>
            <a:chOff x="2966702" y="0"/>
            <a:chExt cx="6258595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1991B4-5A04-40D7-D99F-8CF8ECB4D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702" y="0"/>
              <a:ext cx="6258595" cy="6858000"/>
            </a:xfrm>
            <a:prstGeom prst="rect">
              <a:avLst/>
            </a:prstGeom>
          </p:spPr>
        </p:pic>
        <p:pic>
          <p:nvPicPr>
            <p:cNvPr id="1026" name="Picture 2" descr="Hash - Free shapes icons">
              <a:extLst>
                <a:ext uri="{FF2B5EF4-FFF2-40B4-BE49-F238E27FC236}">
                  <a16:creationId xmlns:a16="http://schemas.microsoft.com/office/drawing/2014/main" id="{BF1E805C-2C55-9275-7E7E-6849B5B7F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1337" y="1748246"/>
              <a:ext cx="2560320" cy="25603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425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Christner</dc:creator>
  <cp:lastModifiedBy>Joel Christner</cp:lastModifiedBy>
  <cp:revision>1</cp:revision>
  <dcterms:created xsi:type="dcterms:W3CDTF">2024-06-12T05:19:32Z</dcterms:created>
  <dcterms:modified xsi:type="dcterms:W3CDTF">2024-06-12T05:24:08Z</dcterms:modified>
</cp:coreProperties>
</file>