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5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A0C3-62DE-0048-AFDA-CCFFC01E4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7804F-AED5-D621-A21D-2A235BD04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F1B3B-9B3E-54C3-03A3-50B6568A7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253E-E43F-4A56-A8CB-E6E95BAAF54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B9D10-93BC-63C4-845F-BC905EDF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16CE7-FED9-1380-0C3A-3CC2DF44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AF7A-4630-41C1-B044-7788F335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02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4877-734F-FBA6-2E69-A13E792F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2D0D5-6907-904F-4548-930147172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F4CA8-98CE-E1B8-7C8E-4B8AE771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253E-E43F-4A56-A8CB-E6E95BAAF54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0F3D9-629D-E366-1C5C-97E58A88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08005-6C0A-0DE0-D420-DE064C5B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AF7A-4630-41C1-B044-7788F335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8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9687C6-73A6-29D4-0028-C21854085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BAA9C-66DF-517E-FD6F-24EC758D4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DC238-8CA3-61B5-971D-9B589652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253E-E43F-4A56-A8CB-E6E95BAAF54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85094-B464-F368-BB77-D391141D2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A9604-D976-1A81-00EC-BFB92E03C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AF7A-4630-41C1-B044-7788F335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71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E154-EBFA-DA0F-4A56-E97683A0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371F4-24FD-55E4-B955-43CF490A8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F6ED6-A2E8-8BF0-480F-C79295B4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253E-E43F-4A56-A8CB-E6E95BAAF54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89934-F946-BBBA-6870-F4A93521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AF8D8-3A87-0419-9509-C6865EAAC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AF7A-4630-41C1-B044-7788F335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91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267F-044B-0AA2-FCC9-B8FC7B9EC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B9F02-B252-1780-08DC-DBB13730E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FEE3B-66D2-E10D-B7AF-A131EBA0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253E-E43F-4A56-A8CB-E6E95BAAF54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E1B3A-FC66-2D81-7F4C-679237C95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B1A04-1A37-27BA-C5D4-44425EFE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AF7A-4630-41C1-B044-7788F335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7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76F3E-00FB-D209-FAD5-830D22252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C20FB-DF06-F99F-F6C7-8FCA3240C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DE2CD-5F46-09A0-14B7-EDCB2891A1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9B439-BE04-4354-239E-530076F9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253E-E43F-4A56-A8CB-E6E95BAAF54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FBC83-433F-A787-445E-41E5B7E4F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664D4A-7593-23C7-ED71-CE055BBB7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AF7A-4630-41C1-B044-7788F335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1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0F0B-30E8-1B84-376F-2E7B5AB21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F6D9D-6234-9063-A285-FD38DF12C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5C9D1-DDBE-EA5D-6FE5-1DA295348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9135E5-26E3-BBFE-9CDC-056FFB1F2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54E0A-7720-4B3E-08A4-1FC5BCBBA5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A00A6-1C03-C1F9-BBEC-5E105770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253E-E43F-4A56-A8CB-E6E95BAAF54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42428A-92F7-EED0-48C4-9B72F19AD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43BEC4-8FB6-B383-14C1-D7A70F26E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AF7A-4630-41C1-B044-7788F335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60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75EA-5EF7-0E0E-CD4A-4F2A9205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348AA-4B38-935E-477A-B1328683D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253E-E43F-4A56-A8CB-E6E95BAAF54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0C5C76-4681-EF34-2892-4495FA29D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A69FFD-C348-320F-2CC1-966700357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AF7A-4630-41C1-B044-7788F335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87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D212B8-6E63-EB25-0C2B-1BD02A835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253E-E43F-4A56-A8CB-E6E95BAAF54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B4C90-BC36-1FC6-581B-D882D612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49151-8ADB-5723-B7ED-D4E2C4B37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AF7A-4630-41C1-B044-7788F335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27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0202-A500-2AA7-E369-AD04DE6D3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DA2FC-05A5-6C91-F102-6A864425F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50A955-9FBA-843C-7E75-7FE35F6AD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56E16-1280-C929-4A69-F88BCE72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253E-E43F-4A56-A8CB-E6E95BAAF54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5A082-C5FF-477F-9129-BD653D8C4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89AB5-E98D-4487-24D3-204EB007A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AF7A-4630-41C1-B044-7788F335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093F7-701B-920B-C59C-AF7526CA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86ABBB-CA84-EB75-ED31-D3CEA50AC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EE609-AA10-3758-9B1A-2D29C8511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A28A5-DD61-3B94-6E93-3DA7255A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7253E-E43F-4A56-A8CB-E6E95BAAF54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4A1DF5-ECEE-E6C5-EEDB-94C73D7D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7302B-3701-A74F-F8FF-1E65F5F8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4AF7A-4630-41C1-B044-7788F335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3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034186-29F3-5D5C-B627-F38310608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EDB8E-BF83-03A2-36C2-C5883B3C3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93BF5-C121-1563-00A8-738D9035C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E7253E-E43F-4A56-A8CB-E6E95BAAF541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6F01C-9B7F-F1ED-B33C-E89E43880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38F45-CBFD-D799-E225-AD2473B51F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74AF7A-4630-41C1-B044-7788F335E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9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D459FF98-9D91-856F-E502-7813784B78CF}"/>
              </a:ext>
            </a:extLst>
          </p:cNvPr>
          <p:cNvCxnSpPr>
            <a:cxnSpLocks/>
          </p:cNvCxnSpPr>
          <p:nvPr/>
        </p:nvCxnSpPr>
        <p:spPr>
          <a:xfrm flipV="1">
            <a:off x="6095999" y="5191432"/>
            <a:ext cx="0" cy="40773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8D41FEA-BE00-2389-0C5D-90CE1826E3FA}"/>
              </a:ext>
            </a:extLst>
          </p:cNvPr>
          <p:cNvGrpSpPr/>
          <p:nvPr/>
        </p:nvGrpSpPr>
        <p:grpSpPr>
          <a:xfrm rot="5400000">
            <a:off x="7639629" y="3984116"/>
            <a:ext cx="839142" cy="379354"/>
            <a:chOff x="5627210" y="1358278"/>
            <a:chExt cx="952191" cy="379354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A51A260-245E-E20B-FB6D-197B658180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7045" y="1363040"/>
              <a:ext cx="302356" cy="370969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Straight Connector 1023">
              <a:extLst>
                <a:ext uri="{FF2B5EF4-FFF2-40B4-BE49-F238E27FC236}">
                  <a16:creationId xmlns:a16="http://schemas.microsoft.com/office/drawing/2014/main" id="{B30A5C30-4677-E89A-8A40-C89C09D7FD3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27210" y="1358278"/>
              <a:ext cx="275838" cy="379354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A517EF3-2D9E-FA60-D787-3E096622766B}"/>
              </a:ext>
            </a:extLst>
          </p:cNvPr>
          <p:cNvCxnSpPr>
            <a:cxnSpLocks/>
          </p:cNvCxnSpPr>
          <p:nvPr/>
        </p:nvCxnSpPr>
        <p:spPr>
          <a:xfrm flipV="1">
            <a:off x="6096000" y="2333625"/>
            <a:ext cx="0" cy="40773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077454E-791D-0707-EE9A-87F3F89F496E}"/>
              </a:ext>
            </a:extLst>
          </p:cNvPr>
          <p:cNvGrpSpPr/>
          <p:nvPr/>
        </p:nvGrpSpPr>
        <p:grpSpPr>
          <a:xfrm>
            <a:off x="5627210" y="1358278"/>
            <a:ext cx="952191" cy="379354"/>
            <a:chOff x="5627210" y="1358278"/>
            <a:chExt cx="952191" cy="37935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E4D90F9-F2EC-09CB-4AD1-AFF020216B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7045" y="1363040"/>
              <a:ext cx="302356" cy="370969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6AD3CB4-A044-3746-58D5-C925419F49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27210" y="1358278"/>
              <a:ext cx="275838" cy="379354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5C2AE68-3708-0552-54C6-034EFB5D9E4A}"/>
              </a:ext>
            </a:extLst>
          </p:cNvPr>
          <p:cNvCxnSpPr>
            <a:cxnSpLocks/>
          </p:cNvCxnSpPr>
          <p:nvPr/>
        </p:nvCxnSpPr>
        <p:spPr>
          <a:xfrm flipV="1">
            <a:off x="6095999" y="4105275"/>
            <a:ext cx="0" cy="40773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7EDC94F-A389-E1A2-752C-C3B47F78ABAF}"/>
              </a:ext>
            </a:extLst>
          </p:cNvPr>
          <p:cNvCxnSpPr>
            <a:cxnSpLocks/>
          </p:cNvCxnSpPr>
          <p:nvPr/>
        </p:nvCxnSpPr>
        <p:spPr>
          <a:xfrm flipV="1">
            <a:off x="6722269" y="2831306"/>
            <a:ext cx="516731" cy="18719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A5DC37-D6E5-471F-EFE9-4CB6D4155DED}"/>
              </a:ext>
            </a:extLst>
          </p:cNvPr>
          <p:cNvCxnSpPr>
            <a:cxnSpLocks/>
          </p:cNvCxnSpPr>
          <p:nvPr/>
        </p:nvCxnSpPr>
        <p:spPr>
          <a:xfrm flipH="1" flipV="1">
            <a:off x="4952999" y="2831306"/>
            <a:ext cx="516730" cy="187196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B0DBD7E-EDD2-CBB5-E1E4-CF75F299A2D9}"/>
              </a:ext>
            </a:extLst>
          </p:cNvPr>
          <p:cNvCxnSpPr>
            <a:cxnSpLocks/>
          </p:cNvCxnSpPr>
          <p:nvPr/>
        </p:nvCxnSpPr>
        <p:spPr>
          <a:xfrm flipH="1">
            <a:off x="4952999" y="3807619"/>
            <a:ext cx="508473" cy="216694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7B11B92-B521-DEE4-FA30-BDDC8E2B64CC}"/>
              </a:ext>
            </a:extLst>
          </p:cNvPr>
          <p:cNvCxnSpPr>
            <a:cxnSpLocks/>
          </p:cNvCxnSpPr>
          <p:nvPr/>
        </p:nvCxnSpPr>
        <p:spPr>
          <a:xfrm>
            <a:off x="6729295" y="3807619"/>
            <a:ext cx="509705" cy="21534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8FD7FE5-8479-5905-ED55-96F8F9D7EEA8}"/>
              </a:ext>
            </a:extLst>
          </p:cNvPr>
          <p:cNvGrpSpPr/>
          <p:nvPr/>
        </p:nvGrpSpPr>
        <p:grpSpPr>
          <a:xfrm rot="16200000">
            <a:off x="3749376" y="3979198"/>
            <a:ext cx="839142" cy="379354"/>
            <a:chOff x="5627210" y="1358278"/>
            <a:chExt cx="952191" cy="379354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CB8BB43-ACFA-B399-4598-AD681B0027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7045" y="1363040"/>
              <a:ext cx="302356" cy="370969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BD81097-3270-8704-6624-4E1F5E2547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27210" y="1358278"/>
              <a:ext cx="275838" cy="379354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6568CDA-55CB-2DC4-78B4-676B6049546C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 flipV="1">
            <a:off x="7901448" y="2679288"/>
            <a:ext cx="321619" cy="4918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7FEEEB0-BEAB-ACBF-F31A-7D2BB859EEDF}"/>
              </a:ext>
            </a:extLst>
          </p:cNvPr>
          <p:cNvCxnSpPr>
            <a:cxnSpLocks/>
            <a:stCxn id="19" idx="6"/>
            <a:endCxn id="10" idx="2"/>
          </p:cNvCxnSpPr>
          <p:nvPr/>
        </p:nvCxnSpPr>
        <p:spPr>
          <a:xfrm>
            <a:off x="3988210" y="2679288"/>
            <a:ext cx="302340" cy="1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ABD584A-7B14-6265-B7A0-0F49EFE8F1F0}"/>
              </a:ext>
            </a:extLst>
          </p:cNvPr>
          <p:cNvSpPr/>
          <p:nvPr/>
        </p:nvSpPr>
        <p:spPr>
          <a:xfrm>
            <a:off x="5751870" y="1661650"/>
            <a:ext cx="688258" cy="678426"/>
          </a:xfrm>
          <a:prstGeom prst="ellips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193775B-670D-4780-56D8-6CA639F69DE8}"/>
              </a:ext>
            </a:extLst>
          </p:cNvPr>
          <p:cNvSpPr/>
          <p:nvPr/>
        </p:nvSpPr>
        <p:spPr>
          <a:xfrm>
            <a:off x="5348745" y="991828"/>
            <a:ext cx="403125" cy="398205"/>
          </a:xfrm>
          <a:prstGeom prst="ellipse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3B345F-3938-7CFE-4467-0BDD720BAE32}"/>
              </a:ext>
            </a:extLst>
          </p:cNvPr>
          <p:cNvSpPr/>
          <p:nvPr/>
        </p:nvSpPr>
        <p:spPr>
          <a:xfrm>
            <a:off x="6440128" y="991829"/>
            <a:ext cx="403125" cy="398205"/>
          </a:xfrm>
          <a:prstGeom prst="ellipse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739520-7113-1448-64F5-8B4CFF01F745}"/>
              </a:ext>
            </a:extLst>
          </p:cNvPr>
          <p:cNvSpPr/>
          <p:nvPr/>
        </p:nvSpPr>
        <p:spPr>
          <a:xfrm>
            <a:off x="7213190" y="2344993"/>
            <a:ext cx="688258" cy="678426"/>
          </a:xfrm>
          <a:prstGeom prst="ellips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37C6EE-F633-B457-B3EF-D21FED0D5402}"/>
              </a:ext>
            </a:extLst>
          </p:cNvPr>
          <p:cNvSpPr/>
          <p:nvPr/>
        </p:nvSpPr>
        <p:spPr>
          <a:xfrm>
            <a:off x="4290550" y="2340076"/>
            <a:ext cx="688258" cy="678426"/>
          </a:xfrm>
          <a:prstGeom prst="ellips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436E7D6-17A7-F5DB-8FEF-5A82F005F2A7}"/>
              </a:ext>
            </a:extLst>
          </p:cNvPr>
          <p:cNvSpPr/>
          <p:nvPr/>
        </p:nvSpPr>
        <p:spPr>
          <a:xfrm>
            <a:off x="4289319" y="3834580"/>
            <a:ext cx="688258" cy="678426"/>
          </a:xfrm>
          <a:prstGeom prst="ellips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38E869-DF88-5BA8-9ACF-34B724F6AF00}"/>
              </a:ext>
            </a:extLst>
          </p:cNvPr>
          <p:cNvSpPr/>
          <p:nvPr/>
        </p:nvSpPr>
        <p:spPr>
          <a:xfrm>
            <a:off x="5751870" y="4513006"/>
            <a:ext cx="688258" cy="678426"/>
          </a:xfrm>
          <a:prstGeom prst="ellips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067B84-4907-743D-2BAF-E7727F8FDF06}"/>
              </a:ext>
            </a:extLst>
          </p:cNvPr>
          <p:cNvSpPr/>
          <p:nvPr/>
        </p:nvSpPr>
        <p:spPr>
          <a:xfrm>
            <a:off x="7213190" y="3834580"/>
            <a:ext cx="688258" cy="678426"/>
          </a:xfrm>
          <a:prstGeom prst="ellipse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AC73D8-E1D4-E2CD-5F82-B4E371E365C9}"/>
              </a:ext>
            </a:extLst>
          </p:cNvPr>
          <p:cNvSpPr/>
          <p:nvPr/>
        </p:nvSpPr>
        <p:spPr>
          <a:xfrm>
            <a:off x="8223067" y="2480185"/>
            <a:ext cx="403125" cy="398205"/>
          </a:xfrm>
          <a:prstGeom prst="ellipse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ED91C1E-CF1A-84BC-1B3B-D686717019BB}"/>
              </a:ext>
            </a:extLst>
          </p:cNvPr>
          <p:cNvSpPr/>
          <p:nvPr/>
        </p:nvSpPr>
        <p:spPr>
          <a:xfrm>
            <a:off x="8223067" y="3473243"/>
            <a:ext cx="403125" cy="398205"/>
          </a:xfrm>
          <a:prstGeom prst="ellipse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EFED1B-0606-17C4-6494-CA3651F0A4D3}"/>
              </a:ext>
            </a:extLst>
          </p:cNvPr>
          <p:cNvSpPr/>
          <p:nvPr/>
        </p:nvSpPr>
        <p:spPr>
          <a:xfrm>
            <a:off x="8223067" y="4466301"/>
            <a:ext cx="403125" cy="398205"/>
          </a:xfrm>
          <a:prstGeom prst="ellipse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1468ADE-90FE-863A-E86E-AA22B3F1D3EB}"/>
              </a:ext>
            </a:extLst>
          </p:cNvPr>
          <p:cNvSpPr/>
          <p:nvPr/>
        </p:nvSpPr>
        <p:spPr>
          <a:xfrm>
            <a:off x="3578861" y="3473243"/>
            <a:ext cx="403125" cy="398205"/>
          </a:xfrm>
          <a:prstGeom prst="ellipse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98154BC-94EC-95F3-C30E-D2C1F86B9C7D}"/>
              </a:ext>
            </a:extLst>
          </p:cNvPr>
          <p:cNvSpPr/>
          <p:nvPr/>
        </p:nvSpPr>
        <p:spPr>
          <a:xfrm>
            <a:off x="3578861" y="4466301"/>
            <a:ext cx="403125" cy="398205"/>
          </a:xfrm>
          <a:prstGeom prst="ellipse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7975FC5-19B7-888A-0B2C-207BAA27D2A5}"/>
              </a:ext>
            </a:extLst>
          </p:cNvPr>
          <p:cNvSpPr/>
          <p:nvPr/>
        </p:nvSpPr>
        <p:spPr>
          <a:xfrm>
            <a:off x="3585085" y="2480185"/>
            <a:ext cx="403125" cy="398205"/>
          </a:xfrm>
          <a:prstGeom prst="ellipse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9F9D011-F645-024E-0ED4-3F2EFAF89CB6}"/>
              </a:ext>
            </a:extLst>
          </p:cNvPr>
          <p:cNvSpPr/>
          <p:nvPr/>
        </p:nvSpPr>
        <p:spPr>
          <a:xfrm>
            <a:off x="5894436" y="5594862"/>
            <a:ext cx="403125" cy="398205"/>
          </a:xfrm>
          <a:prstGeom prst="ellipse">
            <a:avLst/>
          </a:prstGeom>
          <a:noFill/>
          <a:ln w="571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2" descr="box cube icon on transparent background 17784940 PNG">
            <a:extLst>
              <a:ext uri="{FF2B5EF4-FFF2-40B4-BE49-F238E27FC236}">
                <a16:creationId xmlns:a16="http://schemas.microsoft.com/office/drawing/2014/main" id="{D4512659-91A5-82A5-23C9-B584EDC47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809" y="2684206"/>
            <a:ext cx="2234381" cy="148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8" name="Rectangle 1027">
            <a:extLst>
              <a:ext uri="{FF2B5EF4-FFF2-40B4-BE49-F238E27FC236}">
                <a16:creationId xmlns:a16="http://schemas.microsoft.com/office/drawing/2014/main" id="{40A61E26-A467-4AC8-702A-EE81D86D205B}"/>
              </a:ext>
            </a:extLst>
          </p:cNvPr>
          <p:cNvSpPr/>
          <p:nvPr/>
        </p:nvSpPr>
        <p:spPr>
          <a:xfrm>
            <a:off x="3338049" y="796413"/>
            <a:ext cx="5515897" cy="5447071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39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Christner</dc:creator>
  <cp:lastModifiedBy>Joel Christner</cp:lastModifiedBy>
  <cp:revision>2</cp:revision>
  <dcterms:created xsi:type="dcterms:W3CDTF">2025-05-04T00:32:44Z</dcterms:created>
  <dcterms:modified xsi:type="dcterms:W3CDTF">2025-05-04T00:46:28Z</dcterms:modified>
</cp:coreProperties>
</file>