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A26A-4CCF-4C96-8CAB-8C9AA632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6894B-3631-4885-90A0-AFF65990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97F2-1CDE-4A4A-998A-3B31D0DB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BCD7-15D5-462C-8601-D1CFEA8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5278-E6AC-432E-9455-523891DA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16E8-D52B-4C47-AEDA-48EE8B61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7148-B923-4499-9F1C-95E64FA6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C3C5-3118-4D4B-8BA2-CF35A02D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CB45-CFAB-4365-8018-11E6A20F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04C0-A85D-4E28-AF1F-FC689525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09995-7378-4466-8FDB-96E046FED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655EA-E89E-41C0-8034-195B00A0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92819-9B1F-4D74-AB14-94F66F02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ED8-251D-444C-AF74-4AE60E48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1782-E4D0-4F06-BA21-FD6E5504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8328-36BC-4D7A-BDEF-5614D141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6770-FBB7-4540-966D-6AF44419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3C8C-9251-4761-BE75-81206D93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08C1-4329-4602-8B3B-DA9E94FA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6E50-6011-42A3-B180-713D79AD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2B31-0D8B-4743-9D3F-6F74FB02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5A04-317B-47B0-92C4-36CD95A7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96FF-A3F9-41C5-A352-DACC13E4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BCB7-DB4E-4DD9-9E6A-20D5069A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D91F-BE5C-4F6C-947A-98591BDB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14E9-8DF1-4DC3-9280-810A9EC5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8B73-530A-4D7D-AD62-728DD501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3E0DA-A6D3-4D26-B4DF-77523F16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4931F-0B10-4522-BF0E-BEC89318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03CD8-C386-422D-8194-2BFAEAAC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AFE9-0652-4362-8A5C-987C24BF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41A9-8AD9-4A62-A474-AA7D56A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AED5-1E80-4193-87E3-8152BDA9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76C4-EE5A-4953-A6FC-B6F5148D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16DCA-778C-4A73-90A3-A80E7966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EBCF-27BE-481B-9D86-F67DD273B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5C30-3095-40AC-8893-DE421D11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CCD4C-78FA-446F-93E6-C816A76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8A12E-5EC0-408E-8823-39F436A5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ECF8-1823-4E8E-A8EA-8AAB7E52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38BA5-FB5A-4B8C-8F4E-C1ECAE83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D3AE0-6317-4223-BEF3-26453CD0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FD411-BAC8-4B95-BCD0-A9E59EC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BC32F-2AF4-4532-968B-2192F7DD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9D5E6-B0C0-456E-A7E7-51A190D8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7CEDE-7E4D-4448-9915-CEE14BF4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2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99F1-5E8A-4A15-A2E8-5C57A66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B7A3-2EFC-4238-AD5F-7361117E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EF90-7ADD-44B0-895F-7B1DA54C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7F09-ACE2-4E77-AB54-2D1E7CB2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E659-41E9-4104-85F8-6BB778B0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DD270-6D83-4911-A1E1-4ACD3E5E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E651-1524-48E6-B069-40537695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06E9-92D0-42CD-9CDC-254E76C56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31F87-2049-4281-BDD6-EFF6F058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9415-F4EF-452A-AC23-EA5C6D9F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0E8C-B0CD-4BD0-9299-0B9EBC0E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C69D-FB05-4B2B-924A-1B827930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8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F6182-0C26-45D2-A963-7F2D46F2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D2F2-393B-422A-B1CE-09D93391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E5C3-7804-4999-B631-2DDF99154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36A7-B7E7-4131-9504-D59DACBAF8DA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4007-31D0-4DEB-9EA9-EA7EE0DEA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680D-23D3-43AA-8AD5-8D31E723B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9A8B-BC05-47D7-B567-3D19B31D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167A4-55BB-43DD-9C2A-9A5F91CC1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01" y="569929"/>
            <a:ext cx="1905266" cy="1905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7E444-7781-4924-B385-F5EBF03595D3}"/>
              </a:ext>
            </a:extLst>
          </p:cNvPr>
          <p:cNvSpPr txBox="1"/>
          <p:nvPr/>
        </p:nvSpPr>
        <p:spPr>
          <a:xfrm>
            <a:off x="1406957" y="999296"/>
            <a:ext cx="1733910" cy="892552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sqlite</a:t>
            </a:r>
            <a:br>
              <a:rPr lang="en-US" sz="28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helper</a:t>
            </a:r>
          </a:p>
        </p:txBody>
      </p:sp>
    </p:spTree>
    <p:extLst>
      <p:ext uri="{BB962C8B-B14F-4D97-AF65-F5344CB8AC3E}">
        <p14:creationId xmlns:p14="http://schemas.microsoft.com/office/powerpoint/2010/main" val="139062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</cp:revision>
  <dcterms:created xsi:type="dcterms:W3CDTF">2019-06-13T02:49:35Z</dcterms:created>
  <dcterms:modified xsi:type="dcterms:W3CDTF">2019-06-13T02:56:27Z</dcterms:modified>
</cp:coreProperties>
</file>