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7428-0C31-2CD1-B8DB-F6116F53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27E09-ACE9-CC03-19C3-24D1C23E4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3051-D4FD-21A7-A0AA-2085DEE8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19A3-0081-4197-AB1E-E65031C4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4F7D0-E9B6-0824-42C6-F7CEFE5D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9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1F8EC-96C8-9F32-A720-DE7C7BD4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16ADA-5E60-8E78-DAAC-BE467856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D1A7-27BB-D1C7-799D-A4C7D8CD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56B3-9CCE-4985-E9DA-9B52495D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AE58-E0DE-616A-0917-380E3CF7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29C1A-9C70-B316-108E-9238BF5A2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40BF2-BB92-C420-5C30-BB9715584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8814C-594C-1C34-B2B7-637262FA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BF45-9970-5C20-D2A3-E8E3058B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57C8-6307-01FC-76C2-B18A0407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1883-4C43-4B92-C6CE-1BA584A0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CB0D8-7A17-B39C-1F35-070522C5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493E6-4E66-C418-3252-4A028A41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2ACC-4E6A-F88D-B5B0-FBBC31C4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BC81-BAE9-B418-E30C-997CB304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40D0-78C5-2ABF-4016-8891AA0B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A8FD7-6A99-AC9E-6C97-FAA84375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818CC-7EBF-19CF-E3A9-9332EBB8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C6CF-A084-9A5B-B81A-2D0EC8A6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98DDE-B281-CCE6-B664-BB9356AF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2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426B-2173-BD2B-CFEE-A323051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45471-6B99-98DC-3171-1D242F393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E31B9-001F-FCF5-65AE-E49FBEC56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A1DAE-1862-2854-9167-2787519B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C98E0-80AA-CC75-1973-CF19E311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9A3B-12AE-73F7-A947-2B9522C2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26C-3237-8C49-A4A9-0BB2C010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7AD5B-0C97-6DC5-6256-FBC545C17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745B-F9AC-18F9-53BA-851DE2D03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DD58-88CC-23C7-CA4A-14D72E9E0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7C8F6-0257-A0AD-32EE-DB8A5A03E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96602-5781-CD8E-C4DC-F524731C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7B4A9-2E8E-01F3-0115-75798860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E64FF-5C6E-703F-D925-D42EB2F5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CAD5-A781-92A6-AA82-72E42168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3D7F1-E926-8A2E-6FEC-2512238E2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A7E1D-91EB-05FA-9084-84303D45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0B99B-D44D-0FF5-60FC-B7B9E4DD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1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AD63C-D2E6-72A7-5DEA-AD6D83F1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9FC04-3340-072B-F082-26E2047E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BF386-600B-1799-3028-C362836E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1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F5B4-9361-389F-E864-D41FA3FF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25589-ACB7-201E-4655-C36A2066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F4EB4-7B52-7803-86C6-8465279DA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3ABFA-E3F2-8F04-3FE2-189E33A9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0051B-1FC5-E8C1-64BF-C93BEB5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8E879-C0B5-7DC5-D8F9-7876438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51EF-F15D-9EA4-AA94-F2423F83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BDA5A-90BC-7984-7FD1-170E06B12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0CCD6-42DB-131D-C215-2780FA1D9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134F-CA76-2DEB-5075-BCAE6491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629D3-A91B-9348-9F63-1269FDF3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2696D-BB17-80A3-36FF-B7756B71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3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D8F45-D5AF-CD83-8145-8B1577EE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926A7-DE15-439C-F9DB-7AE0D489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4273-ABF0-97E0-8D06-6DA66DE2F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A057-27A9-4A82-87D8-9D52F245CF9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71E1-3D2A-D637-A6C8-A9A774221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2E2B-1C62-6D88-11DE-8DFE2FD84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457C1-8A33-46D0-8324-6F138880F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16498BFF-91B6-ADF9-0D72-4F7D74F4D7A9}"/>
              </a:ext>
            </a:extLst>
          </p:cNvPr>
          <p:cNvSpPr/>
          <p:nvPr/>
        </p:nvSpPr>
        <p:spPr>
          <a:xfrm>
            <a:off x="1649237" y="2963925"/>
            <a:ext cx="740664" cy="39972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BF0B57A-5875-0FAC-9BB8-9231E79F971C}"/>
              </a:ext>
            </a:extLst>
          </p:cNvPr>
          <p:cNvSpPr/>
          <p:nvPr/>
        </p:nvSpPr>
        <p:spPr>
          <a:xfrm rot="20637379">
            <a:off x="3289523" y="2639979"/>
            <a:ext cx="1403207" cy="2599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134104C-10AC-6258-9510-6B56B3E12D19}"/>
              </a:ext>
            </a:extLst>
          </p:cNvPr>
          <p:cNvSpPr/>
          <p:nvPr/>
        </p:nvSpPr>
        <p:spPr>
          <a:xfrm rot="592659">
            <a:off x="3291841" y="3504734"/>
            <a:ext cx="1403207" cy="2599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246D2-8B1F-E915-E378-72DB5EB2B757}"/>
              </a:ext>
            </a:extLst>
          </p:cNvPr>
          <p:cNvSpPr/>
          <p:nvPr/>
        </p:nvSpPr>
        <p:spPr>
          <a:xfrm>
            <a:off x="3269583" y="3047470"/>
            <a:ext cx="1403207" cy="259957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23AB6A-CEE8-A01F-DF16-7DA5A7143612}"/>
              </a:ext>
            </a:extLst>
          </p:cNvPr>
          <p:cNvSpPr/>
          <p:nvPr/>
        </p:nvSpPr>
        <p:spPr>
          <a:xfrm>
            <a:off x="2402655" y="2215805"/>
            <a:ext cx="1956816" cy="1938528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>
                  <a:lumMod val="75000"/>
                </a:schemeClr>
              </a:gs>
              <a:gs pos="41000">
                <a:schemeClr val="accent3">
                  <a:lumMod val="75000"/>
                </a:schemeClr>
              </a:gs>
              <a:gs pos="99000">
                <a:schemeClr val="accent3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48F880-EA0F-38AE-1B80-3FCDB2889D50}"/>
              </a:ext>
            </a:extLst>
          </p:cNvPr>
          <p:cNvSpPr/>
          <p:nvPr/>
        </p:nvSpPr>
        <p:spPr>
          <a:xfrm>
            <a:off x="4698299" y="2212534"/>
            <a:ext cx="615696" cy="6187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B5F9F6-231C-ADC9-2EE6-A86FBB9BBD90}"/>
              </a:ext>
            </a:extLst>
          </p:cNvPr>
          <p:cNvSpPr/>
          <p:nvPr/>
        </p:nvSpPr>
        <p:spPr>
          <a:xfrm>
            <a:off x="4698299" y="2875697"/>
            <a:ext cx="615696" cy="6187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1C7644-A561-2649-82FE-9A8F42D1406E}"/>
              </a:ext>
            </a:extLst>
          </p:cNvPr>
          <p:cNvSpPr/>
          <p:nvPr/>
        </p:nvSpPr>
        <p:spPr>
          <a:xfrm>
            <a:off x="4698299" y="3535589"/>
            <a:ext cx="615696" cy="6187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DD4315-A62C-DA73-02F7-D030A215204D}"/>
              </a:ext>
            </a:extLst>
          </p:cNvPr>
          <p:cNvSpPr/>
          <p:nvPr/>
        </p:nvSpPr>
        <p:spPr>
          <a:xfrm>
            <a:off x="7832529" y="2215805"/>
            <a:ext cx="1956816" cy="1938528"/>
          </a:xfrm>
          <a:prstGeom prst="ellipse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66000">
                <a:schemeClr val="accent3">
                  <a:lumMod val="75000"/>
                </a:schemeClr>
              </a:gs>
              <a:gs pos="41000">
                <a:schemeClr val="accent3">
                  <a:lumMod val="75000"/>
                </a:schemeClr>
              </a:gs>
              <a:gs pos="99000">
                <a:schemeClr val="accent3">
                  <a:lumMod val="60000"/>
                  <a:lumOff val="4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/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67137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2</cp:revision>
  <dcterms:created xsi:type="dcterms:W3CDTF">2024-12-01T18:27:54Z</dcterms:created>
  <dcterms:modified xsi:type="dcterms:W3CDTF">2024-12-01T18:28:34Z</dcterms:modified>
</cp:coreProperties>
</file>