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6B7A-6A11-45E5-B329-312C3D364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AF1AA-C419-4800-8150-6A654C37F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4CF94-30A1-4F38-841A-868207AB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3832-6DB9-43D6-ADD4-CB89F48FB46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35105-218C-4404-9BD3-4E4A4AF3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00CD-B806-4748-8C6A-3D6DFDD1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DE67-D07F-4FFF-BFA9-49EAD0B2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1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C59E-2941-4FD0-9DA4-43EEF6A8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872A7-3255-458C-A29E-51511B34F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C5033-E6AC-4DF1-AC47-FBBE8053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3832-6DB9-43D6-ADD4-CB89F48FB46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47AF-7936-4DAB-8D01-DB45C2BD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9CA8-2B30-4C87-AD97-6736C83F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DE67-D07F-4FFF-BFA9-49EAD0B2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3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61925-F23B-459D-A2B1-641B931CD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8E87B-594A-4B92-A77A-0317F3178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CFBE3-29B6-478F-8D27-4F5AF70D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3832-6DB9-43D6-ADD4-CB89F48FB46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BF8B-7B4E-492E-94DD-F8A727FB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D721-6A05-4347-9DB0-E139073E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DE67-D07F-4FFF-BFA9-49EAD0B2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3D5A-63D1-41B9-A849-EE7C5E96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1C541-BA2C-4AF3-93C5-57CDA5A9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C572-7D62-41DE-901B-5CE90090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3832-6DB9-43D6-ADD4-CB89F48FB46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90A8-857D-4C47-B5B5-14BA7A63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8B87E-9B22-48B4-A360-07DD11A8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DE67-D07F-4FFF-BFA9-49EAD0B2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3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9B84-C427-4580-81A6-675EF1B9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E297C-25A0-4A74-AAFF-1FF76638B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46CA-5E93-4F87-90CF-E15AD1ED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3832-6DB9-43D6-ADD4-CB89F48FB46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31C1-7922-421A-BB90-AE514DAD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F46C7-EC7E-4EA2-8EE4-0FBA571D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DE67-D07F-4FFF-BFA9-49EAD0B2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1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1681-A475-4788-A949-3851D80F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3AFC2-A527-4F28-8E05-6888A4C3B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66E87-50DC-4A24-A541-22D76161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73580-ABFA-4AF7-84E2-4BA7DB2A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3832-6DB9-43D6-ADD4-CB89F48FB46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DA64A-82CA-468B-B06F-8DD9CDB3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BC73B-812C-40F1-A51D-C10F9432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DE67-D07F-4FFF-BFA9-49EAD0B2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0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F474-701E-45BB-B3C7-1B3697B4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22510-C9E0-46C1-8228-5E1FD131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D9C64-F346-4B67-9DD7-5077FC7A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25B13-262A-4088-BFBE-55101B2CB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A2E94-6235-4067-A7CF-1196D2F34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DE8C5-6CD4-4238-846D-D78A6036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3832-6DB9-43D6-ADD4-CB89F48FB46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AB395-1ADA-4569-9000-B666519B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D3E28-E6CD-4C6F-BFE2-E62F1E25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DE67-D07F-4FFF-BFA9-49EAD0B2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5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707C-9345-4153-BE43-94593ED9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0E68F-DA15-4637-A9C3-CFE0EF1E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3832-6DB9-43D6-ADD4-CB89F48FB46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792F5-E62D-418B-8688-7935448B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4D22A-30A7-4EAA-BDC4-9B7B8633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DE67-D07F-4FFF-BFA9-49EAD0B2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5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9EA53-8B82-4A3B-BAA5-68AF809B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3832-6DB9-43D6-ADD4-CB89F48FB46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3206B-EFC6-404D-B836-7A399EDA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B3473-707A-4000-8351-1D8EDC33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DE67-D07F-4FFF-BFA9-49EAD0B2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3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AEF8-9E07-4E45-B708-A330E32D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4931-F6F8-4B01-9C9E-4794D72F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E8F5D-6497-4D2C-AE08-978116A5A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62656-79E6-4A90-BBB8-9DD01190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3832-6DB9-43D6-ADD4-CB89F48FB46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16D8E-796F-4A73-A92D-EC0A0E11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6D319-3B72-4BB6-A5FF-37B5A3D4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DE67-D07F-4FFF-BFA9-49EAD0B2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3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939A-354B-4ABD-A586-E6F10F30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2C1C4-E4E6-447E-83B4-9B31F7AC0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66F71-9EE8-4A21-AD47-E0A2121D2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E9D87-8188-4086-AC84-1034C0F1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3832-6DB9-43D6-ADD4-CB89F48FB46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A71A3-9B98-46BA-998B-05300EAC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5B86E-44BD-4201-9DA2-9D6C4534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DE67-D07F-4FFF-BFA9-49EAD0B2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0E84D-269D-4D5D-B2CB-D197BD90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EEC4F-001B-4F84-AC87-066436A82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D978E-42AF-47A9-9D4E-93052ED65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3832-6DB9-43D6-ADD4-CB89F48FB46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7A42-5AC5-4E41-96CD-D8926D819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7692-31FB-4C03-B6ED-DCA0B7C1A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DDE67-D07F-4FFF-BFA9-49EAD0B25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4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D16F04-2538-4E47-AE53-85241E41A2C4}"/>
              </a:ext>
            </a:extLst>
          </p:cNvPr>
          <p:cNvSpPr/>
          <p:nvPr/>
        </p:nvSpPr>
        <p:spPr>
          <a:xfrm>
            <a:off x="1504604" y="781396"/>
            <a:ext cx="3117273" cy="916392"/>
          </a:xfrm>
          <a:prstGeom prst="roundRect">
            <a:avLst>
              <a:gd name="adj" fmla="val 4533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9C651-8BE5-4EFA-A1E1-01A27C754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650" y="772018"/>
            <a:ext cx="4231295" cy="91639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/{v}/api</a:t>
            </a:r>
          </a:p>
        </p:txBody>
      </p:sp>
      <p:pic>
        <p:nvPicPr>
          <p:cNvPr id="1026" name="Picture 2" descr="Check, sign icon - Free download on Iconfinder">
            <a:extLst>
              <a:ext uri="{FF2B5EF4-FFF2-40B4-BE49-F238E27FC236}">
                <a16:creationId xmlns:a16="http://schemas.microsoft.com/office/drawing/2014/main" id="{9974F9BF-E302-4753-94A2-6958E825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54" y="615141"/>
            <a:ext cx="1230149" cy="1230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56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/{v}/api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/{v}/api</dc:title>
  <dc:creator>Joel Christner</dc:creator>
  <cp:lastModifiedBy>Joel Christner</cp:lastModifiedBy>
  <cp:revision>1</cp:revision>
  <dcterms:created xsi:type="dcterms:W3CDTF">2021-02-22T16:43:26Z</dcterms:created>
  <dcterms:modified xsi:type="dcterms:W3CDTF">2021-02-22T16:48:37Z</dcterms:modified>
</cp:coreProperties>
</file>