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29AA-DF66-4633-A86F-E8C958DC830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7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29AA-DF66-4633-A86F-E8C958DC830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9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29AA-DF66-4633-A86F-E8C958DC830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0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29AA-DF66-4633-A86F-E8C958DC830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6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29AA-DF66-4633-A86F-E8C958DC830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5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29AA-DF66-4633-A86F-E8C958DC830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9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29AA-DF66-4633-A86F-E8C958DC830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29AA-DF66-4633-A86F-E8C958DC830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8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29AA-DF66-4633-A86F-E8C958DC830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3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29AA-DF66-4633-A86F-E8C958DC830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6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29AA-DF66-4633-A86F-E8C958DC830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7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029AA-DF66-4633-A86F-E8C958DC830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7841E-320B-4296-851D-42C95FE7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0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row: Right 27"/>
          <p:cNvSpPr/>
          <p:nvPr/>
        </p:nvSpPr>
        <p:spPr>
          <a:xfrm>
            <a:off x="2341835" y="3478586"/>
            <a:ext cx="581849" cy="446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0" name="Arrow: Right 49"/>
          <p:cNvSpPr/>
          <p:nvPr/>
        </p:nvSpPr>
        <p:spPr>
          <a:xfrm>
            <a:off x="5710530" y="3407394"/>
            <a:ext cx="2304347" cy="446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24" y="1901659"/>
            <a:ext cx="1729376" cy="15468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938" y="3158193"/>
            <a:ext cx="1155923" cy="10339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62" y="1180496"/>
            <a:ext cx="509299" cy="4555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001" y="1180496"/>
            <a:ext cx="509299" cy="4555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987" y="2527138"/>
            <a:ext cx="324926" cy="29063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80" y="2527138"/>
            <a:ext cx="324926" cy="29063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20" y="2527138"/>
            <a:ext cx="324926" cy="2906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96" y="1180496"/>
            <a:ext cx="509299" cy="455557"/>
          </a:xfrm>
          <a:prstGeom prst="rect">
            <a:avLst/>
          </a:prstGeom>
        </p:spPr>
      </p:pic>
      <p:sp>
        <p:nvSpPr>
          <p:cNvPr id="12" name="Freeform: Shape 11"/>
          <p:cNvSpPr/>
          <p:nvPr/>
        </p:nvSpPr>
        <p:spPr>
          <a:xfrm>
            <a:off x="1237715" y="1616311"/>
            <a:ext cx="335801" cy="931137"/>
          </a:xfrm>
          <a:custGeom>
            <a:avLst/>
            <a:gdLst>
              <a:gd name="connsiteX0" fmla="*/ 0 w 517585"/>
              <a:gd name="connsiteY0" fmla="*/ 0 h 1604513"/>
              <a:gd name="connsiteX1" fmla="*/ 232913 w 517585"/>
              <a:gd name="connsiteY1" fmla="*/ 905773 h 1604513"/>
              <a:gd name="connsiteX2" fmla="*/ 517585 w 517585"/>
              <a:gd name="connsiteY2" fmla="*/ 1604513 h 160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585" h="1604513">
                <a:moveTo>
                  <a:pt x="0" y="0"/>
                </a:moveTo>
                <a:cubicBezTo>
                  <a:pt x="73324" y="319177"/>
                  <a:pt x="146649" y="638354"/>
                  <a:pt x="232913" y="905773"/>
                </a:cubicBezTo>
                <a:cubicBezTo>
                  <a:pt x="319177" y="1173192"/>
                  <a:pt x="418381" y="1388852"/>
                  <a:pt x="517585" y="1604513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Freeform: Shape 22"/>
          <p:cNvSpPr/>
          <p:nvPr/>
        </p:nvSpPr>
        <p:spPr>
          <a:xfrm flipH="1">
            <a:off x="2374308" y="1618671"/>
            <a:ext cx="203652" cy="931137"/>
          </a:xfrm>
          <a:custGeom>
            <a:avLst/>
            <a:gdLst>
              <a:gd name="connsiteX0" fmla="*/ 0 w 517585"/>
              <a:gd name="connsiteY0" fmla="*/ 0 h 1604513"/>
              <a:gd name="connsiteX1" fmla="*/ 232913 w 517585"/>
              <a:gd name="connsiteY1" fmla="*/ 905773 h 1604513"/>
              <a:gd name="connsiteX2" fmla="*/ 517585 w 517585"/>
              <a:gd name="connsiteY2" fmla="*/ 1604513 h 160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585" h="1604513">
                <a:moveTo>
                  <a:pt x="0" y="0"/>
                </a:moveTo>
                <a:cubicBezTo>
                  <a:pt x="73324" y="319177"/>
                  <a:pt x="146649" y="638354"/>
                  <a:pt x="232913" y="905773"/>
                </a:cubicBezTo>
                <a:cubicBezTo>
                  <a:pt x="319177" y="1173192"/>
                  <a:pt x="418381" y="1388852"/>
                  <a:pt x="517585" y="1604513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Freeform: Shape 23"/>
          <p:cNvSpPr/>
          <p:nvPr/>
        </p:nvSpPr>
        <p:spPr>
          <a:xfrm>
            <a:off x="1718096" y="1616311"/>
            <a:ext cx="197087" cy="931137"/>
          </a:xfrm>
          <a:custGeom>
            <a:avLst/>
            <a:gdLst>
              <a:gd name="connsiteX0" fmla="*/ 0 w 517585"/>
              <a:gd name="connsiteY0" fmla="*/ 0 h 1604513"/>
              <a:gd name="connsiteX1" fmla="*/ 232913 w 517585"/>
              <a:gd name="connsiteY1" fmla="*/ 905773 h 1604513"/>
              <a:gd name="connsiteX2" fmla="*/ 517585 w 517585"/>
              <a:gd name="connsiteY2" fmla="*/ 1604513 h 160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585" h="1604513">
                <a:moveTo>
                  <a:pt x="0" y="0"/>
                </a:moveTo>
                <a:cubicBezTo>
                  <a:pt x="73324" y="319177"/>
                  <a:pt x="146649" y="638354"/>
                  <a:pt x="232913" y="905773"/>
                </a:cubicBezTo>
                <a:cubicBezTo>
                  <a:pt x="319177" y="1173192"/>
                  <a:pt x="418381" y="1388852"/>
                  <a:pt x="517585" y="1604513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Freeform: Shape 19"/>
          <p:cNvSpPr/>
          <p:nvPr/>
        </p:nvSpPr>
        <p:spPr>
          <a:xfrm>
            <a:off x="1303599" y="2772724"/>
            <a:ext cx="185967" cy="420514"/>
          </a:xfrm>
          <a:custGeom>
            <a:avLst/>
            <a:gdLst>
              <a:gd name="connsiteX0" fmla="*/ 286639 w 286639"/>
              <a:gd name="connsiteY0" fmla="*/ 0 h 724619"/>
              <a:gd name="connsiteX1" fmla="*/ 1967 w 286639"/>
              <a:gd name="connsiteY1" fmla="*/ 362309 h 724619"/>
              <a:gd name="connsiteX2" fmla="*/ 183122 w 286639"/>
              <a:gd name="connsiteY2" fmla="*/ 724619 h 724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639" h="724619">
                <a:moveTo>
                  <a:pt x="286639" y="0"/>
                </a:moveTo>
                <a:cubicBezTo>
                  <a:pt x="152929" y="120769"/>
                  <a:pt x="19220" y="241539"/>
                  <a:pt x="1967" y="362309"/>
                </a:cubicBezTo>
                <a:cubicBezTo>
                  <a:pt x="-15286" y="483079"/>
                  <a:pt x="83918" y="603849"/>
                  <a:pt x="183122" y="724619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Freeform: Shape 21"/>
          <p:cNvSpPr/>
          <p:nvPr/>
        </p:nvSpPr>
        <p:spPr>
          <a:xfrm>
            <a:off x="1103277" y="2727668"/>
            <a:ext cx="419868" cy="1141395"/>
          </a:xfrm>
          <a:custGeom>
            <a:avLst/>
            <a:gdLst>
              <a:gd name="connsiteX0" fmla="*/ 595403 w 647161"/>
              <a:gd name="connsiteY0" fmla="*/ 0 h 1966823"/>
              <a:gd name="connsiteX1" fmla="*/ 180 w 647161"/>
              <a:gd name="connsiteY1" fmla="*/ 569343 h 1966823"/>
              <a:gd name="connsiteX2" fmla="*/ 647161 w 647161"/>
              <a:gd name="connsiteY2" fmla="*/ 1966823 h 196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161" h="1966823">
                <a:moveTo>
                  <a:pt x="595403" y="0"/>
                </a:moveTo>
                <a:cubicBezTo>
                  <a:pt x="293478" y="120769"/>
                  <a:pt x="-8446" y="241539"/>
                  <a:pt x="180" y="569343"/>
                </a:cubicBezTo>
                <a:cubicBezTo>
                  <a:pt x="8806" y="897147"/>
                  <a:pt x="327983" y="1431985"/>
                  <a:pt x="647161" y="1966823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Freeform: Shape 24"/>
          <p:cNvSpPr/>
          <p:nvPr/>
        </p:nvSpPr>
        <p:spPr>
          <a:xfrm>
            <a:off x="1657466" y="2802760"/>
            <a:ext cx="275103" cy="886082"/>
          </a:xfrm>
          <a:custGeom>
            <a:avLst/>
            <a:gdLst>
              <a:gd name="connsiteX0" fmla="*/ 0 w 424028"/>
              <a:gd name="connsiteY0" fmla="*/ 0 h 1526875"/>
              <a:gd name="connsiteX1" fmla="*/ 310551 w 424028"/>
              <a:gd name="connsiteY1" fmla="*/ 543464 h 1526875"/>
              <a:gd name="connsiteX2" fmla="*/ 414068 w 424028"/>
              <a:gd name="connsiteY2" fmla="*/ 1423359 h 1526875"/>
              <a:gd name="connsiteX3" fmla="*/ 414068 w 424028"/>
              <a:gd name="connsiteY3" fmla="*/ 1475117 h 152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028" h="1526875">
                <a:moveTo>
                  <a:pt x="0" y="0"/>
                </a:moveTo>
                <a:cubicBezTo>
                  <a:pt x="120770" y="153119"/>
                  <a:pt x="241540" y="306238"/>
                  <a:pt x="310551" y="543464"/>
                </a:cubicBezTo>
                <a:cubicBezTo>
                  <a:pt x="379562" y="780690"/>
                  <a:pt x="396815" y="1268084"/>
                  <a:pt x="414068" y="1423359"/>
                </a:cubicBezTo>
                <a:cubicBezTo>
                  <a:pt x="431321" y="1578634"/>
                  <a:pt x="422694" y="1526875"/>
                  <a:pt x="414068" y="1475117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Freeform: Shape 25"/>
          <p:cNvSpPr/>
          <p:nvPr/>
        </p:nvSpPr>
        <p:spPr>
          <a:xfrm>
            <a:off x="1707836" y="2787742"/>
            <a:ext cx="671603" cy="690844"/>
          </a:xfrm>
          <a:custGeom>
            <a:avLst/>
            <a:gdLst>
              <a:gd name="connsiteX0" fmla="*/ 0 w 1035170"/>
              <a:gd name="connsiteY0" fmla="*/ 0 h 1190445"/>
              <a:gd name="connsiteX1" fmla="*/ 854015 w 1035170"/>
              <a:gd name="connsiteY1" fmla="*/ 517585 h 1190445"/>
              <a:gd name="connsiteX2" fmla="*/ 1035170 w 1035170"/>
              <a:gd name="connsiteY2" fmla="*/ 1190445 h 1190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5170" h="1190445">
                <a:moveTo>
                  <a:pt x="0" y="0"/>
                </a:moveTo>
                <a:cubicBezTo>
                  <a:pt x="340743" y="159589"/>
                  <a:pt x="681487" y="319178"/>
                  <a:pt x="854015" y="517585"/>
                </a:cubicBezTo>
                <a:cubicBezTo>
                  <a:pt x="1026543" y="715992"/>
                  <a:pt x="1030856" y="953218"/>
                  <a:pt x="1035170" y="1190445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84" y="3320743"/>
            <a:ext cx="823048" cy="73619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849618" y="1288306"/>
            <a:ext cx="1093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Objects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49618" y="2440282"/>
            <a:ext cx="1093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Index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85572" y="3554218"/>
            <a:ext cx="642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Chunk</a:t>
            </a:r>
            <a:br>
              <a:rPr lang="en-US" sz="1200" dirty="0"/>
            </a:br>
            <a:r>
              <a:rPr lang="en-US" sz="1200" dirty="0"/>
              <a:t>Folder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38308" y="3715512"/>
            <a:ext cx="642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Chunk</a:t>
            </a:r>
            <a:br>
              <a:rPr lang="en-US" sz="1200" dirty="0"/>
            </a:br>
            <a:r>
              <a:rPr lang="en-US" sz="1200" dirty="0"/>
              <a:t>Map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398" y="2055583"/>
            <a:ext cx="1301435" cy="116410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37" y="3146025"/>
            <a:ext cx="1155923" cy="10339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465" y="1185580"/>
            <a:ext cx="509299" cy="45555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199" y="1185580"/>
            <a:ext cx="509299" cy="45555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190" y="2532222"/>
            <a:ext cx="324926" cy="29063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283" y="2532222"/>
            <a:ext cx="324926" cy="29063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718" y="2532222"/>
            <a:ext cx="324926" cy="29063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999" y="1185580"/>
            <a:ext cx="509299" cy="455557"/>
          </a:xfrm>
          <a:prstGeom prst="rect">
            <a:avLst/>
          </a:prstGeom>
        </p:spPr>
      </p:pic>
      <p:sp>
        <p:nvSpPr>
          <p:cNvPr id="42" name="Freeform: Shape 41"/>
          <p:cNvSpPr/>
          <p:nvPr/>
        </p:nvSpPr>
        <p:spPr>
          <a:xfrm>
            <a:off x="4506918" y="1621395"/>
            <a:ext cx="335801" cy="931137"/>
          </a:xfrm>
          <a:custGeom>
            <a:avLst/>
            <a:gdLst>
              <a:gd name="connsiteX0" fmla="*/ 0 w 517585"/>
              <a:gd name="connsiteY0" fmla="*/ 0 h 1604513"/>
              <a:gd name="connsiteX1" fmla="*/ 232913 w 517585"/>
              <a:gd name="connsiteY1" fmla="*/ 905773 h 1604513"/>
              <a:gd name="connsiteX2" fmla="*/ 517585 w 517585"/>
              <a:gd name="connsiteY2" fmla="*/ 1604513 h 160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585" h="1604513">
                <a:moveTo>
                  <a:pt x="0" y="0"/>
                </a:moveTo>
                <a:cubicBezTo>
                  <a:pt x="73324" y="319177"/>
                  <a:pt x="146649" y="638354"/>
                  <a:pt x="232913" y="905773"/>
                </a:cubicBezTo>
                <a:cubicBezTo>
                  <a:pt x="319177" y="1173192"/>
                  <a:pt x="418381" y="1388852"/>
                  <a:pt x="517585" y="1604513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4" name="Freeform: Shape 43"/>
          <p:cNvSpPr/>
          <p:nvPr/>
        </p:nvSpPr>
        <p:spPr>
          <a:xfrm>
            <a:off x="4987299" y="1621395"/>
            <a:ext cx="197087" cy="931137"/>
          </a:xfrm>
          <a:custGeom>
            <a:avLst/>
            <a:gdLst>
              <a:gd name="connsiteX0" fmla="*/ 0 w 517585"/>
              <a:gd name="connsiteY0" fmla="*/ 0 h 1604513"/>
              <a:gd name="connsiteX1" fmla="*/ 232913 w 517585"/>
              <a:gd name="connsiteY1" fmla="*/ 905773 h 1604513"/>
              <a:gd name="connsiteX2" fmla="*/ 517585 w 517585"/>
              <a:gd name="connsiteY2" fmla="*/ 1604513 h 160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585" h="1604513">
                <a:moveTo>
                  <a:pt x="0" y="0"/>
                </a:moveTo>
                <a:cubicBezTo>
                  <a:pt x="73324" y="319177"/>
                  <a:pt x="146649" y="638354"/>
                  <a:pt x="232913" y="905773"/>
                </a:cubicBezTo>
                <a:cubicBezTo>
                  <a:pt x="319177" y="1173192"/>
                  <a:pt x="418381" y="1388852"/>
                  <a:pt x="517585" y="1604513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5" name="Freeform: Shape 44"/>
          <p:cNvSpPr/>
          <p:nvPr/>
        </p:nvSpPr>
        <p:spPr>
          <a:xfrm>
            <a:off x="4572802" y="2777808"/>
            <a:ext cx="185967" cy="420514"/>
          </a:xfrm>
          <a:custGeom>
            <a:avLst/>
            <a:gdLst>
              <a:gd name="connsiteX0" fmla="*/ 286639 w 286639"/>
              <a:gd name="connsiteY0" fmla="*/ 0 h 724619"/>
              <a:gd name="connsiteX1" fmla="*/ 1967 w 286639"/>
              <a:gd name="connsiteY1" fmla="*/ 362309 h 724619"/>
              <a:gd name="connsiteX2" fmla="*/ 183122 w 286639"/>
              <a:gd name="connsiteY2" fmla="*/ 724619 h 724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639" h="724619">
                <a:moveTo>
                  <a:pt x="286639" y="0"/>
                </a:moveTo>
                <a:cubicBezTo>
                  <a:pt x="152929" y="120769"/>
                  <a:pt x="19220" y="241539"/>
                  <a:pt x="1967" y="362309"/>
                </a:cubicBezTo>
                <a:cubicBezTo>
                  <a:pt x="-15286" y="483079"/>
                  <a:pt x="83918" y="603849"/>
                  <a:pt x="183122" y="724619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6" name="Freeform: Shape 45"/>
          <p:cNvSpPr/>
          <p:nvPr/>
        </p:nvSpPr>
        <p:spPr>
          <a:xfrm>
            <a:off x="4372480" y="2732752"/>
            <a:ext cx="419868" cy="1141395"/>
          </a:xfrm>
          <a:custGeom>
            <a:avLst/>
            <a:gdLst>
              <a:gd name="connsiteX0" fmla="*/ 595403 w 647161"/>
              <a:gd name="connsiteY0" fmla="*/ 0 h 1966823"/>
              <a:gd name="connsiteX1" fmla="*/ 180 w 647161"/>
              <a:gd name="connsiteY1" fmla="*/ 569343 h 1966823"/>
              <a:gd name="connsiteX2" fmla="*/ 647161 w 647161"/>
              <a:gd name="connsiteY2" fmla="*/ 1966823 h 196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161" h="1966823">
                <a:moveTo>
                  <a:pt x="595403" y="0"/>
                </a:moveTo>
                <a:cubicBezTo>
                  <a:pt x="293478" y="120769"/>
                  <a:pt x="-8446" y="241539"/>
                  <a:pt x="180" y="569343"/>
                </a:cubicBezTo>
                <a:cubicBezTo>
                  <a:pt x="8806" y="897147"/>
                  <a:pt x="327983" y="1431985"/>
                  <a:pt x="647161" y="1966823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7" name="Freeform: Shape 46"/>
          <p:cNvSpPr/>
          <p:nvPr/>
        </p:nvSpPr>
        <p:spPr>
          <a:xfrm>
            <a:off x="4926669" y="2807844"/>
            <a:ext cx="275103" cy="886082"/>
          </a:xfrm>
          <a:custGeom>
            <a:avLst/>
            <a:gdLst>
              <a:gd name="connsiteX0" fmla="*/ 0 w 424028"/>
              <a:gd name="connsiteY0" fmla="*/ 0 h 1526875"/>
              <a:gd name="connsiteX1" fmla="*/ 310551 w 424028"/>
              <a:gd name="connsiteY1" fmla="*/ 543464 h 1526875"/>
              <a:gd name="connsiteX2" fmla="*/ 414068 w 424028"/>
              <a:gd name="connsiteY2" fmla="*/ 1423359 h 1526875"/>
              <a:gd name="connsiteX3" fmla="*/ 414068 w 424028"/>
              <a:gd name="connsiteY3" fmla="*/ 1475117 h 152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028" h="1526875">
                <a:moveTo>
                  <a:pt x="0" y="0"/>
                </a:moveTo>
                <a:cubicBezTo>
                  <a:pt x="120770" y="153119"/>
                  <a:pt x="241540" y="306238"/>
                  <a:pt x="310551" y="543464"/>
                </a:cubicBezTo>
                <a:cubicBezTo>
                  <a:pt x="379562" y="780690"/>
                  <a:pt x="396815" y="1268084"/>
                  <a:pt x="414068" y="1423359"/>
                </a:cubicBezTo>
                <a:cubicBezTo>
                  <a:pt x="431321" y="1578634"/>
                  <a:pt x="422694" y="1526875"/>
                  <a:pt x="414068" y="1475117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8" name="Freeform: Shape 47"/>
          <p:cNvSpPr/>
          <p:nvPr/>
        </p:nvSpPr>
        <p:spPr>
          <a:xfrm>
            <a:off x="4977039" y="2792826"/>
            <a:ext cx="671603" cy="690844"/>
          </a:xfrm>
          <a:custGeom>
            <a:avLst/>
            <a:gdLst>
              <a:gd name="connsiteX0" fmla="*/ 0 w 1035170"/>
              <a:gd name="connsiteY0" fmla="*/ 0 h 1190445"/>
              <a:gd name="connsiteX1" fmla="*/ 854015 w 1035170"/>
              <a:gd name="connsiteY1" fmla="*/ 517585 h 1190445"/>
              <a:gd name="connsiteX2" fmla="*/ 1035170 w 1035170"/>
              <a:gd name="connsiteY2" fmla="*/ 1190445 h 1190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5170" h="1190445">
                <a:moveTo>
                  <a:pt x="0" y="0"/>
                </a:moveTo>
                <a:cubicBezTo>
                  <a:pt x="340743" y="159589"/>
                  <a:pt x="681487" y="319178"/>
                  <a:pt x="854015" y="517585"/>
                </a:cubicBezTo>
                <a:cubicBezTo>
                  <a:pt x="1026543" y="715992"/>
                  <a:pt x="1030856" y="953218"/>
                  <a:pt x="1035170" y="1190445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645" y="3249551"/>
            <a:ext cx="823048" cy="73619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921074" y="1293390"/>
            <a:ext cx="1093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Objects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722672" y="2402235"/>
            <a:ext cx="1093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Container</a:t>
            </a:r>
            <a:br>
              <a:rPr lang="en-US" sz="1200" dirty="0"/>
            </a:br>
            <a:r>
              <a:rPr lang="en-US" sz="1200" dirty="0"/>
              <a:t>Indices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92533" y="3483026"/>
            <a:ext cx="642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Chunk</a:t>
            </a:r>
            <a:br>
              <a:rPr lang="en-US" sz="1200" dirty="0"/>
            </a:br>
            <a:r>
              <a:rPr lang="en-US" sz="1200" dirty="0"/>
              <a:t>Folder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07511" y="3720596"/>
            <a:ext cx="642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Chunk</a:t>
            </a:r>
            <a:br>
              <a:rPr lang="en-US" sz="1200" dirty="0"/>
            </a:br>
            <a:r>
              <a:rPr lang="en-US" sz="1200" dirty="0"/>
              <a:t>Map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110" y="2052886"/>
            <a:ext cx="1301435" cy="1164106"/>
          </a:xfrm>
          <a:prstGeom prst="rect">
            <a:avLst/>
          </a:prstGeom>
        </p:spPr>
      </p:pic>
      <p:sp>
        <p:nvSpPr>
          <p:cNvPr id="43" name="Freeform: Shape 42"/>
          <p:cNvSpPr/>
          <p:nvPr/>
        </p:nvSpPr>
        <p:spPr>
          <a:xfrm flipH="1">
            <a:off x="6359506" y="1623755"/>
            <a:ext cx="203652" cy="931137"/>
          </a:xfrm>
          <a:custGeom>
            <a:avLst/>
            <a:gdLst>
              <a:gd name="connsiteX0" fmla="*/ 0 w 517585"/>
              <a:gd name="connsiteY0" fmla="*/ 0 h 1604513"/>
              <a:gd name="connsiteX1" fmla="*/ 232913 w 517585"/>
              <a:gd name="connsiteY1" fmla="*/ 905773 h 1604513"/>
              <a:gd name="connsiteX2" fmla="*/ 517585 w 517585"/>
              <a:gd name="connsiteY2" fmla="*/ 1604513 h 160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585" h="1604513">
                <a:moveTo>
                  <a:pt x="0" y="0"/>
                </a:moveTo>
                <a:cubicBezTo>
                  <a:pt x="73324" y="319177"/>
                  <a:pt x="146649" y="638354"/>
                  <a:pt x="232913" y="905773"/>
                </a:cubicBezTo>
                <a:cubicBezTo>
                  <a:pt x="319177" y="1173192"/>
                  <a:pt x="418381" y="1388852"/>
                  <a:pt x="517585" y="1604513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02" y="2052886"/>
            <a:ext cx="1301435" cy="116410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832" y="3140941"/>
            <a:ext cx="1155923" cy="1033948"/>
          </a:xfrm>
          <a:prstGeom prst="rect">
            <a:avLst/>
          </a:prstGeom>
        </p:spPr>
      </p:pic>
      <p:sp>
        <p:nvSpPr>
          <p:cNvPr id="58" name="Freeform: Shape 57"/>
          <p:cNvSpPr/>
          <p:nvPr/>
        </p:nvSpPr>
        <p:spPr>
          <a:xfrm>
            <a:off x="6044997" y="2772724"/>
            <a:ext cx="185967" cy="420514"/>
          </a:xfrm>
          <a:custGeom>
            <a:avLst/>
            <a:gdLst>
              <a:gd name="connsiteX0" fmla="*/ 286639 w 286639"/>
              <a:gd name="connsiteY0" fmla="*/ 0 h 724619"/>
              <a:gd name="connsiteX1" fmla="*/ 1967 w 286639"/>
              <a:gd name="connsiteY1" fmla="*/ 362309 h 724619"/>
              <a:gd name="connsiteX2" fmla="*/ 183122 w 286639"/>
              <a:gd name="connsiteY2" fmla="*/ 724619 h 724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639" h="724619">
                <a:moveTo>
                  <a:pt x="286639" y="0"/>
                </a:moveTo>
                <a:cubicBezTo>
                  <a:pt x="152929" y="120769"/>
                  <a:pt x="19220" y="241539"/>
                  <a:pt x="1967" y="362309"/>
                </a:cubicBezTo>
                <a:cubicBezTo>
                  <a:pt x="-15286" y="483079"/>
                  <a:pt x="83918" y="603849"/>
                  <a:pt x="183122" y="724619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9" name="Freeform: Shape 58"/>
          <p:cNvSpPr/>
          <p:nvPr/>
        </p:nvSpPr>
        <p:spPr>
          <a:xfrm>
            <a:off x="5844675" y="2727668"/>
            <a:ext cx="419868" cy="1141395"/>
          </a:xfrm>
          <a:custGeom>
            <a:avLst/>
            <a:gdLst>
              <a:gd name="connsiteX0" fmla="*/ 595403 w 647161"/>
              <a:gd name="connsiteY0" fmla="*/ 0 h 1966823"/>
              <a:gd name="connsiteX1" fmla="*/ 180 w 647161"/>
              <a:gd name="connsiteY1" fmla="*/ 569343 h 1966823"/>
              <a:gd name="connsiteX2" fmla="*/ 647161 w 647161"/>
              <a:gd name="connsiteY2" fmla="*/ 1966823 h 196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161" h="1966823">
                <a:moveTo>
                  <a:pt x="595403" y="0"/>
                </a:moveTo>
                <a:cubicBezTo>
                  <a:pt x="293478" y="120769"/>
                  <a:pt x="-8446" y="241539"/>
                  <a:pt x="180" y="569343"/>
                </a:cubicBezTo>
                <a:cubicBezTo>
                  <a:pt x="8806" y="897147"/>
                  <a:pt x="327983" y="1431985"/>
                  <a:pt x="647161" y="1966823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0" name="Freeform: Shape 59"/>
          <p:cNvSpPr/>
          <p:nvPr/>
        </p:nvSpPr>
        <p:spPr>
          <a:xfrm>
            <a:off x="6398864" y="2802760"/>
            <a:ext cx="275103" cy="886082"/>
          </a:xfrm>
          <a:custGeom>
            <a:avLst/>
            <a:gdLst>
              <a:gd name="connsiteX0" fmla="*/ 0 w 424028"/>
              <a:gd name="connsiteY0" fmla="*/ 0 h 1526875"/>
              <a:gd name="connsiteX1" fmla="*/ 310551 w 424028"/>
              <a:gd name="connsiteY1" fmla="*/ 543464 h 1526875"/>
              <a:gd name="connsiteX2" fmla="*/ 414068 w 424028"/>
              <a:gd name="connsiteY2" fmla="*/ 1423359 h 1526875"/>
              <a:gd name="connsiteX3" fmla="*/ 414068 w 424028"/>
              <a:gd name="connsiteY3" fmla="*/ 1475117 h 152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028" h="1526875">
                <a:moveTo>
                  <a:pt x="0" y="0"/>
                </a:moveTo>
                <a:cubicBezTo>
                  <a:pt x="120770" y="153119"/>
                  <a:pt x="241540" y="306238"/>
                  <a:pt x="310551" y="543464"/>
                </a:cubicBezTo>
                <a:cubicBezTo>
                  <a:pt x="379562" y="780690"/>
                  <a:pt x="396815" y="1268084"/>
                  <a:pt x="414068" y="1423359"/>
                </a:cubicBezTo>
                <a:cubicBezTo>
                  <a:pt x="431321" y="1578634"/>
                  <a:pt x="422694" y="1526875"/>
                  <a:pt x="414068" y="1475117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1" name="Freeform: Shape 60"/>
          <p:cNvSpPr/>
          <p:nvPr/>
        </p:nvSpPr>
        <p:spPr>
          <a:xfrm>
            <a:off x="6449234" y="2787742"/>
            <a:ext cx="671603" cy="690844"/>
          </a:xfrm>
          <a:custGeom>
            <a:avLst/>
            <a:gdLst>
              <a:gd name="connsiteX0" fmla="*/ 0 w 1035170"/>
              <a:gd name="connsiteY0" fmla="*/ 0 h 1190445"/>
              <a:gd name="connsiteX1" fmla="*/ 854015 w 1035170"/>
              <a:gd name="connsiteY1" fmla="*/ 517585 h 1190445"/>
              <a:gd name="connsiteX2" fmla="*/ 1035170 w 1035170"/>
              <a:gd name="connsiteY2" fmla="*/ 1190445 h 1190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5170" h="1190445">
                <a:moveTo>
                  <a:pt x="0" y="0"/>
                </a:moveTo>
                <a:cubicBezTo>
                  <a:pt x="340743" y="159589"/>
                  <a:pt x="681487" y="319178"/>
                  <a:pt x="854015" y="517585"/>
                </a:cubicBezTo>
                <a:cubicBezTo>
                  <a:pt x="1026543" y="715992"/>
                  <a:pt x="1030856" y="953218"/>
                  <a:pt x="1035170" y="1190445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209" y="2345314"/>
            <a:ext cx="410742" cy="36740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209" y="2697190"/>
            <a:ext cx="410742" cy="367400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8135824" y="2410860"/>
            <a:ext cx="1093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Master</a:t>
            </a:r>
            <a:br>
              <a:rPr lang="en-US" sz="1200" dirty="0"/>
            </a:br>
            <a:r>
              <a:rPr lang="en-US" sz="1200" dirty="0"/>
              <a:t>Index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5426058" y="1882192"/>
            <a:ext cx="2588819" cy="550457"/>
          </a:xfrm>
          <a:custGeom>
            <a:avLst/>
            <a:gdLst>
              <a:gd name="connsiteX0" fmla="*/ 0 w 3053751"/>
              <a:gd name="connsiteY0" fmla="*/ 291665 h 550457"/>
              <a:gd name="connsiteX1" fmla="*/ 1630393 w 3053751"/>
              <a:gd name="connsiteY1" fmla="*/ 6993 h 550457"/>
              <a:gd name="connsiteX2" fmla="*/ 3053751 w 3053751"/>
              <a:gd name="connsiteY2" fmla="*/ 550457 h 55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3751" h="550457">
                <a:moveTo>
                  <a:pt x="0" y="291665"/>
                </a:moveTo>
                <a:cubicBezTo>
                  <a:pt x="560717" y="127763"/>
                  <a:pt x="1121435" y="-36139"/>
                  <a:pt x="1630393" y="6993"/>
                </a:cubicBezTo>
                <a:cubicBezTo>
                  <a:pt x="2139351" y="50125"/>
                  <a:pt x="2596551" y="300291"/>
                  <a:pt x="3053751" y="550457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/>
          <p:cNvSpPr/>
          <p:nvPr/>
        </p:nvSpPr>
        <p:spPr>
          <a:xfrm>
            <a:off x="6771780" y="2090432"/>
            <a:ext cx="1210430" cy="652768"/>
          </a:xfrm>
          <a:custGeom>
            <a:avLst/>
            <a:gdLst>
              <a:gd name="connsiteX0" fmla="*/ 0 w 1733909"/>
              <a:gd name="connsiteY0" fmla="*/ 96822 h 666165"/>
              <a:gd name="connsiteX1" fmla="*/ 543464 w 1733909"/>
              <a:gd name="connsiteY1" fmla="*/ 45063 h 666165"/>
              <a:gd name="connsiteX2" fmla="*/ 1733909 w 1733909"/>
              <a:gd name="connsiteY2" fmla="*/ 666165 h 6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3909" h="666165">
                <a:moveTo>
                  <a:pt x="0" y="96822"/>
                </a:moveTo>
                <a:cubicBezTo>
                  <a:pt x="127239" y="23497"/>
                  <a:pt x="254479" y="-49828"/>
                  <a:pt x="543464" y="45063"/>
                </a:cubicBezTo>
                <a:cubicBezTo>
                  <a:pt x="832449" y="139954"/>
                  <a:pt x="1283179" y="403059"/>
                  <a:pt x="1733909" y="666165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08981" y="693241"/>
            <a:ext cx="2342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DedupeLibrary</a:t>
            </a:r>
            <a:endParaRPr lang="en-US" sz="16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4549965" y="698999"/>
            <a:ext cx="2342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DedupeLibraryXL</a:t>
            </a:r>
            <a:endParaRPr lang="en-US" sz="16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995942" y="4248517"/>
            <a:ext cx="2017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One object chunk map for all objects and chunks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935330" y="4254272"/>
            <a:ext cx="2017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One object chunk map for each container</a:t>
            </a:r>
          </a:p>
        </p:txBody>
      </p:sp>
    </p:spTree>
    <p:extLst>
      <p:ext uri="{BB962C8B-B14F-4D97-AF65-F5344CB8AC3E}">
        <p14:creationId xmlns:p14="http://schemas.microsoft.com/office/powerpoint/2010/main" val="2782401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Christner</dc:creator>
  <cp:lastModifiedBy>Joel Christner</cp:lastModifiedBy>
  <cp:revision>8</cp:revision>
  <dcterms:created xsi:type="dcterms:W3CDTF">2017-02-09T23:41:59Z</dcterms:created>
  <dcterms:modified xsi:type="dcterms:W3CDTF">2019-07-14T20:51:18Z</dcterms:modified>
</cp:coreProperties>
</file>