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2378-5CAE-4291-88F8-B9606E50F83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-41348"/>
            <a:ext cx="12192000" cy="220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 descr="https://www.trainingliveandonline.com/2013/jpg/Laptop_icon_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10" y="2876190"/>
            <a:ext cx="774121" cy="5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240604" y="2482779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Gateway</a:t>
            </a:r>
            <a:endParaRPr lang="en-US" sz="1200" i="1" dirty="0"/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3090431" y="3141761"/>
            <a:ext cx="1163508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39" y="2656111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3308863" y="3217072"/>
            <a:ext cx="7266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 </a:t>
            </a:r>
            <a:br>
              <a:rPr lang="en-US" sz="800" dirty="0"/>
            </a:br>
            <a:r>
              <a:rPr lang="en-US" sz="800" dirty="0"/>
              <a:t>Request</a:t>
            </a:r>
            <a:endParaRPr lang="en-US" sz="8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FB54-F894-431D-8E70-062CA74972DE}"/>
              </a:ext>
            </a:extLst>
          </p:cNvPr>
          <p:cNvSpPr txBox="1"/>
          <p:nvPr/>
        </p:nvSpPr>
        <p:spPr>
          <a:xfrm>
            <a:off x="6532355" y="2482779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Message Bus</a:t>
            </a:r>
            <a:endParaRPr lang="en-US" sz="1200" i="1" dirty="0"/>
          </a:p>
        </p:txBody>
      </p:sp>
      <p:pic>
        <p:nvPicPr>
          <p:cNvPr id="43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>
            <a:extLst>
              <a:ext uri="{FF2B5EF4-FFF2-40B4-BE49-F238E27FC236}">
                <a16:creationId xmlns:a16="http://schemas.microsoft.com/office/drawing/2014/main" id="{3D9ED411-4442-4053-A863-163043E9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90" y="2656111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67184AC-0DB3-4C6E-9249-F0D15A17E172}"/>
              </a:ext>
            </a:extLst>
          </p:cNvPr>
          <p:cNvSpPr txBox="1"/>
          <p:nvPr/>
        </p:nvSpPr>
        <p:spPr>
          <a:xfrm>
            <a:off x="8821336" y="2482779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Worker</a:t>
            </a:r>
            <a:endParaRPr lang="en-US" sz="1200" i="1" dirty="0"/>
          </a:p>
        </p:txBody>
      </p:sp>
      <p:pic>
        <p:nvPicPr>
          <p:cNvPr id="50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>
            <a:extLst>
              <a:ext uri="{FF2B5EF4-FFF2-40B4-BE49-F238E27FC236}">
                <a16:creationId xmlns:a16="http://schemas.microsoft.com/office/drawing/2014/main" id="{A9B1EED3-DD29-451E-A502-3AFFE280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71" y="2656111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3AA7E0-932A-4C3F-80A0-B7A92456DCDF}"/>
              </a:ext>
            </a:extLst>
          </p:cNvPr>
          <p:cNvCxnSpPr>
            <a:cxnSpLocks/>
          </p:cNvCxnSpPr>
          <p:nvPr/>
        </p:nvCxnSpPr>
        <p:spPr>
          <a:xfrm flipH="1">
            <a:off x="5428087" y="3141761"/>
            <a:ext cx="1163508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4630CA-A61F-4E42-A4C7-CD5713ED3B62}"/>
              </a:ext>
            </a:extLst>
          </p:cNvPr>
          <p:cNvSpPr txBox="1"/>
          <p:nvPr/>
        </p:nvSpPr>
        <p:spPr>
          <a:xfrm>
            <a:off x="5718480" y="3217072"/>
            <a:ext cx="60209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MQ </a:t>
            </a:r>
            <a:br>
              <a:rPr lang="en-US" sz="800" dirty="0"/>
            </a:br>
            <a:r>
              <a:rPr lang="en-US" sz="800" dirty="0"/>
              <a:t>Message</a:t>
            </a:r>
            <a:endParaRPr lang="en-US" sz="800" i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4FEF89-184C-494B-94C0-7E0714EDF53F}"/>
              </a:ext>
            </a:extLst>
          </p:cNvPr>
          <p:cNvCxnSpPr>
            <a:cxnSpLocks/>
          </p:cNvCxnSpPr>
          <p:nvPr/>
        </p:nvCxnSpPr>
        <p:spPr>
          <a:xfrm flipH="1">
            <a:off x="7722995" y="3141761"/>
            <a:ext cx="1163508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078824B-CF06-40AB-B8FF-0C6F60BE5D09}"/>
              </a:ext>
            </a:extLst>
          </p:cNvPr>
          <p:cNvSpPr txBox="1"/>
          <p:nvPr/>
        </p:nvSpPr>
        <p:spPr>
          <a:xfrm>
            <a:off x="8013388" y="3217072"/>
            <a:ext cx="60209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MQ </a:t>
            </a:r>
            <a:br>
              <a:rPr lang="en-US" sz="800" dirty="0"/>
            </a:br>
            <a:r>
              <a:rPr lang="en-US" sz="800" dirty="0"/>
              <a:t>Message</a:t>
            </a:r>
            <a:endParaRPr lang="en-US" sz="800" i="1" dirty="0"/>
          </a:p>
        </p:txBody>
      </p:sp>
      <p:pic>
        <p:nvPicPr>
          <p:cNvPr id="1026" name="Picture 2" descr="Image result for gear icon png">
            <a:extLst>
              <a:ext uri="{FF2B5EF4-FFF2-40B4-BE49-F238E27FC236}">
                <a16:creationId xmlns:a16="http://schemas.microsoft.com/office/drawing/2014/main" id="{47D60074-1F44-484E-8EA4-2634AC76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381" y="3386349"/>
            <a:ext cx="1139356" cy="113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E03B3F-D20F-4410-80AC-2BCA17A52FCB}"/>
              </a:ext>
            </a:extLst>
          </p:cNvPr>
          <p:cNvSpPr/>
          <p:nvPr/>
        </p:nvSpPr>
        <p:spPr>
          <a:xfrm>
            <a:off x="4297209" y="3472808"/>
            <a:ext cx="115288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Evaluate request</a:t>
            </a:r>
          </a:p>
          <a:p>
            <a:pPr algn="ctr"/>
            <a:r>
              <a:rPr lang="en-US" sz="1100" dirty="0"/>
              <a:t>Trigger matching</a:t>
            </a:r>
          </a:p>
          <a:p>
            <a:pPr algn="ctr"/>
            <a:r>
              <a:rPr lang="en-US" sz="1100" dirty="0"/>
              <a:t>Function request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4B0F95-AA9C-438E-8E20-1B5F0D04BACF}"/>
              </a:ext>
            </a:extLst>
          </p:cNvPr>
          <p:cNvSpPr/>
          <p:nvPr/>
        </p:nvSpPr>
        <p:spPr>
          <a:xfrm>
            <a:off x="6462325" y="3472808"/>
            <a:ext cx="14061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Message delivery</a:t>
            </a:r>
          </a:p>
          <a:p>
            <a:pPr algn="ctr"/>
            <a:r>
              <a:rPr lang="en-US" sz="1100" dirty="0"/>
              <a:t>Worker identification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BE1305-4D22-4981-8F88-5C332EE5C701}"/>
              </a:ext>
            </a:extLst>
          </p:cNvPr>
          <p:cNvSpPr/>
          <p:nvPr/>
        </p:nvSpPr>
        <p:spPr>
          <a:xfrm>
            <a:off x="8817029" y="3472023"/>
            <a:ext cx="1274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Function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31345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15</cp:revision>
  <dcterms:created xsi:type="dcterms:W3CDTF">2015-10-28T17:44:32Z</dcterms:created>
  <dcterms:modified xsi:type="dcterms:W3CDTF">2019-06-06T03:05:45Z</dcterms:modified>
</cp:coreProperties>
</file>