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4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3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6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8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0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5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4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2378-5CAE-4291-88F8-B9606E50F83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2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-41348"/>
            <a:ext cx="12192000" cy="2204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6" descr="https://www.trainingliveandonline.com/2013/jpg/Laptop_icon_B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82" y="2479979"/>
            <a:ext cx="1077872" cy="76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590209" y="1684471"/>
            <a:ext cx="126609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uscale</a:t>
            </a:r>
            <a:br>
              <a:rPr lang="en-US" sz="1200" dirty="0"/>
            </a:br>
            <a:r>
              <a:rPr lang="en-US" sz="1200" dirty="0"/>
              <a:t>loadbalancer</a:t>
            </a:r>
            <a:br>
              <a:rPr lang="en-US" sz="1200" dirty="0"/>
            </a:br>
            <a:r>
              <a:rPr lang="en-US" sz="1200" dirty="0"/>
              <a:t>(1 or many)</a:t>
            </a:r>
            <a:endParaRPr lang="en-US" sz="1200" i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3626317" y="2259093"/>
            <a:ext cx="1239422" cy="1170894"/>
            <a:chOff x="2500556" y="2775030"/>
            <a:chExt cx="1588844" cy="1588844"/>
          </a:xfrm>
        </p:grpSpPr>
        <p:pic>
          <p:nvPicPr>
            <p:cNvPr id="53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556" y="2775030"/>
              <a:ext cx="1588844" cy="158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101" y="3053647"/>
              <a:ext cx="499536" cy="499536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3837452" y="2471601"/>
            <a:ext cx="1239422" cy="1170894"/>
            <a:chOff x="2500556" y="2775030"/>
            <a:chExt cx="1588844" cy="1588844"/>
          </a:xfrm>
        </p:grpSpPr>
        <p:pic>
          <p:nvPicPr>
            <p:cNvPr id="57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556" y="2775030"/>
              <a:ext cx="1588844" cy="158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101" y="3053647"/>
              <a:ext cx="499536" cy="499536"/>
            </a:xfrm>
            <a:prstGeom prst="rect">
              <a:avLst/>
            </a:prstGeom>
          </p:spPr>
        </p:pic>
      </p:grpSp>
      <p:cxnSp>
        <p:nvCxnSpPr>
          <p:cNvPr id="59" name="Straight Connector 58"/>
          <p:cNvCxnSpPr>
            <a:cxnSpLocks/>
          </p:cNvCxnSpPr>
          <p:nvPr/>
        </p:nvCxnSpPr>
        <p:spPr>
          <a:xfrm flipH="1" flipV="1">
            <a:off x="7411688" y="3923503"/>
            <a:ext cx="9212" cy="5786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6119145" y="1155041"/>
            <a:ext cx="2910555" cy="1144482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 flipH="1">
            <a:off x="2533462" y="2885438"/>
            <a:ext cx="877396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159" y="727007"/>
            <a:ext cx="1239422" cy="117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479162" y="1041335"/>
            <a:ext cx="1266091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Host 1</a:t>
            </a:r>
            <a:endParaRPr lang="en-US" sz="1200" i="1" dirty="0"/>
          </a:p>
        </p:txBody>
      </p:sp>
      <p:pic>
        <p:nvPicPr>
          <p:cNvPr id="49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094" y="1479669"/>
            <a:ext cx="879218" cy="8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219" y="1479669"/>
            <a:ext cx="879218" cy="8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899" y="1582623"/>
            <a:ext cx="879218" cy="8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24" y="1582623"/>
            <a:ext cx="879218" cy="8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8316636" y="1570311"/>
            <a:ext cx="1266091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Load-balanced</a:t>
            </a:r>
            <a:br>
              <a:rPr lang="en-US" sz="1200" dirty="0"/>
            </a:br>
            <a:r>
              <a:rPr lang="en-US" sz="1200" dirty="0"/>
              <a:t>nodes</a:t>
            </a:r>
            <a:endParaRPr lang="en-US" sz="1200" i="1" dirty="0"/>
          </a:p>
        </p:txBody>
      </p:sp>
      <p:sp>
        <p:nvSpPr>
          <p:cNvPr id="66" name="Rounded Rectangle 59"/>
          <p:cNvSpPr/>
          <p:nvPr/>
        </p:nvSpPr>
        <p:spPr>
          <a:xfrm>
            <a:off x="6138238" y="2665315"/>
            <a:ext cx="2910555" cy="1144482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252" y="2237281"/>
            <a:ext cx="1239422" cy="117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498255" y="2551609"/>
            <a:ext cx="1266091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Host 2</a:t>
            </a:r>
            <a:endParaRPr lang="en-US" sz="1200" i="1" dirty="0"/>
          </a:p>
        </p:txBody>
      </p:sp>
      <p:pic>
        <p:nvPicPr>
          <p:cNvPr id="69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187" y="2989943"/>
            <a:ext cx="879218" cy="8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312" y="2989943"/>
            <a:ext cx="879218" cy="8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992" y="3092897"/>
            <a:ext cx="879218" cy="8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17" y="3092897"/>
            <a:ext cx="879218" cy="8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8335729" y="3080585"/>
            <a:ext cx="1266091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Load-balanced</a:t>
            </a:r>
            <a:br>
              <a:rPr lang="en-US" sz="1200" dirty="0"/>
            </a:br>
            <a:r>
              <a:rPr lang="en-US" sz="1200" dirty="0"/>
              <a:t>nodes</a:t>
            </a:r>
            <a:endParaRPr lang="en-US" sz="1200" i="1" dirty="0"/>
          </a:p>
        </p:txBody>
      </p:sp>
      <p:sp>
        <p:nvSpPr>
          <p:cNvPr id="74" name="Rounded Rectangle 59"/>
          <p:cNvSpPr/>
          <p:nvPr/>
        </p:nvSpPr>
        <p:spPr>
          <a:xfrm>
            <a:off x="6138238" y="4827230"/>
            <a:ext cx="2910555" cy="1144482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252" y="4399196"/>
            <a:ext cx="1239422" cy="117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7498255" y="4713524"/>
            <a:ext cx="1266091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Host n</a:t>
            </a:r>
            <a:endParaRPr lang="en-US" sz="1200" i="1" dirty="0"/>
          </a:p>
        </p:txBody>
      </p:sp>
      <p:pic>
        <p:nvPicPr>
          <p:cNvPr id="77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187" y="5151858"/>
            <a:ext cx="879218" cy="8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312" y="5151858"/>
            <a:ext cx="879218" cy="8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992" y="5254812"/>
            <a:ext cx="879218" cy="8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17" y="5254812"/>
            <a:ext cx="879218" cy="8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8335729" y="5242500"/>
            <a:ext cx="1266091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Load-balanced</a:t>
            </a:r>
            <a:br>
              <a:rPr lang="en-US" sz="1200" dirty="0"/>
            </a:br>
            <a:r>
              <a:rPr lang="en-US" sz="1200" dirty="0"/>
              <a:t>nodes</a:t>
            </a:r>
            <a:endParaRPr lang="en-US" sz="1200" i="1" dirty="0"/>
          </a:p>
        </p:txBody>
      </p:sp>
      <p:cxnSp>
        <p:nvCxnSpPr>
          <p:cNvPr id="82" name="Straight Arrow Connector 81"/>
          <p:cNvCxnSpPr>
            <a:cxnSpLocks/>
          </p:cNvCxnSpPr>
          <p:nvPr/>
        </p:nvCxnSpPr>
        <p:spPr>
          <a:xfrm flipH="1">
            <a:off x="5076874" y="2134972"/>
            <a:ext cx="815926" cy="697579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cxnSpLocks/>
          </p:cNvCxnSpPr>
          <p:nvPr/>
        </p:nvCxnSpPr>
        <p:spPr>
          <a:xfrm flipH="1">
            <a:off x="5150938" y="2999144"/>
            <a:ext cx="872574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</p:cNvCxnSpPr>
          <p:nvPr/>
        </p:nvCxnSpPr>
        <p:spPr>
          <a:xfrm flipH="1" flipV="1">
            <a:off x="5150938" y="3156557"/>
            <a:ext cx="900733" cy="1945143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494166" y="3054797"/>
            <a:ext cx="961535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 </a:t>
            </a:r>
            <a:br>
              <a:rPr lang="en-US" sz="1200" dirty="0"/>
            </a:br>
            <a:r>
              <a:rPr lang="en-US" sz="1200" dirty="0"/>
              <a:t>Request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13451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Christner</dc:creator>
  <cp:lastModifiedBy>Joel Christner</cp:lastModifiedBy>
  <cp:revision>14</cp:revision>
  <dcterms:created xsi:type="dcterms:W3CDTF">2015-10-28T17:44:32Z</dcterms:created>
  <dcterms:modified xsi:type="dcterms:W3CDTF">2019-06-04T17:36:17Z</dcterms:modified>
</cp:coreProperties>
</file>