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1"/>
    <p:restoredTop sz="94721"/>
  </p:normalViewPr>
  <p:slideViewPr>
    <p:cSldViewPr snapToGrid="0" snapToObjects="1">
      <p:cViewPr>
        <p:scale>
          <a:sx n="100" d="100"/>
          <a:sy n="100" d="100"/>
        </p:scale>
        <p:origin x="10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5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9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EEF1-5A64-3B4A-AFFC-B5DDC1936C10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ABB7-BAC1-5343-8069-C75B1951D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742" y="76200"/>
            <a:ext cx="7136363" cy="668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Whiskey Advocate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Web-Scraping Project</a:t>
            </a:r>
          </a:p>
          <a:p>
            <a:pPr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Jay Chudasama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06" y="76200"/>
            <a:ext cx="4810539" cy="66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9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092137"/>
            <a:ext cx="11053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Price (&lt;$150) Box Plot </a:t>
            </a:r>
            <a:r>
              <a:rPr lang="mr-IN" u="sng" dirty="0" smtClean="0"/>
              <a:t>–</a:t>
            </a:r>
            <a:r>
              <a:rPr lang="en-US" u="sng" dirty="0" smtClean="0"/>
              <a:t> Top 15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Single </a:t>
            </a:r>
            <a:r>
              <a:rPr lang="en-US" dirty="0"/>
              <a:t>Malt </a:t>
            </a:r>
            <a:r>
              <a:rPr lang="en-US" dirty="0" smtClean="0"/>
              <a:t>Scotch and </a:t>
            </a:r>
            <a:r>
              <a:rPr lang="en-US" dirty="0"/>
              <a:t>American </a:t>
            </a:r>
            <a:r>
              <a:rPr lang="en-US" dirty="0" smtClean="0"/>
              <a:t>Whiskies </a:t>
            </a:r>
            <a:r>
              <a:rPr lang="en-US" dirty="0"/>
              <a:t>cost on average of </a:t>
            </a:r>
            <a:r>
              <a:rPr lang="en-US" dirty="0" smtClean="0"/>
              <a:t>~$100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Canadian whiskies were priced at $65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Blended </a:t>
            </a:r>
            <a:r>
              <a:rPr lang="en-US" dirty="0"/>
              <a:t>Malt </a:t>
            </a:r>
            <a:r>
              <a:rPr lang="en-US" dirty="0" smtClean="0"/>
              <a:t>Scotch Whiskies </a:t>
            </a:r>
            <a:r>
              <a:rPr lang="en-US" dirty="0"/>
              <a:t>have the greatest dispersion.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00" y="2569465"/>
            <a:ext cx="6944400" cy="40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7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092137"/>
            <a:ext cx="11053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Review  (&lt;$150) Box Plot </a:t>
            </a:r>
            <a:r>
              <a:rPr lang="mr-IN" u="sng" dirty="0" smtClean="0"/>
              <a:t>–</a:t>
            </a:r>
            <a:r>
              <a:rPr lang="en-US" u="sng" dirty="0" smtClean="0"/>
              <a:t> Top 15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Bourbon/Tennessee </a:t>
            </a:r>
            <a:r>
              <a:rPr lang="en-US" dirty="0"/>
              <a:t>on average yielded a greater review of 93/100 vs Irish/American Single Malts reviewed less favorably.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Before </a:t>
            </a:r>
            <a:r>
              <a:rPr lang="en-US" dirty="0"/>
              <a:t>we highlight a final selection of top whiskies, lets now calculate the rating points per $1 spent.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0" y="2674403"/>
            <a:ext cx="7199512" cy="41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092137"/>
            <a:ext cx="11357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Review Points/$1 </a:t>
            </a:r>
            <a:r>
              <a:rPr lang="mr-IN" u="sng" dirty="0" smtClean="0"/>
              <a:t>–</a:t>
            </a:r>
            <a:r>
              <a:rPr lang="en-US" u="sng" dirty="0" smtClean="0"/>
              <a:t> Top 15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every $1 spent, English Grain Whiskey yielded a 1.4 review points but there are not many bottles in this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Bourbon yielded 1.15 review points for every $1 spent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every $1 spent, Irish single malts yielded 0.29 review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While Japanese whiskies are popular, you would need to spend more for a good bottle </a:t>
            </a:r>
            <a:r>
              <a:rPr lang="mr-IN" dirty="0" smtClean="0"/>
              <a:t>–</a:t>
            </a:r>
            <a:r>
              <a:rPr lang="en-US" dirty="0" smtClean="0"/>
              <a:t> 0.43 points per dollar spent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2871696"/>
            <a:ext cx="3873500" cy="34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092137"/>
            <a:ext cx="11053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Price </a:t>
            </a:r>
            <a:r>
              <a:rPr lang="en-US" dirty="0"/>
              <a:t>does yield a highly rated whiskey.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top </a:t>
            </a:r>
            <a:r>
              <a:rPr lang="en-US" dirty="0" smtClean="0"/>
              <a:t>whiskies </a:t>
            </a:r>
            <a:r>
              <a:rPr lang="en-US" dirty="0"/>
              <a:t>of choice purely based on </a:t>
            </a:r>
            <a:r>
              <a:rPr lang="en-US" dirty="0" smtClean="0"/>
              <a:t>price/review were </a:t>
            </a:r>
            <a:r>
              <a:rPr lang="en-US" dirty="0"/>
              <a:t>two </a:t>
            </a:r>
            <a:r>
              <a:rPr lang="en-US" dirty="0" smtClean="0"/>
              <a:t>Bourbons: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Parker's </a:t>
            </a:r>
            <a:r>
              <a:rPr lang="en-US" dirty="0"/>
              <a:t>Heritage Collection, 'Golden Anniversary </a:t>
            </a:r>
            <a:r>
              <a:rPr lang="en-US" dirty="0" smtClean="0"/>
              <a:t>- $150 </a:t>
            </a:r>
            <a:r>
              <a:rPr lang="mr-IN" dirty="0" smtClean="0"/>
              <a:t>–</a:t>
            </a:r>
            <a:r>
              <a:rPr lang="en-US" dirty="0" smtClean="0"/>
              <a:t> Score 97/100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Four Roses Limited Edition Small Batch (2013 </a:t>
            </a:r>
            <a:r>
              <a:rPr lang="en-US" dirty="0" smtClean="0"/>
              <a:t>Release) - $85 </a:t>
            </a:r>
            <a:r>
              <a:rPr lang="mr-IN" dirty="0" smtClean="0"/>
              <a:t>–</a:t>
            </a:r>
            <a:r>
              <a:rPr lang="en-US" dirty="0" smtClean="0"/>
              <a:t> Score 97/100</a:t>
            </a:r>
          </a:p>
        </p:txBody>
      </p:sp>
    </p:spTree>
    <p:extLst>
      <p:ext uri="{BB962C8B-B14F-4D97-AF65-F5344CB8AC3E}">
        <p14:creationId xmlns:p14="http://schemas.microsoft.com/office/powerpoint/2010/main" val="209237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092137"/>
            <a:ext cx="11053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expand this data analysis, I would also extract key terms from the actual review vs only the score. This would help drive further insight and develop a more meaningful analysis.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overall conclusion, assumes all whiskies are the same. However, there are many differences between bottles within a category and across categories. For example, Bourbons are sweet and some Scotch whiskies are smoky in </a:t>
            </a:r>
            <a:r>
              <a:rPr lang="en-US" dirty="0" smtClean="0"/>
              <a:t>flavor. </a:t>
            </a:r>
            <a:r>
              <a:rPr lang="en-US" dirty="0"/>
              <a:t>This analysis needs to be refined to capture these differences, and to identify a selection unique to the </a:t>
            </a:r>
            <a:r>
              <a:rPr lang="en-US" dirty="0" smtClean="0"/>
              <a:t>reader.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closing comment, the prices in this data set needs to be reviewed and rerun. For example, the Parker's Heritage Collection, 'Golden Anniversary' whiskey bottle costs </a:t>
            </a:r>
            <a:r>
              <a:rPr lang="en-US" dirty="0" smtClean="0"/>
              <a:t>$4,000 and not $150. Spot checking other whiskies also confirms the prices are stale.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TABLE OF CONTENTS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371" y="1197076"/>
            <a:ext cx="772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Project Goals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is Whiskey Advocate?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Dictionary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Analysis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Recommendations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7592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PROJECT GOALS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197076"/>
            <a:ext cx="11053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Is there a strong relationship between price and rating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top </a:t>
            </a:r>
            <a:r>
              <a:rPr lang="en-US" dirty="0"/>
              <a:t>rated whiskies that costs less $ 150</a:t>
            </a:r>
          </a:p>
        </p:txBody>
      </p:sp>
    </p:spTree>
    <p:extLst>
      <p:ext uri="{BB962C8B-B14F-4D97-AF65-F5344CB8AC3E}">
        <p14:creationId xmlns:p14="http://schemas.microsoft.com/office/powerpoint/2010/main" val="20025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WHAT IS WHISKEY ADVOCATE?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197076"/>
            <a:ext cx="11053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</a:rPr>
              <a:t>America's leading whisky publication for whisky enthusiasts</a:t>
            </a:r>
          </a:p>
          <a:p>
            <a:pPr marL="285750" indent="-285750">
              <a:buFont typeface="Arial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here are over 5,000+ whiskey reviews</a:t>
            </a:r>
          </a:p>
          <a:p>
            <a:pPr marL="285750" indent="-285750">
              <a:buFont typeface="Arial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Subscription model for services/events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68389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DICTIONARY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466678"/>
            <a:ext cx="110537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Category – Whiskey </a:t>
            </a:r>
            <a:r>
              <a:rPr lang="en-US" dirty="0" smtClean="0"/>
              <a:t>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Brand </a:t>
            </a:r>
            <a:r>
              <a:rPr lang="en-US" dirty="0"/>
              <a:t>– Whiskey </a:t>
            </a:r>
            <a:r>
              <a:rPr lang="en-US" dirty="0" smtClean="0"/>
              <a:t>brand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Title </a:t>
            </a:r>
            <a:r>
              <a:rPr lang="en-US" dirty="0"/>
              <a:t>– Whiskey </a:t>
            </a:r>
            <a:r>
              <a:rPr lang="en-US" dirty="0" smtClean="0"/>
              <a:t>title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Alcohol </a:t>
            </a:r>
            <a:r>
              <a:rPr lang="en-US" dirty="0"/>
              <a:t>Percentage- Alcohol </a:t>
            </a:r>
            <a:r>
              <a:rPr lang="en-US" dirty="0" smtClean="0"/>
              <a:t>Content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Price</a:t>
            </a:r>
            <a:r>
              <a:rPr lang="en-US" dirty="0"/>
              <a:t>: Price of the whiskey bottle (</a:t>
            </a:r>
            <a:r>
              <a:rPr lang="en-US" dirty="0" smtClean="0"/>
              <a:t>USD)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Reviewer</a:t>
            </a:r>
            <a:r>
              <a:rPr lang="en-US" dirty="0"/>
              <a:t>: Reviewed </a:t>
            </a:r>
            <a:r>
              <a:rPr lang="en-US" dirty="0" smtClean="0"/>
              <a:t>by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</a:t>
            </a:r>
            <a:r>
              <a:rPr lang="en-US" dirty="0"/>
              <a:t>: Rating (out of 100):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95-100 </a:t>
            </a:r>
            <a:r>
              <a:rPr lang="en-US" dirty="0"/>
              <a:t>points—Classic: a great whisky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90-94 </a:t>
            </a:r>
            <a:r>
              <a:rPr lang="en-US" dirty="0"/>
              <a:t>points— Outstanding: a whisky of superior character and style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85-89 </a:t>
            </a:r>
            <a:r>
              <a:rPr lang="en-US" dirty="0"/>
              <a:t>points—Very good: a whisky with special </a:t>
            </a:r>
            <a:r>
              <a:rPr lang="en-US" dirty="0" smtClean="0"/>
              <a:t>qualities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80-84 </a:t>
            </a:r>
            <a:r>
              <a:rPr lang="en-US" dirty="0"/>
              <a:t>points—Good: a solid, well-made whisky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75-79—Mediocre</a:t>
            </a:r>
            <a:r>
              <a:rPr lang="en-US" dirty="0"/>
              <a:t>: a drinkable whisky that may have minor flaws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50-74—Not </a:t>
            </a:r>
            <a:r>
              <a:rPr lang="en-US" dirty="0"/>
              <a:t>recommended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29" y="1553001"/>
            <a:ext cx="4360046" cy="426337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788047" y="1715187"/>
            <a:ext cx="1514475" cy="414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88047" y="2237439"/>
            <a:ext cx="3313341" cy="3914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788047" y="2675972"/>
            <a:ext cx="913042" cy="308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88046" y="3106169"/>
            <a:ext cx="1514476" cy="414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44717" y="3106169"/>
            <a:ext cx="456521" cy="414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44618" y="5255537"/>
            <a:ext cx="1600198" cy="414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197076"/>
            <a:ext cx="11053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Price vs. Review</a:t>
            </a:r>
          </a:p>
          <a:p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price yield a better overall rating? </a:t>
            </a:r>
            <a:r>
              <a:rPr lang="en-US" dirty="0" smtClean="0"/>
              <a:t>As </a:t>
            </a:r>
            <a:r>
              <a:rPr lang="en-US" dirty="0"/>
              <a:t>expected, as you increase price, the overall rating increases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18" y="2641599"/>
            <a:ext cx="10270881" cy="35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5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197076"/>
            <a:ext cx="11053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Review Distribution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see the the reviews are distributed around 85-95 out of 100. In general, if you were to pick a whiskey bottle randomly you would most likely pick a bottle that reviewed well.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52" y="2607282"/>
            <a:ext cx="5181600" cy="39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1092137"/>
            <a:ext cx="11053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Top 15 Whiskey Categories</a:t>
            </a:r>
          </a:p>
          <a:p>
            <a:endParaRPr lang="en-US" dirty="0" smtClean="0"/>
          </a:p>
          <a:p>
            <a:r>
              <a:rPr lang="en-US" dirty="0"/>
              <a:t>As expected, there's a large number of single malts (Scotch) in excess of 2,000 bottles, followed by Bourbon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2" y="2397405"/>
            <a:ext cx="8077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8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250371" y="987198"/>
            <a:ext cx="11704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371" y="254101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DATA ANALYSIS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371" y="987198"/>
            <a:ext cx="11053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Average - Category Review vs Price </a:t>
            </a:r>
            <a:r>
              <a:rPr lang="mr-IN" u="sng" dirty="0" smtClean="0"/>
              <a:t>–</a:t>
            </a:r>
            <a:r>
              <a:rPr lang="en-US" u="sng" dirty="0" smtClean="0"/>
              <a:t> Top 15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'Irish Single Pot Still' category on average contained the highest reviews at a price of &lt; $200 and scoring 92 out of 100.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Japanese </a:t>
            </a:r>
            <a:r>
              <a:rPr lang="en-US" dirty="0"/>
              <a:t>whiskies are ranked second which is no surprise due to its high popularity.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I would have expected Single Malt </a:t>
            </a:r>
            <a:r>
              <a:rPr lang="en-US" dirty="0" smtClean="0"/>
              <a:t>Scotch </a:t>
            </a:r>
            <a:r>
              <a:rPr lang="en-US" dirty="0"/>
              <a:t>to be in the </a:t>
            </a:r>
            <a:r>
              <a:rPr lang="en-US" dirty="0" smtClean="0"/>
              <a:t>top 15 considering </a:t>
            </a:r>
            <a:r>
              <a:rPr lang="en-US" dirty="0"/>
              <a:t>there are over 2,000 different whiskies in this category.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119675"/>
            <a:ext cx="8788400" cy="35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675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2021-11-12T14:58:42Z</dcterms:created>
  <dcterms:modified xsi:type="dcterms:W3CDTF">2021-11-13T02:03:29Z</dcterms:modified>
</cp:coreProperties>
</file>