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3/20/14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Quad-copter control center 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Joe </a:t>
            </a:r>
            <a:r>
              <a:rPr lang="en-US" dirty="0" err="1" smtClean="0"/>
              <a:t>Ippolite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58652" y="2581241"/>
            <a:ext cx="8229600" cy="1143000"/>
          </a:xfrm>
        </p:spPr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6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 smtClean="0"/>
          </a:p>
          <a:p>
            <a:r>
              <a:rPr lang="en-US" dirty="0" smtClean="0"/>
              <a:t>Devices</a:t>
            </a:r>
          </a:p>
          <a:p>
            <a:endParaRPr lang="en-US" dirty="0" smtClean="0"/>
          </a:p>
          <a:p>
            <a:r>
              <a:rPr lang="en-US" dirty="0" smtClean="0"/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r>
              <a:rPr lang="en-US" dirty="0" smtClean="0"/>
              <a:t>Code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Senior Design Project</a:t>
            </a:r>
          </a:p>
          <a:p>
            <a:pPr lvl="1"/>
            <a:r>
              <a:rPr lang="en-US" dirty="0" smtClean="0"/>
              <a:t>Controls over same Wi-Fi network</a:t>
            </a:r>
            <a:endParaRPr lang="en-US" dirty="0"/>
          </a:p>
          <a:p>
            <a:pPr lvl="1"/>
            <a:r>
              <a:rPr lang="en-US" dirty="0" smtClean="0"/>
              <a:t>Limited range</a:t>
            </a:r>
          </a:p>
          <a:p>
            <a:pPr lvl="1"/>
            <a:r>
              <a:rPr lang="en-US" dirty="0" smtClean="0"/>
              <a:t>Need to know IP of </a:t>
            </a:r>
            <a:r>
              <a:rPr lang="en-US" dirty="0" err="1" smtClean="0"/>
              <a:t>quadcopter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hape 23"/>
          <p:cNvSpPr/>
          <p:nvPr/>
        </p:nvSpPr>
        <p:spPr>
          <a:xfrm>
            <a:off x="423732" y="5048938"/>
            <a:ext cx="1630791" cy="1557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Shape 24"/>
          <p:cNvSpPr/>
          <p:nvPr/>
        </p:nvSpPr>
        <p:spPr>
          <a:xfrm>
            <a:off x="3742560" y="5428387"/>
            <a:ext cx="2147911" cy="12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6" name="Shape 25"/>
          <p:cNvSpPr/>
          <p:nvPr/>
        </p:nvSpPr>
        <p:spPr>
          <a:xfrm>
            <a:off x="6377849" y="2388393"/>
            <a:ext cx="2766152" cy="149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  <p:cxnSp>
        <p:nvCxnSpPr>
          <p:cNvPr id="7" name="Shape 26"/>
          <p:cNvCxnSpPr/>
          <p:nvPr/>
        </p:nvCxnSpPr>
        <p:spPr>
          <a:xfrm>
            <a:off x="2346490" y="6113117"/>
            <a:ext cx="133441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7"/>
          <p:cNvCxnSpPr/>
          <p:nvPr/>
        </p:nvCxnSpPr>
        <p:spPr>
          <a:xfrm flipV="1">
            <a:off x="5218240" y="3881437"/>
            <a:ext cx="672232" cy="143377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28"/>
          <p:cNvCxnSpPr/>
          <p:nvPr/>
        </p:nvCxnSpPr>
        <p:spPr>
          <a:xfrm flipH="1">
            <a:off x="5359176" y="4303951"/>
            <a:ext cx="783991" cy="1281732"/>
          </a:xfrm>
          <a:prstGeom prst="straightConnector1">
            <a:avLst/>
          </a:prstGeom>
          <a:noFill/>
          <a:ln w="19050" cap="flat">
            <a:solidFill>
              <a:schemeClr val="bg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29"/>
          <p:cNvCxnSpPr/>
          <p:nvPr/>
        </p:nvCxnSpPr>
        <p:spPr>
          <a:xfrm flipH="1" flipV="1">
            <a:off x="2182003" y="6416816"/>
            <a:ext cx="1498897" cy="531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6338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server</a:t>
            </a:r>
          </a:p>
          <a:p>
            <a:pPr lvl="1"/>
            <a:r>
              <a:rPr lang="en-US" dirty="0" smtClean="0"/>
              <a:t>No need to know IP of quad</a:t>
            </a:r>
          </a:p>
          <a:p>
            <a:pPr lvl="1"/>
            <a:r>
              <a:rPr lang="en-US" dirty="0" smtClean="0"/>
              <a:t>Access from everywhere</a:t>
            </a:r>
          </a:p>
          <a:p>
            <a:pPr lvl="1"/>
            <a:r>
              <a:rPr lang="en-US" dirty="0" smtClean="0"/>
              <a:t>Nearly infinite range</a:t>
            </a:r>
          </a:p>
          <a:p>
            <a:pPr lvl="1"/>
            <a:endParaRPr lang="en-US" dirty="0"/>
          </a:p>
          <a:p>
            <a:r>
              <a:rPr lang="en-US" dirty="0" smtClean="0"/>
              <a:t>Needs 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94532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3D-Robotics Quad-Copter</a:t>
            </a:r>
          </a:p>
          <a:p>
            <a:pPr lvl="1"/>
            <a:r>
              <a:rPr lang="en-US" dirty="0" smtClean="0"/>
              <a:t>APM(</a:t>
            </a:r>
            <a:r>
              <a:rPr lang="en-US" dirty="0" err="1" smtClean="0"/>
              <a:t>Ardu</a:t>
            </a:r>
            <a:r>
              <a:rPr lang="en-US" dirty="0" smtClean="0"/>
              <a:t> Pilot Manager)</a:t>
            </a:r>
          </a:p>
          <a:p>
            <a:pPr lvl="2"/>
            <a:r>
              <a:rPr lang="en-US" dirty="0" smtClean="0"/>
              <a:t>Controls Rotors</a:t>
            </a:r>
          </a:p>
          <a:p>
            <a:r>
              <a:rPr lang="en-US" dirty="0" smtClean="0"/>
              <a:t>Raspberry Pi (model B)</a:t>
            </a:r>
          </a:p>
          <a:p>
            <a:pPr lvl="1"/>
            <a:r>
              <a:rPr lang="en-US" dirty="0" smtClean="0"/>
              <a:t>IOIO OTG microcontroller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lvl="2"/>
            <a:r>
              <a:rPr lang="en-US" dirty="0" smtClean="0"/>
              <a:t>Replace with GSM module for portability*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Needs 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1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On connect unique “Key” given</a:t>
            </a:r>
          </a:p>
          <a:p>
            <a:pPr lvl="1"/>
            <a:r>
              <a:rPr lang="en-US" dirty="0" smtClean="0"/>
              <a:t>On “Add” controllable device added to list of devices</a:t>
            </a:r>
          </a:p>
          <a:p>
            <a:pPr lvl="1"/>
            <a:r>
              <a:rPr lang="en-US" dirty="0" smtClean="0"/>
              <a:t>On Message PWM duty cycles sent to appropriate device</a:t>
            </a:r>
          </a:p>
          <a:p>
            <a:pPr lvl="2"/>
            <a:r>
              <a:rPr lang="en-US" dirty="0" smtClean="0"/>
              <a:t>I.E. “Key” ch1 ch2 ch3 ch4 ch5</a:t>
            </a:r>
          </a:p>
          <a:p>
            <a:pPr lvl="1"/>
            <a:r>
              <a:rPr lang="en-US" dirty="0" smtClean="0"/>
              <a:t>On disconnect removes “Key” from list of devices</a:t>
            </a:r>
          </a:p>
          <a:p>
            <a:pPr marL="63093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program</a:t>
            </a:r>
          </a:p>
          <a:p>
            <a:pPr lvl="1"/>
            <a:r>
              <a:rPr lang="en-US" dirty="0" smtClean="0"/>
              <a:t>Opens </a:t>
            </a:r>
            <a:r>
              <a:rPr lang="en-US" dirty="0" err="1" smtClean="0"/>
              <a:t>websocket</a:t>
            </a:r>
            <a:r>
              <a:rPr lang="en-US" dirty="0" smtClean="0"/>
              <a:t> connection to server</a:t>
            </a:r>
          </a:p>
          <a:p>
            <a:pPr lvl="2"/>
            <a:r>
              <a:rPr lang="en-US" dirty="0" smtClean="0"/>
              <a:t>“Adds” itself to list of controllable devices</a:t>
            </a:r>
          </a:p>
          <a:p>
            <a:pPr lvl="2"/>
            <a:r>
              <a:rPr lang="en-US" dirty="0" smtClean="0"/>
              <a:t>On message</a:t>
            </a:r>
          </a:p>
          <a:p>
            <a:pPr lvl="3"/>
            <a:r>
              <a:rPr lang="en-US" dirty="0" smtClean="0"/>
              <a:t>Checks for all 5 channel inputs</a:t>
            </a:r>
          </a:p>
          <a:p>
            <a:pPr lvl="3"/>
            <a:r>
              <a:rPr lang="en-US" dirty="0" smtClean="0"/>
              <a:t>Sends corresponding duty cycle to IOIO OTG</a:t>
            </a:r>
          </a:p>
          <a:p>
            <a:r>
              <a:rPr lang="en-US" dirty="0" smtClean="0"/>
              <a:t>IOIO OTG</a:t>
            </a:r>
          </a:p>
          <a:p>
            <a:pPr lvl="1"/>
            <a:r>
              <a:rPr lang="en-US" dirty="0" smtClean="0"/>
              <a:t>Sets PWM duty cycle of 5 GPIO pins</a:t>
            </a:r>
          </a:p>
          <a:p>
            <a:pPr lvl="2"/>
            <a:r>
              <a:rPr lang="en-US" dirty="0" smtClean="0"/>
              <a:t>Pins are connected to APM</a:t>
            </a:r>
          </a:p>
          <a:p>
            <a:pPr lvl="2"/>
            <a:endParaRPr lang="en-US" dirty="0"/>
          </a:p>
          <a:p>
            <a:r>
              <a:rPr lang="en-US" dirty="0" smtClean="0"/>
              <a:t>Acts as replacement RF receiver</a:t>
            </a:r>
          </a:p>
        </p:txBody>
      </p:sp>
    </p:spTree>
    <p:extLst>
      <p:ext uri="{BB962C8B-B14F-4D97-AF65-F5344CB8AC3E}">
        <p14:creationId xmlns:p14="http://schemas.microsoft.com/office/powerpoint/2010/main" val="108126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delay</a:t>
            </a:r>
          </a:p>
          <a:p>
            <a:endParaRPr lang="en-US" dirty="0" smtClean="0"/>
          </a:p>
          <a:p>
            <a:r>
              <a:rPr lang="en-US" dirty="0" smtClean="0"/>
              <a:t>Server being overworked</a:t>
            </a:r>
          </a:p>
          <a:p>
            <a:endParaRPr lang="en-US" dirty="0" smtClean="0"/>
          </a:p>
          <a:p>
            <a:r>
              <a:rPr lang="en-US" dirty="0" smtClean="0"/>
              <a:t>Lack of video feed</a:t>
            </a:r>
          </a:p>
          <a:p>
            <a:endParaRPr lang="en-US" dirty="0" smtClean="0"/>
          </a:p>
          <a:p>
            <a:r>
              <a:rPr lang="en-US" dirty="0" smtClean="0"/>
              <a:t>GPS not being recorded</a:t>
            </a:r>
          </a:p>
          <a:p>
            <a:pPr lvl="1"/>
            <a:r>
              <a:rPr lang="en-US" dirty="0" smtClean="0"/>
              <a:t>Currently based off of IP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7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909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7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39</TotalTime>
  <Words>224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Quad-copter control center for iOS</vt:lpstr>
      <vt:lpstr>Outline</vt:lpstr>
      <vt:lpstr>Background</vt:lpstr>
      <vt:lpstr>Proposed Solution </vt:lpstr>
      <vt:lpstr>Devices Used</vt:lpstr>
      <vt:lpstr>Server Overview</vt:lpstr>
      <vt:lpstr>Raspberry Pi</vt:lpstr>
      <vt:lpstr>Pitfalls</vt:lpstr>
      <vt:lpstr>Demo</vt:lpstr>
      <vt:lpstr>Code Review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Quad-copter control center for iOS</dc:title>
  <dc:creator>COE Admin</dc:creator>
  <cp:lastModifiedBy>COE Admin</cp:lastModifiedBy>
  <cp:revision>7</cp:revision>
  <dcterms:created xsi:type="dcterms:W3CDTF">2014-03-20T19:17:04Z</dcterms:created>
  <dcterms:modified xsi:type="dcterms:W3CDTF">2014-03-20T19:56:58Z</dcterms:modified>
</cp:coreProperties>
</file>