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FCF"/>
    <a:srgbClr val="FF0606"/>
    <a:srgbClr val="0000FF"/>
    <a:srgbClr val="785C00"/>
    <a:srgbClr val="00CC00"/>
    <a:srgbClr val="49FF49"/>
    <a:srgbClr val="00FF00"/>
    <a:srgbClr val="E9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1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8CB0-480B-41AC-8C9D-46B005721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DF14-D964-4FF6-970B-B8F21E8D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52935" y="216281"/>
            <a:ext cx="6656867" cy="6578659"/>
            <a:chOff x="2153783" y="125735"/>
            <a:chExt cx="6656867" cy="6578659"/>
          </a:xfrm>
        </p:grpSpPr>
        <p:sp>
          <p:nvSpPr>
            <p:cNvPr id="80" name="下箭头 1">
              <a:extLst>
                <a:ext uri="{FF2B5EF4-FFF2-40B4-BE49-F238E27FC236}">
                  <a16:creationId xmlns:a16="http://schemas.microsoft.com/office/drawing/2014/main" id="{9FFF4938-7A7E-4D0A-8EC9-3DAF722C4D0B}"/>
                </a:ext>
              </a:extLst>
            </p:cNvPr>
            <p:cNvSpPr/>
            <p:nvPr/>
          </p:nvSpPr>
          <p:spPr>
            <a:xfrm>
              <a:off x="5332330" y="5652480"/>
              <a:ext cx="637239" cy="413051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" name="下箭头 1"/>
            <p:cNvSpPr/>
            <p:nvPr/>
          </p:nvSpPr>
          <p:spPr>
            <a:xfrm>
              <a:off x="3889413" y="3438714"/>
              <a:ext cx="132514" cy="340242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下箭头 1">
              <a:extLst>
                <a:ext uri="{FF2B5EF4-FFF2-40B4-BE49-F238E27FC236}">
                  <a16:creationId xmlns:a16="http://schemas.microsoft.com/office/drawing/2014/main" id="{7C7BA398-C599-41EF-9158-2C6D5D3A799E}"/>
                </a:ext>
              </a:extLst>
            </p:cNvPr>
            <p:cNvSpPr/>
            <p:nvPr/>
          </p:nvSpPr>
          <p:spPr>
            <a:xfrm rot="2283442" flipH="1">
              <a:off x="6672857" y="4390723"/>
              <a:ext cx="80302" cy="590847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下箭头 1">
              <a:extLst>
                <a:ext uri="{FF2B5EF4-FFF2-40B4-BE49-F238E27FC236}">
                  <a16:creationId xmlns:a16="http://schemas.microsoft.com/office/drawing/2014/main" id="{46217102-4F06-4863-BB06-3EBCFA8FB100}"/>
                </a:ext>
              </a:extLst>
            </p:cNvPr>
            <p:cNvSpPr/>
            <p:nvPr/>
          </p:nvSpPr>
          <p:spPr>
            <a:xfrm rot="19121889">
              <a:off x="4207063" y="4330199"/>
              <a:ext cx="95221" cy="664543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4222227" y="790690"/>
              <a:ext cx="1873772" cy="518335"/>
            </a:xfrm>
            <a:prstGeom prst="straightConnector1">
              <a:avLst/>
            </a:prstGeom>
            <a:ln w="508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Flowchart: Process 66"/>
                <p:cNvSpPr/>
                <p:nvPr/>
              </p:nvSpPr>
              <p:spPr>
                <a:xfrm>
                  <a:off x="4403768" y="4934982"/>
                  <a:ext cx="2278598" cy="697837"/>
                </a:xfrm>
                <a:prstGeom prst="flowChartProcess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  <m:d>
                              <m:dPr>
                                <m:ctrlPr>
                                  <a:rPr lang="zh-CN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e>
                            </m:d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𝐒𝐜𝐨𝐫𝐞</m:t>
                            </m:r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7" name="Flowchart: Process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768" y="4934982"/>
                  <a:ext cx="2278598" cy="697837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/>
            <p:cNvGrpSpPr/>
            <p:nvPr/>
          </p:nvGrpSpPr>
          <p:grpSpPr>
            <a:xfrm>
              <a:off x="5634726" y="125735"/>
              <a:ext cx="2158167" cy="868475"/>
              <a:chOff x="2953456" y="1391460"/>
              <a:chExt cx="1363432" cy="875921"/>
            </a:xfrm>
          </p:grpSpPr>
          <p:sp>
            <p:nvSpPr>
              <p:cNvPr id="85" name="Flowchart: Magnetic Disk 84"/>
              <p:cNvSpPr/>
              <p:nvPr/>
            </p:nvSpPr>
            <p:spPr>
              <a:xfrm>
                <a:off x="3113087" y="1391460"/>
                <a:ext cx="1044170" cy="731520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53456" y="1512060"/>
                <a:ext cx="1363432" cy="755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Dataset</a:t>
                </a:r>
                <a:endParaRPr lang="en-US" b="1" dirty="0"/>
              </a:p>
            </p:txBody>
          </p:sp>
        </p:grpSp>
        <p:sp>
          <p:nvSpPr>
            <p:cNvPr id="90" name="Flowchart: Process 89"/>
            <p:cNvSpPr/>
            <p:nvPr/>
          </p:nvSpPr>
          <p:spPr>
            <a:xfrm>
              <a:off x="3245844" y="2659271"/>
              <a:ext cx="1451497" cy="78003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 Incidence Analysis</a:t>
              </a:r>
            </a:p>
          </p:txBody>
        </p:sp>
        <p:sp>
          <p:nvSpPr>
            <p:cNvPr id="4" name="Flowchart: Alternate Process 3"/>
            <p:cNvSpPr/>
            <p:nvPr/>
          </p:nvSpPr>
          <p:spPr>
            <a:xfrm>
              <a:off x="2895720" y="130819"/>
              <a:ext cx="2234905" cy="644434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08431" y="227786"/>
              <a:ext cx="2373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/>
              </a:lvl1pPr>
            </a:lstStyle>
            <a:p>
              <a:r>
                <a:rPr lang="en-US" altLang="zh-CN" dirty="0"/>
                <a:t>Query protein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H="1">
              <a:off x="2822296" y="767531"/>
              <a:ext cx="574766" cy="541494"/>
            </a:xfrm>
            <a:prstGeom prst="straightConnector1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299643" y="4584216"/>
              <a:ext cx="78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W</a:t>
              </a:r>
              <a:r>
                <a:rPr lang="en-US" altLang="zh-CN" b="1" dirty="0"/>
                <a:t>(1)</a:t>
              </a:r>
              <a:endParaRPr lang="zh-CN" altLang="en-US" b="1" dirty="0"/>
            </a:p>
          </p:txBody>
        </p:sp>
        <p:sp>
          <p:nvSpPr>
            <p:cNvPr id="34" name="Flowchart: Process 89">
              <a:extLst>
                <a:ext uri="{FF2B5EF4-FFF2-40B4-BE49-F238E27FC236}">
                  <a16:creationId xmlns:a16="http://schemas.microsoft.com/office/drawing/2014/main" id="{93750866-643D-4BCF-A4D4-6F920B525602}"/>
                </a:ext>
              </a:extLst>
            </p:cNvPr>
            <p:cNvSpPr/>
            <p:nvPr/>
          </p:nvSpPr>
          <p:spPr>
            <a:xfrm>
              <a:off x="2153783" y="1301303"/>
              <a:ext cx="1609457" cy="780033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FFC000"/>
                </a:gs>
                <a:gs pos="83000">
                  <a:srgbClr val="FFFF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Grey-PSSM Feature</a:t>
              </a:r>
            </a:p>
          </p:txBody>
        </p:sp>
        <p:sp>
          <p:nvSpPr>
            <p:cNvPr id="35" name="Flowchart: Process 89">
              <a:extLst>
                <a:ext uri="{FF2B5EF4-FFF2-40B4-BE49-F238E27FC236}">
                  <a16:creationId xmlns:a16="http://schemas.microsoft.com/office/drawing/2014/main" id="{C71F87BC-B958-4749-ADB0-B3A734AF1A13}"/>
                </a:ext>
              </a:extLst>
            </p:cNvPr>
            <p:cNvSpPr/>
            <p:nvPr/>
          </p:nvSpPr>
          <p:spPr>
            <a:xfrm>
              <a:off x="3895659" y="1295150"/>
              <a:ext cx="1507617" cy="780033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75000"/>
                  </a:schemeClr>
                </a:gs>
                <a:gs pos="65000">
                  <a:schemeClr val="accent4">
                    <a:lumMod val="60000"/>
                    <a:lumOff val="40000"/>
                  </a:schemeClr>
                </a:gs>
                <a:gs pos="100000">
                  <a:srgbClr val="FFFF0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Grey-PSSM Feature</a:t>
              </a:r>
            </a:p>
          </p:txBody>
        </p:sp>
        <p:sp>
          <p:nvSpPr>
            <p:cNvPr id="36" name="Flowchart: Process 89">
              <a:extLst>
                <a:ext uri="{FF2B5EF4-FFF2-40B4-BE49-F238E27FC236}">
                  <a16:creationId xmlns:a16="http://schemas.microsoft.com/office/drawing/2014/main" id="{733ABABC-9200-4A59-BA19-45A08DEA5DC6}"/>
                </a:ext>
              </a:extLst>
            </p:cNvPr>
            <p:cNvSpPr/>
            <p:nvPr/>
          </p:nvSpPr>
          <p:spPr>
            <a:xfrm>
              <a:off x="5634320" y="1219523"/>
              <a:ext cx="1526813" cy="880810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rgbClr val="FFFF00"/>
                </a:gs>
                <a:gs pos="62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Domain Express</a:t>
              </a:r>
            </a:p>
          </p:txBody>
        </p:sp>
        <p:sp>
          <p:nvSpPr>
            <p:cNvPr id="41" name="Flowchart: Process 89">
              <a:extLst>
                <a:ext uri="{FF2B5EF4-FFF2-40B4-BE49-F238E27FC236}">
                  <a16:creationId xmlns:a16="http://schemas.microsoft.com/office/drawing/2014/main" id="{B83EE6D1-57F8-4C70-9077-597D42A9A5BF}"/>
                </a:ext>
              </a:extLst>
            </p:cNvPr>
            <p:cNvSpPr/>
            <p:nvPr/>
          </p:nvSpPr>
          <p:spPr>
            <a:xfrm>
              <a:off x="7283837" y="1244761"/>
              <a:ext cx="1526813" cy="880810"/>
            </a:xfrm>
            <a:prstGeom prst="flowChartProcess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Domain Express</a:t>
              </a:r>
            </a:p>
          </p:txBody>
        </p:sp>
        <p:sp>
          <p:nvSpPr>
            <p:cNvPr id="43" name="Flowchart: Process 89">
              <a:extLst>
                <a:ext uri="{FF2B5EF4-FFF2-40B4-BE49-F238E27FC236}">
                  <a16:creationId xmlns:a16="http://schemas.microsoft.com/office/drawing/2014/main" id="{04E12862-8A7D-4BF4-9A0E-94F7FBAF7F07}"/>
                </a:ext>
              </a:extLst>
            </p:cNvPr>
            <p:cNvSpPr/>
            <p:nvPr/>
          </p:nvSpPr>
          <p:spPr>
            <a:xfrm>
              <a:off x="6539853" y="2672827"/>
              <a:ext cx="1451497" cy="780033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 Similarity Index</a:t>
              </a:r>
            </a:p>
          </p:txBody>
        </p: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9A639B56-54EB-41B4-B603-C4C5EF9227E5}"/>
                </a:ext>
              </a:extLst>
            </p:cNvPr>
            <p:cNvSpPr/>
            <p:nvPr/>
          </p:nvSpPr>
          <p:spPr>
            <a:xfrm>
              <a:off x="3246422" y="3769967"/>
              <a:ext cx="1451497" cy="644434"/>
            </a:xfrm>
            <a:prstGeom prst="parallelogram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Score(1)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A68BF1C7-0B7A-4064-9B14-6742F0AD53A4}"/>
                </a:ext>
              </a:extLst>
            </p:cNvPr>
            <p:cNvSpPr/>
            <p:nvPr/>
          </p:nvSpPr>
          <p:spPr>
            <a:xfrm>
              <a:off x="6583072" y="3780673"/>
              <a:ext cx="1451497" cy="644434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Score(2)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9534BCE-0CD4-4240-A95D-6E544551FA0F}"/>
                </a:ext>
              </a:extLst>
            </p:cNvPr>
            <p:cNvSpPr txBox="1"/>
            <p:nvPr/>
          </p:nvSpPr>
          <p:spPr>
            <a:xfrm>
              <a:off x="6847519" y="4734997"/>
              <a:ext cx="62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/>
                <a:t>W</a:t>
              </a:r>
              <a:r>
                <a:rPr lang="en-US" altLang="zh-CN" b="1" dirty="0"/>
                <a:t>(2)</a:t>
              </a:r>
              <a:endParaRPr lang="zh-CN" altLang="en-US" b="1" dirty="0"/>
            </a:p>
          </p:txBody>
        </p:sp>
        <p:cxnSp>
          <p:nvCxnSpPr>
            <p:cNvPr id="52" name="Straight Arrow Connector 41">
              <a:extLst>
                <a:ext uri="{FF2B5EF4-FFF2-40B4-BE49-F238E27FC236}">
                  <a16:creationId xmlns:a16="http://schemas.microsoft.com/office/drawing/2014/main" id="{1AB52E30-5BB5-461C-BA59-89C5FCC49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937" y="843203"/>
              <a:ext cx="1765572" cy="445050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>
              <a:extLst>
                <a:ext uri="{FF2B5EF4-FFF2-40B4-BE49-F238E27FC236}">
                  <a16:creationId xmlns:a16="http://schemas.microsoft.com/office/drawing/2014/main" id="{AD359C50-D19B-4D86-AE8A-E5D86BEE238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698" y="877106"/>
              <a:ext cx="1272159" cy="367655"/>
            </a:xfrm>
            <a:prstGeom prst="straightConnector1">
              <a:avLst/>
            </a:prstGeom>
            <a:ln w="444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1F98341-9192-40CA-8A04-75EE55987AEE}"/>
                </a:ext>
              </a:extLst>
            </p:cNvPr>
            <p:cNvGrpSpPr/>
            <p:nvPr/>
          </p:nvGrpSpPr>
          <p:grpSpPr>
            <a:xfrm>
              <a:off x="2939242" y="2080715"/>
              <a:ext cx="1990254" cy="587729"/>
              <a:chOff x="6562509" y="2559050"/>
              <a:chExt cx="1418558" cy="103326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290868" y="3052310"/>
                <a:ext cx="0" cy="540001"/>
              </a:xfrm>
              <a:prstGeom prst="straightConnector1">
                <a:avLst/>
              </a:prstGeom>
              <a:ln w="38100">
                <a:gradFill>
                  <a:gsLst>
                    <a:gs pos="0">
                      <a:srgbClr val="FFFF00"/>
                    </a:gs>
                    <a:gs pos="32000">
                      <a:srgbClr val="FFFF00"/>
                    </a:gs>
                    <a:gs pos="99000">
                      <a:srgbClr val="FF00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0"/>
                </a:gra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10EDB58-28BF-42E5-B574-A1D490CED3E7}"/>
                  </a:ext>
                </a:extLst>
              </p:cNvPr>
              <p:cNvCxnSpPr/>
              <p:nvPr/>
            </p:nvCxnSpPr>
            <p:spPr>
              <a:xfrm>
                <a:off x="6562509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5FE5045-543E-43CD-9193-982A2CF8AC16}"/>
                  </a:ext>
                </a:extLst>
              </p:cNvPr>
              <p:cNvCxnSpPr/>
              <p:nvPr/>
            </p:nvCxnSpPr>
            <p:spPr>
              <a:xfrm>
                <a:off x="7981067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3561A739-5E12-4DE2-83C3-FAC7CD4B4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2509" y="2994858"/>
                <a:ext cx="1403793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0728EDC-F441-41DB-B14D-1D6CF53CD292}"/>
                </a:ext>
              </a:extLst>
            </p:cNvPr>
            <p:cNvGrpSpPr/>
            <p:nvPr/>
          </p:nvGrpSpPr>
          <p:grpSpPr>
            <a:xfrm>
              <a:off x="6247632" y="2136545"/>
              <a:ext cx="1990254" cy="566463"/>
              <a:chOff x="6562509" y="2559050"/>
              <a:chExt cx="1418558" cy="995874"/>
            </a:xfrm>
          </p:grpSpPr>
          <p:cxnSp>
            <p:nvCxnSpPr>
              <p:cNvPr id="65" name="Straight Arrow Connector 17">
                <a:extLst>
                  <a:ext uri="{FF2B5EF4-FFF2-40B4-BE49-F238E27FC236}">
                    <a16:creationId xmlns:a16="http://schemas.microsoft.com/office/drawing/2014/main" id="{E90323D1-C787-4808-ADB5-2D97D318B67D}"/>
                  </a:ext>
                </a:extLst>
              </p:cNvPr>
              <p:cNvCxnSpPr/>
              <p:nvPr/>
            </p:nvCxnSpPr>
            <p:spPr>
              <a:xfrm flipV="1">
                <a:off x="7290868" y="3014923"/>
                <a:ext cx="0" cy="540001"/>
              </a:xfrm>
              <a:prstGeom prst="straightConnector1">
                <a:avLst/>
              </a:prstGeom>
              <a:ln w="38100">
                <a:gradFill>
                  <a:gsLst>
                    <a:gs pos="0">
                      <a:schemeClr val="accent1"/>
                    </a:gs>
                    <a:gs pos="49000">
                      <a:schemeClr val="accent1">
                        <a:lumMod val="75000"/>
                      </a:schemeClr>
                    </a:gs>
                    <a:gs pos="99000">
                      <a:srgbClr val="FF00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6200000" scaled="0"/>
                </a:gra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3848064-3605-445C-B51A-E8AD55B00EDB}"/>
                  </a:ext>
                </a:extLst>
              </p:cNvPr>
              <p:cNvCxnSpPr/>
              <p:nvPr/>
            </p:nvCxnSpPr>
            <p:spPr>
              <a:xfrm>
                <a:off x="6562509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3A8A256A-C29B-4D8E-AE0E-B7632F129619}"/>
                  </a:ext>
                </a:extLst>
              </p:cNvPr>
              <p:cNvCxnSpPr/>
              <p:nvPr/>
            </p:nvCxnSpPr>
            <p:spPr>
              <a:xfrm>
                <a:off x="7981067" y="2559050"/>
                <a:ext cx="0" cy="44303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6244CAA2-9C26-47ED-9600-D3B68D7E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2509" y="2994858"/>
                <a:ext cx="1403793" cy="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平行四边形 77">
              <a:extLst>
                <a:ext uri="{FF2B5EF4-FFF2-40B4-BE49-F238E27FC236}">
                  <a16:creationId xmlns:a16="http://schemas.microsoft.com/office/drawing/2014/main" id="{72EA5C5A-EA77-4298-BF59-C31AAAA40C8D}"/>
                </a:ext>
              </a:extLst>
            </p:cNvPr>
            <p:cNvSpPr/>
            <p:nvPr/>
          </p:nvSpPr>
          <p:spPr>
            <a:xfrm>
              <a:off x="4162307" y="6059960"/>
              <a:ext cx="2962804" cy="644434"/>
            </a:xfrm>
            <a:prstGeom prst="parallelogram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altLang="zh-CN" sz="2000" b="1" dirty="0">
                  <a:solidFill>
                    <a:srgbClr val="F13FC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Ranked Homology Proteins</a:t>
              </a:r>
              <a:endParaRPr lang="zh-CN" altLang="en-US" sz="2000" b="1" dirty="0">
                <a:solidFill>
                  <a:srgbClr val="F13FC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下箭头 1">
              <a:extLst>
                <a:ext uri="{FF2B5EF4-FFF2-40B4-BE49-F238E27FC236}">
                  <a16:creationId xmlns:a16="http://schemas.microsoft.com/office/drawing/2014/main" id="{E7195235-02FB-44DF-A4DD-2F242D86C8DC}"/>
                </a:ext>
              </a:extLst>
            </p:cNvPr>
            <p:cNvSpPr/>
            <p:nvPr/>
          </p:nvSpPr>
          <p:spPr>
            <a:xfrm>
              <a:off x="7236321" y="3437304"/>
              <a:ext cx="132514" cy="340242"/>
            </a:xfrm>
            <a:prstGeom prst="downArrow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9000">
                  <a:srgbClr val="FF0606"/>
                </a:gs>
                <a:gs pos="99000">
                  <a:srgbClr val="FF000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33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</a:spPr>
      <a:bodyPr rtlCol="0" anchor="ctr"/>
      <a:lstStyle>
        <a:defPPr algn="ctr">
          <a:lnSpc>
            <a:spcPts val="2000"/>
          </a:lnSpc>
          <a:defRPr 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38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</vt:vector>
  </TitlesOfParts>
  <Company>University of Missouri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???</dc:creator>
  <cp:lastModifiedBy>Administrator</cp:lastModifiedBy>
  <cp:revision>90</cp:revision>
  <dcterms:created xsi:type="dcterms:W3CDTF">2016-06-21T18:58:36Z</dcterms:created>
  <dcterms:modified xsi:type="dcterms:W3CDTF">2019-01-16T06:22:05Z</dcterms:modified>
</cp:coreProperties>
</file>