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BABC-B441-798E-3458-75C438629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4B98A-FEC3-109B-3512-496BC646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2636-6B79-2086-7C1E-79A3DAE6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1D53E-BC04-F49B-B78B-A49DEE29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0C92-8083-DF61-BAF3-7A61D12B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BDCF-FA11-F4EB-B1FE-DB112063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92BFC-7A3E-E2BC-A2B2-E0E049889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DBE2-E98F-DE9C-C22F-3150B2C8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F419-EC72-7F4C-50E7-2060D02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005B9-254A-0317-7D13-9D7858AF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6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4891A-134D-4666-FAFF-3D6C2150B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23BA5-D217-31C3-317A-8786FF283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EECC-8A74-EA38-3FF0-7C5C9F41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A7F7-01A6-8730-6DBF-5D34B7D2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247E9-6F6F-A24E-188C-3C10B498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C113-975E-97E2-F46F-6BD71FE5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1C92F-4260-EC36-19CD-F0F4240D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B489-8EF6-6110-AF48-BBF32A40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AC21-C09C-215F-78D0-F88E8644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F9CB-480F-F464-EE7E-79C1397A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70A6-FDF8-7B1E-DDED-B9A00490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B76A-C13F-82A1-1FA0-81759E835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B518-F64E-4A77-1662-C4569A8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E95DC-8CDA-2297-6266-69FFEE94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CB3A-1112-A5FF-5FBE-0400DAFC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D61-CD01-3068-DF37-609BDCD5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874D-2553-D549-F9CA-60BD9B8F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4BA05-5BB3-48F7-F2EB-DF064D97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21925-14BE-E902-084E-2988D7C8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7F63-DA55-E63C-ED89-51EBEB3B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D8994-1E47-33FB-F214-23579BD1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F57C-EBC3-15EF-F300-56E4FF06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9E67A-6379-B0BD-D497-65AEDA1B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EE72B-B613-6628-75D1-9EDC93699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94C0F-6614-527A-8352-0ED1BF3A8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A1B62-205A-0457-31E3-DE6717420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B05E0-A60A-9FF7-0621-A38E87D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9648F-517E-0FBA-5F1D-E0D7AC7F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6363B-AD56-8F2A-F37E-0BB7CE96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1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1EB9-070C-14D2-AFD3-6195C6CE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C969A-8CAF-BB3E-EC32-8390BC99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7423B-B4A9-F1CA-01AA-1E8985EB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BCC99-42BC-2B85-87A1-90F984C0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6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FAA87-ABBC-1755-B6DC-27FA4356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FB371-F06D-352A-1DA6-46C25373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53377-6D25-1E16-3277-C8C59986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0529-65C3-C827-00BA-149EE729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A22F-2482-EE9C-5118-AFA0843B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EB315-AED6-D5DD-F395-C68C52F0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235EA-6484-6A13-758C-34087441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982C2-D9CF-AFC0-FC70-976915D8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3508A-2D00-61B8-E0D0-5AA8096D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259D-388E-27BD-C636-60F9B171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F3C44-82B3-7546-D082-A73462B6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8623A-E393-5F53-9E09-F3FF89FAE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A3688-55E0-1C00-222E-F8253E2C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BF031-5EC8-4DD9-4607-D87631D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F707-5D55-9FA8-81E2-9EF52760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8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D503F-5967-D755-0529-AEF7FD67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D38FF-DF07-93E9-6697-4A733A70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C2DF-D4AF-3009-C10F-E3AAA11DE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A1FC-99AE-49B5-AF8F-4D98CAFC3E7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83DB-E634-6B2B-4D83-C1C22F1F7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A179-DD8F-15BD-BB28-4CC0EA631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A1B41-D92B-4D5D-8C23-BA22D2A5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3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6C11291-9B93-55C2-9852-E0F49A18946B}"/>
              </a:ext>
            </a:extLst>
          </p:cNvPr>
          <p:cNvSpPr/>
          <p:nvPr/>
        </p:nvSpPr>
        <p:spPr>
          <a:xfrm>
            <a:off x="6642764" y="382554"/>
            <a:ext cx="4852550" cy="4385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C03B6B-D463-0D6C-FBDC-F3D0DA21C4A7}"/>
              </a:ext>
            </a:extLst>
          </p:cNvPr>
          <p:cNvSpPr/>
          <p:nvPr/>
        </p:nvSpPr>
        <p:spPr>
          <a:xfrm>
            <a:off x="4010898" y="382554"/>
            <a:ext cx="2392619" cy="4385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34C566-BA3E-7424-B09A-51B61EA01CD2}"/>
              </a:ext>
            </a:extLst>
          </p:cNvPr>
          <p:cNvSpPr/>
          <p:nvPr/>
        </p:nvSpPr>
        <p:spPr>
          <a:xfrm>
            <a:off x="1423598" y="382554"/>
            <a:ext cx="2392619" cy="4385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4A773-50CC-7FEC-AD34-B3543113F018}"/>
              </a:ext>
            </a:extLst>
          </p:cNvPr>
          <p:cNvSpPr/>
          <p:nvPr/>
        </p:nvSpPr>
        <p:spPr>
          <a:xfrm>
            <a:off x="1765624" y="1410672"/>
            <a:ext cx="1743075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Streamlit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95D18-7123-567D-06D4-31B61E1A19BB}"/>
              </a:ext>
            </a:extLst>
          </p:cNvPr>
          <p:cNvSpPr/>
          <p:nvPr/>
        </p:nvSpPr>
        <p:spPr>
          <a:xfrm>
            <a:off x="4352925" y="1410672"/>
            <a:ext cx="1743075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Langchain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B296D-3B08-11A1-BCE5-196CF8A81059}"/>
              </a:ext>
            </a:extLst>
          </p:cNvPr>
          <p:cNvSpPr/>
          <p:nvPr/>
        </p:nvSpPr>
        <p:spPr>
          <a:xfrm>
            <a:off x="6940226" y="1410672"/>
            <a:ext cx="1743075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Chroma </a:t>
            </a:r>
          </a:p>
          <a:p>
            <a:pPr algn="ctr"/>
            <a:r>
              <a:rPr lang="en-US" dirty="0"/>
              <a:t>Vector DB</a:t>
            </a:r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E368E754-5E9C-D67E-F6FB-6047DEEC3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772" y="1486872"/>
            <a:ext cx="685800" cy="685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9DD58F-0457-F900-3187-8765EBEBD9E6}"/>
              </a:ext>
            </a:extLst>
          </p:cNvPr>
          <p:cNvSpPr/>
          <p:nvPr/>
        </p:nvSpPr>
        <p:spPr>
          <a:xfrm>
            <a:off x="4352924" y="3429000"/>
            <a:ext cx="1743075" cy="8381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LLM: </a:t>
            </a:r>
          </a:p>
          <a:p>
            <a:pPr algn="ctr"/>
            <a:r>
              <a:rPr lang="en-US" dirty="0"/>
              <a:t>Azure OpenAI </a:t>
            </a:r>
          </a:p>
          <a:p>
            <a:pPr algn="ctr"/>
            <a:r>
              <a:rPr lang="en-US" dirty="0"/>
              <a:t>ChatGPT 3.5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82243-8A56-921E-A233-515EC81CCD41}"/>
              </a:ext>
            </a:extLst>
          </p:cNvPr>
          <p:cNvSpPr/>
          <p:nvPr/>
        </p:nvSpPr>
        <p:spPr>
          <a:xfrm>
            <a:off x="6940225" y="3429000"/>
            <a:ext cx="1743075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LLM: </a:t>
            </a:r>
          </a:p>
          <a:p>
            <a:pPr algn="ctr"/>
            <a:r>
              <a:rPr lang="en-US" dirty="0"/>
              <a:t>Azure OpenAI </a:t>
            </a:r>
          </a:p>
          <a:p>
            <a:pPr algn="ctr"/>
            <a:r>
              <a:rPr lang="en-US" dirty="0"/>
              <a:t>Embedding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43C805-828A-85FF-1BCF-3D707A09000B}"/>
              </a:ext>
            </a:extLst>
          </p:cNvPr>
          <p:cNvSpPr/>
          <p:nvPr/>
        </p:nvSpPr>
        <p:spPr>
          <a:xfrm>
            <a:off x="9570389" y="1936102"/>
            <a:ext cx="1743075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  <a:p>
            <a:pPr algn="ctr"/>
            <a:r>
              <a:rPr lang="en-US" dirty="0"/>
              <a:t>(data source processed)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40341-2F53-E643-55C1-3AC5F0E91BF4}"/>
              </a:ext>
            </a:extLst>
          </p:cNvPr>
          <p:cNvSpPr/>
          <p:nvPr/>
        </p:nvSpPr>
        <p:spPr>
          <a:xfrm>
            <a:off x="9554838" y="770451"/>
            <a:ext cx="1743075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WWW </a:t>
            </a:r>
          </a:p>
          <a:p>
            <a:pPr algn="ctr"/>
            <a:r>
              <a:rPr lang="en-US" dirty="0"/>
              <a:t>(data source)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DC73A-88EA-A8A5-77FA-A07B72D8A5C7}"/>
              </a:ext>
            </a:extLst>
          </p:cNvPr>
          <p:cNvSpPr txBox="1"/>
          <p:nvPr/>
        </p:nvSpPr>
        <p:spPr>
          <a:xfrm>
            <a:off x="1595534" y="490832"/>
            <a:ext cx="139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EDF60F-1475-D582-618C-CEF6A6B59D53}"/>
              </a:ext>
            </a:extLst>
          </p:cNvPr>
          <p:cNvSpPr txBox="1"/>
          <p:nvPr/>
        </p:nvSpPr>
        <p:spPr>
          <a:xfrm>
            <a:off x="4130763" y="441176"/>
            <a:ext cx="148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Orchestration &amp; Processing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1CCD0-887D-797B-0547-E16D6DBF9D0C}"/>
              </a:ext>
            </a:extLst>
          </p:cNvPr>
          <p:cNvSpPr txBox="1"/>
          <p:nvPr/>
        </p:nvSpPr>
        <p:spPr>
          <a:xfrm>
            <a:off x="6824709" y="490832"/>
            <a:ext cx="148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FF82F8-5045-2667-3108-3187ED22B21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08699" y="1829772"/>
            <a:ext cx="8442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B31D7B-85B6-BC5C-B2B4-6485813A86B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96000" y="1829772"/>
            <a:ext cx="8442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2037E6-EB37-A216-AD80-2667835B3BF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1081572" y="1829772"/>
            <a:ext cx="6840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BE54F50-8DD6-11CE-357F-005677AA1DBC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 flipV="1">
            <a:off x="8683302" y="1189550"/>
            <a:ext cx="871537" cy="640221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259A609-1B6D-FB7C-8A32-892989B1928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683301" y="1829772"/>
            <a:ext cx="887088" cy="525430"/>
          </a:xfrm>
          <a:prstGeom prst="curvedConnector3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93EFEF-E874-C8DF-DEE6-E61C34FCFAE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5224462" y="2248872"/>
            <a:ext cx="1" cy="118012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C80AB1A-6E78-BDC6-4F9E-90F4A83745F3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7811763" y="2248872"/>
            <a:ext cx="1" cy="1180128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613CBA1-9D19-A5C8-CB26-84F39EC63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608" y="2046709"/>
            <a:ext cx="499878" cy="274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85CFF1-47B8-6D1E-3994-F489CA69C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648" y="2000590"/>
            <a:ext cx="409867" cy="409867"/>
          </a:xfrm>
          <a:prstGeom prst="rect">
            <a:avLst/>
          </a:prstGeom>
        </p:spPr>
      </p:pic>
      <p:pic>
        <p:nvPicPr>
          <p:cNvPr id="1026" name="Picture 2" descr="Chroma Logo PNG Vector (SVG) Free Download">
            <a:extLst>
              <a:ext uri="{FF2B5EF4-FFF2-40B4-BE49-F238E27FC236}">
                <a16:creationId xmlns:a16="http://schemas.microsoft.com/office/drawing/2014/main" id="{01DD9543-548C-2168-FFCF-572E69290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545" y="2050893"/>
            <a:ext cx="460602" cy="29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 descr="World with solid fill">
            <a:extLst>
              <a:ext uri="{FF2B5EF4-FFF2-40B4-BE49-F238E27FC236}">
                <a16:creationId xmlns:a16="http://schemas.microsoft.com/office/drawing/2014/main" id="{782D3628-5668-AF49-097D-218BE949E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97636" y="1305459"/>
            <a:ext cx="409868" cy="4098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7FC9D1-3691-3818-E4FF-7317126196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4990" y="3947190"/>
            <a:ext cx="493683" cy="5003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6E3E7CB-3936-581D-7251-6B43C3A4F5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34997" y="3944905"/>
            <a:ext cx="493683" cy="500354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CEC81557-6DDF-7130-C514-8ABB1FF45A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04052" y="2389609"/>
            <a:ext cx="500354" cy="50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7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Cinert, Jan</dc:creator>
  <cp:lastModifiedBy>Cinert, Jan</cp:lastModifiedBy>
  <cp:revision>3</cp:revision>
  <dcterms:created xsi:type="dcterms:W3CDTF">2024-01-28T17:33:46Z</dcterms:created>
  <dcterms:modified xsi:type="dcterms:W3CDTF">2024-01-28T18:49:31Z</dcterms:modified>
</cp:coreProperties>
</file>