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FE8F-CB3D-045B-01C2-BBB0D026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D7FEF5-7C6C-350E-E092-A6B43866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9E700-32B7-C9AD-9E6F-4A344F64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1B4C7-487F-A580-AD80-1AC4D560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D9140-752D-3903-8220-A0E4AE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5152-A1C3-6B23-22C8-58EBB3F7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6B7F66-1003-323B-A53A-16813722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E91DF-887E-0E1E-B3E7-A3AC5788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56C36-9999-7358-7122-F977260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B0CDE-9D07-ED8B-DB2F-7A8F57E5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9F6C5-898D-CA93-7395-70C3B78EB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DC872E-B318-9367-3980-CED7E73E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11164-CA2C-9C53-ADCA-B7E2F225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BD64-1FF6-E141-DF82-15A1BD6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1412B-C00B-0E9D-AE3B-1751CD9C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5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8E18B-B208-FA06-7FE8-DEDC137F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FEDD5-5E44-E557-C446-C19588DA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BB91A-F928-8F32-312E-30ECD7E7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F4C14-17F6-3107-B359-D8CCC9E2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E2D276-C424-5BE5-2D34-65BF4F3C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36FF3-214C-7FCE-53E6-1A4F1106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0CC09-0078-E86C-9B6B-E92C3E32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15E02-BAA1-E226-0BB1-26DF0F11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DCCAD-443C-684E-88D9-CF76BC7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B3F29-577C-234D-FAC6-68440DA0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B2331-263F-9038-FF73-377EF046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C4F88-30F4-E35C-EDC6-00135C3C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5318F-7B8A-677C-9326-0B7BAD1D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A3CB9-6181-ACE7-2745-81F78376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D640A-52E6-B6C8-1D8D-42F9E6EA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2E19C1-BD8D-AD3F-4633-ACF7B82A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53981-7614-D0C2-E642-091ED83D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06D8B-9A2A-0E8C-8099-82D14B35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CE948-9A2E-B079-17F0-7A0EBC693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A487A-2F62-5E95-672A-68432A87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2C6A0B-66E0-18E0-D67C-C7B91B2FD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BF7387-5B75-A880-F518-0FC837C8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3E5779-9864-74E5-19EE-2E92F666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875DA2-6343-2024-A4F1-D94C7EA5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391C-F4BC-E127-1168-900DB707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7AA879-0530-4C29-BC2D-1AE46E84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5A41CA-0E6D-484E-7B8D-12C903D7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39DDD9-9983-781D-DBCC-A9F5633D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EB816E-D736-32B9-A9DE-287D49F0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15D6F-93A4-7DE1-7563-771F00B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F626F8-6B34-E162-F2EB-D388B73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4D553-87D7-C942-7633-D36C5BD8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F5EFE-6DDE-AF73-3674-775DA95A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3DD198-D7DC-2F73-1767-4EFA2380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CDFED2-CBA6-55C0-E33C-C679D5E7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21D588-3964-E8D8-6281-DC01B9B4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674BE-6117-BA18-7BB7-7C15F0E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4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0481-364A-A5D5-891E-837AE7FA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4F9CB-EFCD-64F1-1402-1CD9CFB8D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8035A9-40FE-0CC4-3740-71EE0680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011A56-CCC2-5A19-9A87-7F3EFA9F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00AC8-7FE6-6F1A-5789-BD1D1EF9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EDFBC-C01F-9DF8-3D56-3E65661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57F6D4-26D9-2937-2930-C615C319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419A5-CAFD-F8BA-74B7-D68D60AC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AF1129-3A28-D755-9C64-7FF4BD210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070B-8774-437C-A253-BD589EDB1C6D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BDD48-D9CA-A9C6-2108-931A57E6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C83FF-D8AC-9ED6-4600-853C47C4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F7-28CB-4134-B7EB-7668C2778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3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989B0E-A65F-C2BA-0CEF-90A965DBF011}"/>
              </a:ext>
            </a:extLst>
          </p:cNvPr>
          <p:cNvSpPr/>
          <p:nvPr/>
        </p:nvSpPr>
        <p:spPr>
          <a:xfrm>
            <a:off x="2516037" y="0"/>
            <a:ext cx="7159925" cy="1733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FB5F068-A239-6A51-2983-327A2D9A827F}"/>
              </a:ext>
            </a:extLst>
          </p:cNvPr>
          <p:cNvSpPr/>
          <p:nvPr/>
        </p:nvSpPr>
        <p:spPr>
          <a:xfrm>
            <a:off x="2516037" y="1889185"/>
            <a:ext cx="7159925" cy="4710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DB89B3B-5872-76D5-1B13-E99D4CC657E3}"/>
              </a:ext>
            </a:extLst>
          </p:cNvPr>
          <p:cNvSpPr/>
          <p:nvPr/>
        </p:nvSpPr>
        <p:spPr>
          <a:xfrm>
            <a:off x="2516037" y="2337758"/>
            <a:ext cx="7159925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51A12B-13E3-3F80-0B37-C66529736677}"/>
              </a:ext>
            </a:extLst>
          </p:cNvPr>
          <p:cNvSpPr/>
          <p:nvPr/>
        </p:nvSpPr>
        <p:spPr>
          <a:xfrm>
            <a:off x="2769079" y="2001328"/>
            <a:ext cx="1552755" cy="250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25EE8B-2DEA-9B27-413B-1ADB02CB4001}"/>
              </a:ext>
            </a:extLst>
          </p:cNvPr>
          <p:cNvSpPr/>
          <p:nvPr/>
        </p:nvSpPr>
        <p:spPr>
          <a:xfrm>
            <a:off x="4574876" y="2001327"/>
            <a:ext cx="1552755" cy="250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QRU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11A296-1551-2252-B154-000356BF1B07}"/>
              </a:ext>
            </a:extLst>
          </p:cNvPr>
          <p:cNvSpPr/>
          <p:nvPr/>
        </p:nvSpPr>
        <p:spPr>
          <a:xfrm>
            <a:off x="6633715" y="1988388"/>
            <a:ext cx="2009953" cy="250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TAXIMETRO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F7E91E-7C00-F2F2-4B43-1FBBC9B27927}"/>
              </a:ext>
            </a:extLst>
          </p:cNvPr>
          <p:cNvSpPr/>
          <p:nvPr/>
        </p:nvSpPr>
        <p:spPr>
          <a:xfrm>
            <a:off x="2769079" y="2449902"/>
            <a:ext cx="1552755" cy="17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26/12/24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E42639-448C-65BA-9E08-76D68BD106C5}"/>
              </a:ext>
            </a:extLst>
          </p:cNvPr>
          <p:cNvSpPr/>
          <p:nvPr/>
        </p:nvSpPr>
        <p:spPr>
          <a:xfrm>
            <a:off x="4574876" y="2458528"/>
            <a:ext cx="1552755" cy="17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1283721901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54E9B4-5436-B417-51CB-28D2C0476A27}"/>
              </a:ext>
            </a:extLst>
          </p:cNvPr>
          <p:cNvSpPr/>
          <p:nvPr/>
        </p:nvSpPr>
        <p:spPr>
          <a:xfrm>
            <a:off x="6633715" y="2458528"/>
            <a:ext cx="2009953" cy="163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R$ 120.65</a:t>
            </a:r>
          </a:p>
        </p:txBody>
      </p:sp>
    </p:spTree>
    <p:extLst>
      <p:ext uri="{BB962C8B-B14F-4D97-AF65-F5344CB8AC3E}">
        <p14:creationId xmlns:p14="http://schemas.microsoft.com/office/powerpoint/2010/main" val="1159132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Ciscato</dc:creator>
  <cp:lastModifiedBy>Julio Ciscato</cp:lastModifiedBy>
  <cp:revision>1</cp:revision>
  <dcterms:created xsi:type="dcterms:W3CDTF">2025-01-28T19:29:31Z</dcterms:created>
  <dcterms:modified xsi:type="dcterms:W3CDTF">2025-01-28T19:29:38Z</dcterms:modified>
</cp:coreProperties>
</file>