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alina Rufs Orellana" initials="CRO" lastIdx="1" clrIdx="0">
    <p:extLst>
      <p:ext uri="{19B8F6BF-5375-455C-9EA6-DF929625EA0E}">
        <p15:presenceInfo xmlns:p15="http://schemas.microsoft.com/office/powerpoint/2012/main" userId="S::cirufs@uc.cl::7e3f07a9-6607-45ed-af36-a27eea89c6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14" autoAdjust="0"/>
    <p:restoredTop sz="94703"/>
  </p:normalViewPr>
  <p:slideViewPr>
    <p:cSldViewPr snapToGrid="0" showGuides="1">
      <p:cViewPr varScale="1">
        <p:scale>
          <a:sx n="133" d="100"/>
          <a:sy n="133" d="100"/>
        </p:scale>
        <p:origin x="978" y="114"/>
      </p:cViewPr>
      <p:guideLst>
        <p:guide orient="horz" pos="1702"/>
        <p:guide pos="34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2T17:30:22.028" idx="1">
    <p:pos x="10" y="10"/>
    <p:text>Nosé si el paso de "manipulation check/all" es necesario de agregar. ¿Qué piensas tú?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35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6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324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09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31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11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74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665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89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461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66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F84F-219D-4BF2-9A59-E737708DD563}" type="datetimeFigureOut">
              <a:rPr lang="es-CL" smtClean="0"/>
              <a:t>16-12-2020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E8F6-C8B6-4C78-B5B7-4EF2377782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93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0E985AB-FA5A-49B7-9020-5F7EB55A0EA9}"/>
              </a:ext>
            </a:extLst>
          </p:cNvPr>
          <p:cNvSpPr txBox="1"/>
          <p:nvPr/>
        </p:nvSpPr>
        <p:spPr>
          <a:xfrm>
            <a:off x="5338929" y="284420"/>
            <a:ext cx="2116333" cy="3250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Muestra</a:t>
            </a:r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 750)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0BBE0F-223A-433A-A76D-45AF796B1617}"/>
              </a:ext>
            </a:extLst>
          </p:cNvPr>
          <p:cNvSpPr txBox="1"/>
          <p:nvPr/>
        </p:nvSpPr>
        <p:spPr>
          <a:xfrm>
            <a:off x="5338929" y="1134990"/>
            <a:ext cx="2116333" cy="3250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Aleatorización</a:t>
            </a:r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732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069268B-1E94-4185-98B5-453A75703DB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397093" y="609445"/>
            <a:ext cx="0" cy="52554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E856D9-CDEE-4A64-8A98-A11FB179421D}"/>
              </a:ext>
            </a:extLst>
          </p:cNvPr>
          <p:cNvSpPr txBox="1"/>
          <p:nvPr/>
        </p:nvSpPr>
        <p:spPr>
          <a:xfrm>
            <a:off x="3237097" y="2393793"/>
            <a:ext cx="1511667" cy="5577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Condición</a:t>
            </a:r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</a:p>
          <a:p>
            <a:pPr algn="ctr"/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(N= 254)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389D5F-A6B5-48D3-9947-281A1A3209D4}"/>
              </a:ext>
            </a:extLst>
          </p:cNvPr>
          <p:cNvSpPr txBox="1"/>
          <p:nvPr/>
        </p:nvSpPr>
        <p:spPr>
          <a:xfrm>
            <a:off x="4951162" y="2396859"/>
            <a:ext cx="1511667" cy="5577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Condición</a:t>
            </a:r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</a:p>
          <a:p>
            <a:pPr algn="ctr"/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(N= 148)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617A75-0B59-4B8A-8527-AE25244900F1}"/>
              </a:ext>
            </a:extLst>
          </p:cNvPr>
          <p:cNvSpPr txBox="1"/>
          <p:nvPr/>
        </p:nvSpPr>
        <p:spPr>
          <a:xfrm>
            <a:off x="6665226" y="2393793"/>
            <a:ext cx="1511667" cy="5577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Condición</a:t>
            </a:r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</a:p>
          <a:p>
            <a:pPr algn="ctr"/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(N= 104)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EF2FEC-35B1-4959-91E5-4340EC63510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5706993" y="1460012"/>
            <a:ext cx="690100" cy="936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0336367-2F8D-4083-AF07-81D9941BEF04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6397093" y="1460012"/>
            <a:ext cx="1023964" cy="933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A3C234D-145C-467C-BBF8-972DEBB2322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3992931" y="1460012"/>
            <a:ext cx="2404165" cy="933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69A87A2F-A6C0-4CAE-98E2-A4ED275BA5F3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>
            <a:off x="7421057" y="2951510"/>
            <a:ext cx="0" cy="1075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49EB3058-58D7-4E2B-B30F-01597F343C72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>
            <a:off x="5706993" y="2954576"/>
            <a:ext cx="0" cy="1072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013520B-F3CF-4E6D-8B76-F83615B93D57}"/>
              </a:ext>
            </a:extLst>
          </p:cNvPr>
          <p:cNvCxnSpPr>
            <a:cxnSpLocks/>
            <a:stCxn id="17" idx="2"/>
            <a:endCxn id="98" idx="0"/>
          </p:cNvCxnSpPr>
          <p:nvPr/>
        </p:nvCxnSpPr>
        <p:spPr>
          <a:xfrm>
            <a:off x="3992928" y="2951510"/>
            <a:ext cx="0" cy="1075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A623BE0-0446-47CA-BE44-017E90CB52D2}"/>
              </a:ext>
            </a:extLst>
          </p:cNvPr>
          <p:cNvSpPr txBox="1"/>
          <p:nvPr/>
        </p:nvSpPr>
        <p:spPr>
          <a:xfrm>
            <a:off x="3237097" y="4026985"/>
            <a:ext cx="1511667" cy="3250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 214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28253E3A-02B1-4B7A-A89F-B1DAFE8A9BBE}"/>
              </a:ext>
            </a:extLst>
          </p:cNvPr>
          <p:cNvSpPr txBox="1"/>
          <p:nvPr/>
        </p:nvSpPr>
        <p:spPr>
          <a:xfrm>
            <a:off x="4951162" y="4027121"/>
            <a:ext cx="1511667" cy="3250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 104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A448DAF3-328E-4E1C-815E-18B71F507A20}"/>
              </a:ext>
            </a:extLst>
          </p:cNvPr>
          <p:cNvSpPr txBox="1"/>
          <p:nvPr/>
        </p:nvSpPr>
        <p:spPr>
          <a:xfrm>
            <a:off x="6665226" y="4027121"/>
            <a:ext cx="1511667" cy="3250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 89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4B01C23F-D12F-4636-A873-4811843DE37B}"/>
              </a:ext>
            </a:extLst>
          </p:cNvPr>
          <p:cNvCxnSpPr>
            <a:cxnSpLocks/>
            <a:stCxn id="100" idx="1"/>
            <a:endCxn id="99" idx="3"/>
          </p:cNvCxnSpPr>
          <p:nvPr/>
        </p:nvCxnSpPr>
        <p:spPr>
          <a:xfrm flipH="1">
            <a:off x="6462829" y="4189631"/>
            <a:ext cx="2023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B96A8EA-D09E-9445-8DF7-089CD68CF24F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6397093" y="1460012"/>
            <a:ext cx="2803762" cy="933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7E26935-9A70-7241-ACB1-3BF80F5E52A8}"/>
              </a:ext>
            </a:extLst>
          </p:cNvPr>
          <p:cNvSpPr txBox="1"/>
          <p:nvPr/>
        </p:nvSpPr>
        <p:spPr>
          <a:xfrm>
            <a:off x="8445024" y="2393793"/>
            <a:ext cx="1511667" cy="5577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control </a:t>
            </a:r>
          </a:p>
          <a:p>
            <a:pPr algn="ctr"/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(N= 226)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7613DF5-748A-7346-B658-E936CF75BB0A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9200855" y="2951510"/>
            <a:ext cx="0" cy="1075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981C92E-ED18-2946-97B4-F1928254496F}"/>
              </a:ext>
            </a:extLst>
          </p:cNvPr>
          <p:cNvSpPr txBox="1"/>
          <p:nvPr/>
        </p:nvSpPr>
        <p:spPr>
          <a:xfrm>
            <a:off x="8445024" y="4026985"/>
            <a:ext cx="1511667" cy="3250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 182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0F6031A-49E4-4845-B246-7F3883D889E5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8176893" y="4189495"/>
            <a:ext cx="268131" cy="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B3783342-BE84-4E71-BF98-02B6B17AE08B}"/>
              </a:ext>
            </a:extLst>
          </p:cNvPr>
          <p:cNvCxnSpPr>
            <a:cxnSpLocks/>
            <a:stCxn id="99" idx="1"/>
            <a:endCxn id="98" idx="3"/>
          </p:cNvCxnSpPr>
          <p:nvPr/>
        </p:nvCxnSpPr>
        <p:spPr>
          <a:xfrm flipH="1" flipV="1">
            <a:off x="4748761" y="4189495"/>
            <a:ext cx="202398" cy="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14EBBA5E-AC82-4E12-AE0E-747967CEA864}"/>
              </a:ext>
            </a:extLst>
          </p:cNvPr>
          <p:cNvSpPr txBox="1"/>
          <p:nvPr/>
        </p:nvSpPr>
        <p:spPr>
          <a:xfrm>
            <a:off x="381600" y="3156296"/>
            <a:ext cx="2855489" cy="6612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Sal. </a:t>
            </a:r>
            <a:r>
              <a:rPr lang="en-US" sz="9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percibido</a:t>
            </a:r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gerente</a:t>
            </a:r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$100.000.001 &amp; &lt; $250.000   </a:t>
            </a:r>
          </a:p>
          <a:p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Sal. </a:t>
            </a:r>
            <a:r>
              <a:rPr lang="en-US" sz="9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percibido</a:t>
            </a:r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obrero</a:t>
            </a:r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$1.000.000 &amp; &lt; $40.000 </a:t>
            </a:r>
          </a:p>
          <a:p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Sal. </a:t>
            </a:r>
            <a:r>
              <a:rPr lang="en-US" sz="9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recomendado</a:t>
            </a:r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gerente</a:t>
            </a:r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 $30.000.001 &amp; &lt; $100.000</a:t>
            </a:r>
          </a:p>
          <a:p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Sal. </a:t>
            </a:r>
            <a:r>
              <a:rPr lang="en-US" sz="9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recomendado</a:t>
            </a:r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2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obrero</a:t>
            </a:r>
            <a:r>
              <a:rPr lang="en-US" sz="9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$40.000 </a:t>
            </a:r>
          </a:p>
        </p:txBody>
      </p: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7068886A-CC30-449E-A64D-8406D2ACF38D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3237089" y="3476986"/>
            <a:ext cx="6719599" cy="991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FA9427-3BAB-4906-975B-57AFA87EB7E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397093" y="864832"/>
            <a:ext cx="1342560" cy="829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1F8AD4-A85D-4F74-93FA-A9DC7BFCF59E}"/>
              </a:ext>
            </a:extLst>
          </p:cNvPr>
          <p:cNvSpPr txBox="1"/>
          <p:nvPr/>
        </p:nvSpPr>
        <p:spPr>
          <a:xfrm>
            <a:off x="7739653" y="495500"/>
            <a:ext cx="2429868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Logro de la muestra objetivo</a:t>
            </a:r>
          </a:p>
          <a:p>
            <a:r>
              <a:rPr lang="es-E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Existencia de respuestas en todas las preguntas aplicadas</a:t>
            </a:r>
          </a:p>
          <a:p>
            <a:r>
              <a:rPr lang="es-E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Edad de los encuestados (que sean de 18 años y más)</a:t>
            </a:r>
          </a:p>
          <a:p>
            <a:r>
              <a:rPr lang="es-E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Valores que salgan del rango común de respuesta</a:t>
            </a:r>
          </a:p>
          <a:p>
            <a:r>
              <a:rPr lang="es-E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Correcta aplicación de saltos y aleatorización en la encuesta</a:t>
            </a:r>
          </a:p>
          <a:p>
            <a:r>
              <a:rPr lang="es-E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Correcta digitación de preguntas abiertas</a:t>
            </a:r>
          </a:p>
        </p:txBody>
      </p:sp>
    </p:spTree>
    <p:extLst>
      <p:ext uri="{BB962C8B-B14F-4D97-AF65-F5344CB8AC3E}">
        <p14:creationId xmlns:p14="http://schemas.microsoft.com/office/powerpoint/2010/main" val="3323937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149</Words>
  <Application>Microsoft Office PowerPoint</Application>
  <PresentationFormat>Personalizado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 IS</dc:creator>
  <cp:lastModifiedBy>Julio Iturra</cp:lastModifiedBy>
  <cp:revision>32</cp:revision>
  <dcterms:created xsi:type="dcterms:W3CDTF">2019-08-29T15:31:31Z</dcterms:created>
  <dcterms:modified xsi:type="dcterms:W3CDTF">2020-12-16T20:05:42Z</dcterms:modified>
</cp:coreProperties>
</file>