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C38B4-52FA-439B-A856-B9335C038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D06C3B-ED6E-4C8F-BAC2-BCA147DFD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04155-07AC-4280-8F42-65C88C8C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CD0BA-6359-4E4B-9D4B-A140EC9F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CE22E-46C6-4511-926F-1437A266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23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E4FA-988B-4A3A-9693-86215F88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B61A6-FEA8-4932-AA4F-DC2DBA45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53110-8D27-4C95-A528-F9D4C338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FD9EF-3DF5-4D99-8061-29BF8F72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8F33A-CC18-4F79-98A2-6349C7C7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4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4AAF84-CFDF-4296-B8E9-2A230AA81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B52C4-4B0A-432A-82DE-7B5D46DC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97FD8-6A5B-411C-B78D-B70F7230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676B3-B51C-4CA5-AFD3-65B8C1D5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CBE04-B4FD-4F55-BEC8-AA872932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11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7F81-44E7-4894-A056-80E547D0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6157D-FE03-4103-860F-D262431E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30BD6-13A3-4604-86B0-1C206157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4B9B6-ED3E-4AD8-A17E-66D7ACF4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A6C52-32A6-4DBD-A330-DEB62B24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8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A798-1601-414A-9F2B-590325C6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1C822D-0FB4-4F5C-BC2B-BBB69FF0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0FFB3-63A9-4285-947C-D7474ED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6260A-DD95-4230-8638-95A6E345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8489F-077C-4CCA-BC7A-DB27A9E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43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FA1D0-2908-4326-9810-F126FB31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03C15-EF27-46F3-B528-19C07C7A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8888D-3F7D-48CC-AC54-2F66B872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998AE5-D800-42B2-843D-F509806C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731C1B-D08E-457A-A468-02A73E91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0F436A-04E2-480D-A68A-CEB04F47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221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3BE68-1CDC-4314-AE3C-5C46A157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85E24-01E4-4E30-900F-6938CEF9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601AD-0D30-4E30-9D0C-53C5A0F6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12143F-A3C4-48A5-8655-8D05BFE6A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69181E-F6C6-43B6-9583-B5454BED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6DC971-97EC-4E93-845A-E792C7EC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B92094-5337-4DBA-8B7F-196EABF0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5E1ED0-F724-4E0C-8D3C-87751FEC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60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04BAB-EDDC-4ED0-ACCF-01E4F5E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16779-862D-4E8F-9C38-EDF2BCB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EF9876-7D87-43B9-AB71-9AF50413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704C5D-BBEA-42F8-9CA7-0D75092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09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2E0B08-C479-4A97-A281-DFBF94DF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18A2D7-719D-44E2-BCD3-444C2ED8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1052A-193A-462C-A85D-8E2FC924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9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5DD84-8E97-48A0-AE8A-20BF8D8D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299AD-EF6A-465A-BF47-A343A2B6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92BB3E-9DC2-4205-89B1-A1BCFD7D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A66B0-D2F2-4F55-A41D-D9D8F05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03E60-F478-465F-BC6B-68C21515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166A9-3696-41DF-AF38-BD9214B9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36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A54E-14CB-45EB-ADBF-37DC4C4B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094E20-7E3C-4618-87E0-9EB151E9E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3BDF3-61CF-4027-9982-A8742A42F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08CEFB-17ED-4850-A36B-5B5B3D9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5380A-0080-4BBB-A853-0BA6FF5C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E3C11-EEE8-485F-9154-CEC00A7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54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163566-33FB-469E-9132-AFF4DE08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3DCB5-36DB-454C-AC18-89B115BCC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F2D77-0802-41C8-9DDB-EFB83965C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E6EF-4F91-45CE-B028-7D3BA6F74CB3}" type="datetimeFigureOut">
              <a:rPr lang="es-CL" smtClean="0"/>
              <a:t>21-07-2020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3373B-B374-4CE0-9C37-8CC7AA20B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7F146-2E26-42B0-B11D-840CB6A03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8518B-9A05-48A1-8CAE-2500807367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52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file:///C:\Users\Julio\Dropbox\papers\dinamic-legit\output\images\param.xlsx!Hoja1!F1C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5D73FD06-172F-4EED-8B09-25BAD2E19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91441"/>
            <a:ext cx="12354561" cy="69494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E68DC0-C90F-4F46-A49A-0C52D5DE20D0}"/>
              </a:ext>
            </a:extLst>
          </p:cNvPr>
          <p:cNvSpPr txBox="1"/>
          <p:nvPr/>
        </p:nvSpPr>
        <p:spPr>
          <a:xfrm>
            <a:off x="2946399" y="674255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DD82A6-5CCE-4258-AD3C-D4B4C89AA0FC}"/>
              </a:ext>
            </a:extLst>
          </p:cNvPr>
          <p:cNvSpPr txBox="1"/>
          <p:nvPr/>
        </p:nvSpPr>
        <p:spPr>
          <a:xfrm>
            <a:off x="2946399" y="720421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CBD1C1-5B65-42F4-956F-7663329D3151}"/>
              </a:ext>
            </a:extLst>
          </p:cNvPr>
          <p:cNvSpPr txBox="1"/>
          <p:nvPr/>
        </p:nvSpPr>
        <p:spPr>
          <a:xfrm>
            <a:off x="5777345" y="669568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9C55BF-B309-47FF-BA9C-4B4773630AA7}"/>
              </a:ext>
            </a:extLst>
          </p:cNvPr>
          <p:cNvSpPr txBox="1"/>
          <p:nvPr/>
        </p:nvSpPr>
        <p:spPr>
          <a:xfrm>
            <a:off x="8461432" y="6418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B5DA67-2A51-4D23-8B39-D9507C8A128B}"/>
              </a:ext>
            </a:extLst>
          </p:cNvPr>
          <p:cNvSpPr txBox="1"/>
          <p:nvPr/>
        </p:nvSpPr>
        <p:spPr>
          <a:xfrm>
            <a:off x="2521527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010C8D6-2C75-4BC3-A0F8-67EC0E1091DD}"/>
              </a:ext>
            </a:extLst>
          </p:cNvPr>
          <p:cNvSpPr txBox="1"/>
          <p:nvPr/>
        </p:nvSpPr>
        <p:spPr>
          <a:xfrm>
            <a:off x="974436" y="310583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7A3E1B-9F80-421A-9CDF-B8E5DDE4C0D4}"/>
              </a:ext>
            </a:extLst>
          </p:cNvPr>
          <p:cNvSpPr txBox="1"/>
          <p:nvPr/>
        </p:nvSpPr>
        <p:spPr>
          <a:xfrm>
            <a:off x="2634306" y="4356217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46FBA39-BE46-45F2-8CA8-602D5403E6A4}"/>
              </a:ext>
            </a:extLst>
          </p:cNvPr>
          <p:cNvSpPr txBox="1"/>
          <p:nvPr/>
        </p:nvSpPr>
        <p:spPr>
          <a:xfrm>
            <a:off x="4451926" y="3177240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7DD47B5-E140-413F-A56C-892217D86828}"/>
              </a:ext>
            </a:extLst>
          </p:cNvPr>
          <p:cNvSpPr txBox="1"/>
          <p:nvPr/>
        </p:nvSpPr>
        <p:spPr>
          <a:xfrm>
            <a:off x="5332152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463719-C514-428B-B08F-3408C1EED805}"/>
              </a:ext>
            </a:extLst>
          </p:cNvPr>
          <p:cNvSpPr txBox="1"/>
          <p:nvPr/>
        </p:nvSpPr>
        <p:spPr>
          <a:xfrm>
            <a:off x="5430834" y="4425392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EA67A87-2724-4515-B544-6DDFE54F3263}"/>
              </a:ext>
            </a:extLst>
          </p:cNvPr>
          <p:cNvSpPr txBox="1"/>
          <p:nvPr/>
        </p:nvSpPr>
        <p:spPr>
          <a:xfrm>
            <a:off x="8112880" y="185544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AEBB68-F85D-45AE-856D-6282EB3096A3}"/>
              </a:ext>
            </a:extLst>
          </p:cNvPr>
          <p:cNvSpPr txBox="1"/>
          <p:nvPr/>
        </p:nvSpPr>
        <p:spPr>
          <a:xfrm>
            <a:off x="7102766" y="3177240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E6716-7D18-4BE9-AC3B-4539ECA92FB5}"/>
              </a:ext>
            </a:extLst>
          </p:cNvPr>
          <p:cNvSpPr txBox="1"/>
          <p:nvPr/>
        </p:nvSpPr>
        <p:spPr>
          <a:xfrm>
            <a:off x="8148611" y="435621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7951FAC-EF32-47B0-BC85-196D9E1ADAC6}"/>
              </a:ext>
            </a:extLst>
          </p:cNvPr>
          <p:cNvSpPr txBox="1"/>
          <p:nvPr/>
        </p:nvSpPr>
        <p:spPr>
          <a:xfrm>
            <a:off x="9984508" y="3177239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ED8F14B-D136-46EE-AEF3-DA59E55D1C23}"/>
              </a:ext>
            </a:extLst>
          </p:cNvPr>
          <p:cNvSpPr txBox="1"/>
          <p:nvPr/>
        </p:nvSpPr>
        <p:spPr>
          <a:xfrm>
            <a:off x="3024665" y="5283944"/>
            <a:ext cx="63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	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99877F-5FEE-4030-B2B5-E5A6B29D0FFE}"/>
              </a:ext>
            </a:extLst>
          </p:cNvPr>
          <p:cNvSpPr txBox="1"/>
          <p:nvPr/>
        </p:nvSpPr>
        <p:spPr>
          <a:xfrm>
            <a:off x="5741420" y="52839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8685B6-D7CB-48EC-A625-6B51F0996BAD}"/>
              </a:ext>
            </a:extLst>
          </p:cNvPr>
          <p:cNvSpPr txBox="1"/>
          <p:nvPr/>
        </p:nvSpPr>
        <p:spPr>
          <a:xfrm>
            <a:off x="8458175" y="5283944"/>
            <a:ext cx="63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0.32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3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974435" y="641844"/>
            <a:ext cx="9589194" cy="5288431"/>
            <a:chOff x="974435" y="641844"/>
            <a:chExt cx="9589194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7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6F8773-43FA-4928-AED9-21CE44725F4B}"/>
                </a:ext>
              </a:extLst>
            </p:cNvPr>
            <p:cNvSpPr txBox="1"/>
            <p:nvPr/>
          </p:nvSpPr>
          <p:spPr>
            <a:xfrm>
              <a:off x="974435" y="3105834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.08*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-.00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-.03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.25***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/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Coeficientes estandarizados para percepción y justificación de desigualdad.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(6)</m:t>
                        </m:r>
                      </m:sub>
                      <m:sup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=11.1, </a:t>
                </a:r>
                <a:r>
                  <a:rPr lang="es-CL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=0.08, CFI = 0.997, RMSEA = 0.03,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0.05, 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0.01, ***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0.001,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=1237.</a:t>
                </a:r>
              </a:p>
              <a:p>
                <a:endParaRPr lang="nn-N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0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974435" y="641844"/>
            <a:ext cx="9589194" cy="5288431"/>
            <a:chOff x="974435" y="641844"/>
            <a:chExt cx="9589194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7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6F8773-43FA-4928-AED9-21CE44725F4B}"/>
                </a:ext>
              </a:extLst>
            </p:cNvPr>
            <p:cNvSpPr txBox="1"/>
            <p:nvPr/>
          </p:nvSpPr>
          <p:spPr>
            <a:xfrm>
              <a:off x="974435" y="3105834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.08*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-.00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.53***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-.03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.33***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.25***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/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Coeficientes estandarizados para percepción y justificación de desigualdad.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L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78</m:t>
                        </m:r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a:rPr lang="es-CL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=110.619, </a:t>
                </a:r>
                <a:r>
                  <a:rPr lang="es-CL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s-CL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=0.009, CFI = 0.990, RMSEA = 0.017,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0.05, 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0.01, ***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0.001, </a:t>
                </a:r>
                <a:r>
                  <a:rPr lang="nn-NO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nn-NO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=1237.</a:t>
                </a:r>
              </a:p>
              <a:p>
                <a:endParaRPr lang="nn-NO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DDCE71C-44EF-4C76-A2EA-F221B633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182"/>
                <a:ext cx="12192000" cy="681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4129840C-44D6-445F-A52A-2278191782E3}"/>
              </a:ext>
            </a:extLst>
          </p:cNvPr>
          <p:cNvSpPr txBox="1"/>
          <p:nvPr/>
        </p:nvSpPr>
        <p:spPr>
          <a:xfrm>
            <a:off x="0" y="0"/>
            <a:ext cx="2252749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Controles:</a:t>
            </a:r>
          </a:p>
          <a:p>
            <a:r>
              <a:rPr lang="es-CL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Sexo, edad y nivel educacional</a:t>
            </a:r>
          </a:p>
        </p:txBody>
      </p:sp>
    </p:spTree>
    <p:extLst>
      <p:ext uri="{BB962C8B-B14F-4D97-AF65-F5344CB8AC3E}">
        <p14:creationId xmlns:p14="http://schemas.microsoft.com/office/powerpoint/2010/main" val="12517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2521526" y="641844"/>
            <a:ext cx="8042103" cy="5288431"/>
            <a:chOff x="2521526" y="641844"/>
            <a:chExt cx="8042103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6" y="1855449"/>
              <a:ext cx="715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0.09**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0.04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97392C-1F96-4195-9C55-FF92CE51A0C6}"/>
              </a:ext>
            </a:extLst>
          </p:cNvPr>
          <p:cNvSpPr txBox="1"/>
          <p:nvPr/>
        </p:nvSpPr>
        <p:spPr>
          <a:xfrm>
            <a:off x="0" y="0"/>
            <a:ext cx="2252749" cy="577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L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Controles:</a:t>
            </a:r>
          </a:p>
          <a:p>
            <a:r>
              <a:rPr lang="es-CL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Sexo, edad, educación y estatus subjetivo</a:t>
            </a:r>
          </a:p>
        </p:txBody>
      </p:sp>
    </p:spTree>
    <p:extLst>
      <p:ext uri="{BB962C8B-B14F-4D97-AF65-F5344CB8AC3E}">
        <p14:creationId xmlns:p14="http://schemas.microsoft.com/office/powerpoint/2010/main" val="101410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diferente, hombre&#10;&#10;Descripción generada automáticamente">
            <a:extLst>
              <a:ext uri="{FF2B5EF4-FFF2-40B4-BE49-F238E27FC236}">
                <a16:creationId xmlns:a16="http://schemas.microsoft.com/office/drawing/2014/main" id="{6A7C215B-5B4E-4B02-95E6-52E1D37D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35AC0DD-A402-4591-B244-2BB48B7DEA26}"/>
              </a:ext>
            </a:extLst>
          </p:cNvPr>
          <p:cNvGrpSpPr/>
          <p:nvPr/>
        </p:nvGrpSpPr>
        <p:grpSpPr>
          <a:xfrm>
            <a:off x="2521526" y="641844"/>
            <a:ext cx="8042103" cy="5288431"/>
            <a:chOff x="2521526" y="641844"/>
            <a:chExt cx="8042103" cy="5288431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0815270-A4E3-4F4B-9F72-E6D5DFA905AD}"/>
                </a:ext>
              </a:extLst>
            </p:cNvPr>
            <p:cNvSpPr txBox="1"/>
            <p:nvPr/>
          </p:nvSpPr>
          <p:spPr>
            <a:xfrm>
              <a:off x="2946399" y="674255"/>
              <a:ext cx="57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FF455F2-5565-47A0-A448-2452B1063236}"/>
                </a:ext>
              </a:extLst>
            </p:cNvPr>
            <p:cNvSpPr txBox="1"/>
            <p:nvPr/>
          </p:nvSpPr>
          <p:spPr>
            <a:xfrm>
              <a:off x="2946399" y="720421"/>
              <a:ext cx="715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0.18***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ABD14DB-9237-42E8-BF91-FE6D7779BA81}"/>
                </a:ext>
              </a:extLst>
            </p:cNvPr>
            <p:cNvSpPr txBox="1"/>
            <p:nvPr/>
          </p:nvSpPr>
          <p:spPr>
            <a:xfrm>
              <a:off x="5777344" y="669568"/>
              <a:ext cx="922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0.34***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15156C4-DF80-4D8E-AAFE-159260ACD764}"/>
                </a:ext>
              </a:extLst>
            </p:cNvPr>
            <p:cNvSpPr txBox="1"/>
            <p:nvPr/>
          </p:nvSpPr>
          <p:spPr>
            <a:xfrm>
              <a:off x="8461432" y="6418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34A70CA4-47A3-4B26-8219-9E7F7A36F2FF}"/>
                </a:ext>
              </a:extLst>
            </p:cNvPr>
            <p:cNvSpPr txBox="1"/>
            <p:nvPr/>
          </p:nvSpPr>
          <p:spPr>
            <a:xfrm>
              <a:off x="2521526" y="1855449"/>
              <a:ext cx="715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08EE55E-D6C7-4376-9771-67F29D869365}"/>
                </a:ext>
              </a:extLst>
            </p:cNvPr>
            <p:cNvSpPr txBox="1"/>
            <p:nvPr/>
          </p:nvSpPr>
          <p:spPr>
            <a:xfrm>
              <a:off x="2713058" y="4356218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0.09**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27A5102-BD20-494E-888C-2E0229B3F211}"/>
                </a:ext>
              </a:extLst>
            </p:cNvPr>
            <p:cNvSpPr txBox="1"/>
            <p:nvPr/>
          </p:nvSpPr>
          <p:spPr>
            <a:xfrm>
              <a:off x="4451925" y="3177240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0.41***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A7BE555-18A2-4F83-AE4B-02B2C59C3104}"/>
                </a:ext>
              </a:extLst>
            </p:cNvPr>
            <p:cNvSpPr txBox="1"/>
            <p:nvPr/>
          </p:nvSpPr>
          <p:spPr>
            <a:xfrm>
              <a:off x="5332152" y="1855449"/>
              <a:ext cx="637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0.05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FDD984A-320C-480A-BA67-DFEBEECBF2FD}"/>
                </a:ext>
              </a:extLst>
            </p:cNvPr>
            <p:cNvSpPr txBox="1"/>
            <p:nvPr/>
          </p:nvSpPr>
          <p:spPr>
            <a:xfrm>
              <a:off x="5430834" y="4425392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71D6792-8E8A-492F-A960-A08F4537E58E}"/>
                </a:ext>
              </a:extLst>
            </p:cNvPr>
            <p:cNvSpPr txBox="1"/>
            <p:nvPr/>
          </p:nvSpPr>
          <p:spPr>
            <a:xfrm>
              <a:off x="8112880" y="1855449"/>
              <a:ext cx="637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0.04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68A2524-11F3-43CC-8E36-E23EA343A88C}"/>
                </a:ext>
              </a:extLst>
            </p:cNvPr>
            <p:cNvSpPr txBox="1"/>
            <p:nvPr/>
          </p:nvSpPr>
          <p:spPr>
            <a:xfrm>
              <a:off x="7154021" y="3177238"/>
              <a:ext cx="7462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9AE8B3-5826-4211-9817-015D6E6D3037}"/>
                </a:ext>
              </a:extLst>
            </p:cNvPr>
            <p:cNvSpPr txBox="1"/>
            <p:nvPr/>
          </p:nvSpPr>
          <p:spPr>
            <a:xfrm>
              <a:off x="8148610" y="4356219"/>
              <a:ext cx="771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-0.02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9BB73CC-EC8E-439A-A1A7-27FF9AE99252}"/>
                </a:ext>
              </a:extLst>
            </p:cNvPr>
            <p:cNvSpPr txBox="1"/>
            <p:nvPr/>
          </p:nvSpPr>
          <p:spPr>
            <a:xfrm>
              <a:off x="9856118" y="3177239"/>
              <a:ext cx="707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0.40***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C0EE947-B731-4B4D-98C6-6775A90E1087}"/>
                </a:ext>
              </a:extLst>
            </p:cNvPr>
            <p:cNvSpPr txBox="1"/>
            <p:nvPr/>
          </p:nvSpPr>
          <p:spPr>
            <a:xfrm>
              <a:off x="3024664" y="5283944"/>
              <a:ext cx="709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	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E95935-E4D3-477F-A0B1-94EFF4584821}"/>
                </a:ext>
              </a:extLst>
            </p:cNvPr>
            <p:cNvSpPr txBox="1"/>
            <p:nvPr/>
          </p:nvSpPr>
          <p:spPr>
            <a:xfrm>
              <a:off x="5741420" y="5283944"/>
              <a:ext cx="709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0.33***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5146E00-DDDE-41D2-8B74-18CACEFC3A46}"/>
                </a:ext>
              </a:extLst>
            </p:cNvPr>
            <p:cNvSpPr txBox="1"/>
            <p:nvPr/>
          </p:nvSpPr>
          <p:spPr>
            <a:xfrm>
              <a:off x="8458175" y="5283944"/>
              <a:ext cx="771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0.32***</a:t>
              </a:r>
            </a:p>
            <a:p>
              <a:endParaRPr lang="es-C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711507F8-522B-4921-ACAA-3B7377663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50823"/>
              </p:ext>
            </p:extLst>
          </p:nvPr>
        </p:nvGraphicFramePr>
        <p:xfrm>
          <a:off x="445255" y="3128736"/>
          <a:ext cx="1780708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771582" imgH="199923" progId="Excel.Sheet.12">
                  <p:link updateAutomatic="1"/>
                </p:oleObj>
              </mc:Choice>
              <mc:Fallback>
                <p:oleObj name="Worksheet" r:id="rId4" imgW="771582" imgH="1999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255" y="3128736"/>
                        <a:ext cx="1780708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710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266</Words>
  <Application>Microsoft Office PowerPoint</Application>
  <PresentationFormat>Panorámica</PresentationFormat>
  <Paragraphs>84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Tema de Office</vt:lpstr>
      <vt:lpstr>C:\Users\Julio\Dropbox\papers\dinamic-legit\output\images\param.xlsx!Hoja1!F1C1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Iturra</dc:creator>
  <cp:lastModifiedBy>Julio Iturra</cp:lastModifiedBy>
  <cp:revision>39</cp:revision>
  <dcterms:created xsi:type="dcterms:W3CDTF">2020-07-17T00:34:13Z</dcterms:created>
  <dcterms:modified xsi:type="dcterms:W3CDTF">2020-07-22T03:03:00Z</dcterms:modified>
</cp:coreProperties>
</file>