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7993063" cy="4068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13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133" y="665884"/>
            <a:ext cx="5994797" cy="1416532"/>
          </a:xfrm>
        </p:spPr>
        <p:txBody>
          <a:bodyPr anchor="b"/>
          <a:lstStyle>
            <a:lvl1pPr algn="ctr">
              <a:defRPr sz="35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9133" y="2137043"/>
            <a:ext cx="5994797" cy="982342"/>
          </a:xfrm>
        </p:spPr>
        <p:txBody>
          <a:bodyPr/>
          <a:lstStyle>
            <a:lvl1pPr marL="0" indent="0" algn="ctr">
              <a:buNone/>
              <a:defRPr sz="1424"/>
            </a:lvl1pPr>
            <a:lvl2pPr marL="271257" indent="0" algn="ctr">
              <a:buNone/>
              <a:defRPr sz="1187"/>
            </a:lvl2pPr>
            <a:lvl3pPr marL="542514" indent="0" algn="ctr">
              <a:buNone/>
              <a:defRPr sz="1068"/>
            </a:lvl3pPr>
            <a:lvl4pPr marL="813770" indent="0" algn="ctr">
              <a:buNone/>
              <a:defRPr sz="949"/>
            </a:lvl4pPr>
            <a:lvl5pPr marL="1085027" indent="0" algn="ctr">
              <a:buNone/>
              <a:defRPr sz="949"/>
            </a:lvl5pPr>
            <a:lvl6pPr marL="1356284" indent="0" algn="ctr">
              <a:buNone/>
              <a:defRPr sz="949"/>
            </a:lvl6pPr>
            <a:lvl7pPr marL="1627541" indent="0" algn="ctr">
              <a:buNone/>
              <a:defRPr sz="949"/>
            </a:lvl7pPr>
            <a:lvl8pPr marL="1898797" indent="0" algn="ctr">
              <a:buNone/>
              <a:defRPr sz="949"/>
            </a:lvl8pPr>
            <a:lvl9pPr marL="2170054" indent="0" algn="ctr">
              <a:buNone/>
              <a:defRPr sz="949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04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68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20036" y="216624"/>
            <a:ext cx="1723504" cy="344808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523" y="216624"/>
            <a:ext cx="5070599" cy="34480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97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360" y="1014366"/>
            <a:ext cx="6894017" cy="1692492"/>
          </a:xfrm>
        </p:spPr>
        <p:txBody>
          <a:bodyPr anchor="b"/>
          <a:lstStyle>
            <a:lvl1pPr>
              <a:defRPr sz="35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360" y="2722869"/>
            <a:ext cx="6894017" cy="890042"/>
          </a:xfrm>
        </p:spPr>
        <p:txBody>
          <a:bodyPr/>
          <a:lstStyle>
            <a:lvl1pPr marL="0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1pPr>
            <a:lvl2pPr marL="271257" indent="0">
              <a:buNone/>
              <a:defRPr sz="1187">
                <a:solidFill>
                  <a:schemeClr val="tx1">
                    <a:tint val="75000"/>
                  </a:schemeClr>
                </a:solidFill>
              </a:defRPr>
            </a:lvl2pPr>
            <a:lvl3pPr marL="542514" indent="0">
              <a:buNone/>
              <a:defRPr sz="1068">
                <a:solidFill>
                  <a:schemeClr val="tx1">
                    <a:tint val="75000"/>
                  </a:schemeClr>
                </a:solidFill>
              </a:defRPr>
            </a:lvl3pPr>
            <a:lvl4pPr marL="813770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4pPr>
            <a:lvl5pPr marL="1085027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5pPr>
            <a:lvl6pPr marL="1356284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6pPr>
            <a:lvl7pPr marL="1627541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7pPr>
            <a:lvl8pPr marL="1898797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8pPr>
            <a:lvl9pPr marL="2170054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1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523" y="1083120"/>
            <a:ext cx="3397052" cy="258159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6488" y="1083120"/>
            <a:ext cx="3397052" cy="258159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43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564" y="216624"/>
            <a:ext cx="6894017" cy="78643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564" y="997413"/>
            <a:ext cx="3381440" cy="488816"/>
          </a:xfrm>
        </p:spPr>
        <p:txBody>
          <a:bodyPr anchor="b"/>
          <a:lstStyle>
            <a:lvl1pPr marL="0" indent="0">
              <a:buNone/>
              <a:defRPr sz="1424" b="1"/>
            </a:lvl1pPr>
            <a:lvl2pPr marL="271257" indent="0">
              <a:buNone/>
              <a:defRPr sz="1187" b="1"/>
            </a:lvl2pPr>
            <a:lvl3pPr marL="542514" indent="0">
              <a:buNone/>
              <a:defRPr sz="1068" b="1"/>
            </a:lvl3pPr>
            <a:lvl4pPr marL="813770" indent="0">
              <a:buNone/>
              <a:defRPr sz="949" b="1"/>
            </a:lvl4pPr>
            <a:lvl5pPr marL="1085027" indent="0">
              <a:buNone/>
              <a:defRPr sz="949" b="1"/>
            </a:lvl5pPr>
            <a:lvl6pPr marL="1356284" indent="0">
              <a:buNone/>
              <a:defRPr sz="949" b="1"/>
            </a:lvl6pPr>
            <a:lvl7pPr marL="1627541" indent="0">
              <a:buNone/>
              <a:defRPr sz="949" b="1"/>
            </a:lvl7pPr>
            <a:lvl8pPr marL="1898797" indent="0">
              <a:buNone/>
              <a:defRPr sz="949" b="1"/>
            </a:lvl8pPr>
            <a:lvl9pPr marL="2170054" indent="0">
              <a:buNone/>
              <a:defRPr sz="949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564" y="1486228"/>
            <a:ext cx="3381440" cy="21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46488" y="997413"/>
            <a:ext cx="3398093" cy="488816"/>
          </a:xfrm>
        </p:spPr>
        <p:txBody>
          <a:bodyPr anchor="b"/>
          <a:lstStyle>
            <a:lvl1pPr marL="0" indent="0">
              <a:buNone/>
              <a:defRPr sz="1424" b="1"/>
            </a:lvl1pPr>
            <a:lvl2pPr marL="271257" indent="0">
              <a:buNone/>
              <a:defRPr sz="1187" b="1"/>
            </a:lvl2pPr>
            <a:lvl3pPr marL="542514" indent="0">
              <a:buNone/>
              <a:defRPr sz="1068" b="1"/>
            </a:lvl3pPr>
            <a:lvl4pPr marL="813770" indent="0">
              <a:buNone/>
              <a:defRPr sz="949" b="1"/>
            </a:lvl4pPr>
            <a:lvl5pPr marL="1085027" indent="0">
              <a:buNone/>
              <a:defRPr sz="949" b="1"/>
            </a:lvl5pPr>
            <a:lvl6pPr marL="1356284" indent="0">
              <a:buNone/>
              <a:defRPr sz="949" b="1"/>
            </a:lvl6pPr>
            <a:lvl7pPr marL="1627541" indent="0">
              <a:buNone/>
              <a:defRPr sz="949" b="1"/>
            </a:lvl7pPr>
            <a:lvl8pPr marL="1898797" indent="0">
              <a:buNone/>
              <a:defRPr sz="949" b="1"/>
            </a:lvl8pPr>
            <a:lvl9pPr marL="2170054" indent="0">
              <a:buNone/>
              <a:defRPr sz="949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46488" y="1486228"/>
            <a:ext cx="3398093" cy="21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3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5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7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564" y="271251"/>
            <a:ext cx="2577971" cy="949378"/>
          </a:xfrm>
        </p:spPr>
        <p:txBody>
          <a:bodyPr anchor="b"/>
          <a:lstStyle>
            <a:lvl1pPr>
              <a:defRPr sz="18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093" y="585827"/>
            <a:ext cx="4046488" cy="2891459"/>
          </a:xfrm>
        </p:spPr>
        <p:txBody>
          <a:bodyPr/>
          <a:lstStyle>
            <a:lvl1pPr>
              <a:defRPr sz="1899"/>
            </a:lvl1pPr>
            <a:lvl2pPr>
              <a:defRPr sz="1661"/>
            </a:lvl2pPr>
            <a:lvl3pPr>
              <a:defRPr sz="1424"/>
            </a:lvl3pPr>
            <a:lvl4pPr>
              <a:defRPr sz="1187"/>
            </a:lvl4pPr>
            <a:lvl5pPr>
              <a:defRPr sz="1187"/>
            </a:lvl5pPr>
            <a:lvl6pPr>
              <a:defRPr sz="1187"/>
            </a:lvl6pPr>
            <a:lvl7pPr>
              <a:defRPr sz="1187"/>
            </a:lvl7pPr>
            <a:lvl8pPr>
              <a:defRPr sz="1187"/>
            </a:lvl8pPr>
            <a:lvl9pPr>
              <a:defRPr sz="118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0564" y="1220629"/>
            <a:ext cx="2577971" cy="2261366"/>
          </a:xfrm>
        </p:spPr>
        <p:txBody>
          <a:bodyPr/>
          <a:lstStyle>
            <a:lvl1pPr marL="0" indent="0">
              <a:buNone/>
              <a:defRPr sz="949"/>
            </a:lvl1pPr>
            <a:lvl2pPr marL="271257" indent="0">
              <a:buNone/>
              <a:defRPr sz="831"/>
            </a:lvl2pPr>
            <a:lvl3pPr marL="542514" indent="0">
              <a:buNone/>
              <a:defRPr sz="712"/>
            </a:lvl3pPr>
            <a:lvl4pPr marL="813770" indent="0">
              <a:buNone/>
              <a:defRPr sz="593"/>
            </a:lvl4pPr>
            <a:lvl5pPr marL="1085027" indent="0">
              <a:buNone/>
              <a:defRPr sz="593"/>
            </a:lvl5pPr>
            <a:lvl6pPr marL="1356284" indent="0">
              <a:buNone/>
              <a:defRPr sz="593"/>
            </a:lvl6pPr>
            <a:lvl7pPr marL="1627541" indent="0">
              <a:buNone/>
              <a:defRPr sz="593"/>
            </a:lvl7pPr>
            <a:lvl8pPr marL="1898797" indent="0">
              <a:buNone/>
              <a:defRPr sz="593"/>
            </a:lvl8pPr>
            <a:lvl9pPr marL="2170054" indent="0">
              <a:buNone/>
              <a:defRPr sz="59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5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564" y="271251"/>
            <a:ext cx="2577971" cy="949378"/>
          </a:xfrm>
        </p:spPr>
        <p:txBody>
          <a:bodyPr anchor="b"/>
          <a:lstStyle>
            <a:lvl1pPr>
              <a:defRPr sz="18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98093" y="585827"/>
            <a:ext cx="4046488" cy="2891459"/>
          </a:xfrm>
        </p:spPr>
        <p:txBody>
          <a:bodyPr anchor="t"/>
          <a:lstStyle>
            <a:lvl1pPr marL="0" indent="0">
              <a:buNone/>
              <a:defRPr sz="1899"/>
            </a:lvl1pPr>
            <a:lvl2pPr marL="271257" indent="0">
              <a:buNone/>
              <a:defRPr sz="1661"/>
            </a:lvl2pPr>
            <a:lvl3pPr marL="542514" indent="0">
              <a:buNone/>
              <a:defRPr sz="1424"/>
            </a:lvl3pPr>
            <a:lvl4pPr marL="813770" indent="0">
              <a:buNone/>
              <a:defRPr sz="1187"/>
            </a:lvl4pPr>
            <a:lvl5pPr marL="1085027" indent="0">
              <a:buNone/>
              <a:defRPr sz="1187"/>
            </a:lvl5pPr>
            <a:lvl6pPr marL="1356284" indent="0">
              <a:buNone/>
              <a:defRPr sz="1187"/>
            </a:lvl6pPr>
            <a:lvl7pPr marL="1627541" indent="0">
              <a:buNone/>
              <a:defRPr sz="1187"/>
            </a:lvl7pPr>
            <a:lvl8pPr marL="1898797" indent="0">
              <a:buNone/>
              <a:defRPr sz="1187"/>
            </a:lvl8pPr>
            <a:lvl9pPr marL="2170054" indent="0">
              <a:buNone/>
              <a:defRPr sz="1187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0564" y="1220629"/>
            <a:ext cx="2577971" cy="2261366"/>
          </a:xfrm>
        </p:spPr>
        <p:txBody>
          <a:bodyPr/>
          <a:lstStyle>
            <a:lvl1pPr marL="0" indent="0">
              <a:buNone/>
              <a:defRPr sz="949"/>
            </a:lvl1pPr>
            <a:lvl2pPr marL="271257" indent="0">
              <a:buNone/>
              <a:defRPr sz="831"/>
            </a:lvl2pPr>
            <a:lvl3pPr marL="542514" indent="0">
              <a:buNone/>
              <a:defRPr sz="712"/>
            </a:lvl3pPr>
            <a:lvl4pPr marL="813770" indent="0">
              <a:buNone/>
              <a:defRPr sz="593"/>
            </a:lvl4pPr>
            <a:lvl5pPr marL="1085027" indent="0">
              <a:buNone/>
              <a:defRPr sz="593"/>
            </a:lvl5pPr>
            <a:lvl6pPr marL="1356284" indent="0">
              <a:buNone/>
              <a:defRPr sz="593"/>
            </a:lvl6pPr>
            <a:lvl7pPr marL="1627541" indent="0">
              <a:buNone/>
              <a:defRPr sz="593"/>
            </a:lvl7pPr>
            <a:lvl8pPr marL="1898797" indent="0">
              <a:buNone/>
              <a:defRPr sz="593"/>
            </a:lvl8pPr>
            <a:lvl9pPr marL="2170054" indent="0">
              <a:buNone/>
              <a:defRPr sz="59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5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523" y="216624"/>
            <a:ext cx="6894017" cy="786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523" y="1083120"/>
            <a:ext cx="6894017" cy="2581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9523" y="3771141"/>
            <a:ext cx="1798439" cy="21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09603-0A2B-4FAA-8CCA-C215CBD5387F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7702" y="3771141"/>
            <a:ext cx="2697659" cy="21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45101" y="3771141"/>
            <a:ext cx="1798439" cy="21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E81BB-19A5-49FF-9E34-285101875A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6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42514" rtl="0" eaLnBrk="1" latinLnBrk="0" hangingPunct="1">
        <a:lnSpc>
          <a:spcPct val="90000"/>
        </a:lnSpc>
        <a:spcBef>
          <a:spcPct val="0"/>
        </a:spcBef>
        <a:buNone/>
        <a:defRPr sz="26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628" indent="-135628" algn="l" defTabSz="542514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06885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424" kern="1200">
          <a:solidFill>
            <a:schemeClr val="tx1"/>
          </a:solidFill>
          <a:latin typeface="+mn-lt"/>
          <a:ea typeface="+mn-ea"/>
          <a:cs typeface="+mn-cs"/>
        </a:defRPr>
      </a:lvl2pPr>
      <a:lvl3pPr marL="678142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187" kern="1200">
          <a:solidFill>
            <a:schemeClr val="tx1"/>
          </a:solidFill>
          <a:latin typeface="+mn-lt"/>
          <a:ea typeface="+mn-ea"/>
          <a:cs typeface="+mn-cs"/>
        </a:defRPr>
      </a:lvl3pPr>
      <a:lvl4pPr marL="949399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4pPr>
      <a:lvl5pPr marL="1220655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5pPr>
      <a:lvl6pPr marL="1491912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6pPr>
      <a:lvl7pPr marL="1763169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7pPr>
      <a:lvl8pPr marL="2034426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8pPr>
      <a:lvl9pPr marL="2305682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1pPr>
      <a:lvl2pPr marL="271257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2pPr>
      <a:lvl3pPr marL="542514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3pPr>
      <a:lvl4pPr marL="813770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4pPr>
      <a:lvl5pPr marL="1085027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5pPr>
      <a:lvl6pPr marL="1356284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6pPr>
      <a:lvl7pPr marL="1627541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7pPr>
      <a:lvl8pPr marL="1898797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8pPr>
      <a:lvl9pPr marL="2170054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83619" y="2425149"/>
            <a:ext cx="1236937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286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Educación</a:t>
            </a:r>
            <a:endParaRPr lang="en-US" sz="128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83619" y="1735012"/>
            <a:ext cx="1236937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28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Ingresos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83619" y="3156586"/>
            <a:ext cx="1236937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28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Ocupación (ISEI)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114890" y="2425143"/>
            <a:ext cx="1236937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286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Estatus Social Subjetivo</a:t>
            </a:r>
          </a:p>
        </p:txBody>
      </p:sp>
      <p:cxnSp>
        <p:nvCxnSpPr>
          <p:cNvPr id="9" name="Conector recto de flecha 8"/>
          <p:cNvCxnSpPr>
            <a:stCxn id="5" idx="3"/>
          </p:cNvCxnSpPr>
          <p:nvPr/>
        </p:nvCxnSpPr>
        <p:spPr>
          <a:xfrm>
            <a:off x="1820551" y="1944691"/>
            <a:ext cx="4195184" cy="529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4" idx="3"/>
          </p:cNvCxnSpPr>
          <p:nvPr/>
        </p:nvCxnSpPr>
        <p:spPr>
          <a:xfrm>
            <a:off x="1820551" y="2634822"/>
            <a:ext cx="4195184" cy="22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6" idx="3"/>
          </p:cNvCxnSpPr>
          <p:nvPr/>
        </p:nvCxnSpPr>
        <p:spPr>
          <a:xfrm flipV="1">
            <a:off x="1820551" y="2809228"/>
            <a:ext cx="4195184" cy="5570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1938804" y="1052722"/>
            <a:ext cx="1369409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28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Percepción de Desigualdad</a:t>
            </a:r>
            <a:endParaRPr lang="en-US" sz="128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onector recto de flecha 17"/>
          <p:cNvCxnSpPr>
            <a:stCxn id="16" idx="2"/>
          </p:cNvCxnSpPr>
          <p:nvPr/>
        </p:nvCxnSpPr>
        <p:spPr>
          <a:xfrm>
            <a:off x="2623507" y="1472078"/>
            <a:ext cx="1098235" cy="682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580975" y="951625"/>
            <a:ext cx="6770852" cy="3078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ángulo 46"/>
          <p:cNvSpPr/>
          <p:nvPr/>
        </p:nvSpPr>
        <p:spPr>
          <a:xfrm>
            <a:off x="3589268" y="150881"/>
            <a:ext cx="1363425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28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Desigualdad de Ingresos</a:t>
            </a:r>
            <a:endParaRPr lang="en-US" sz="128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Conector recto de flecha 47"/>
          <p:cNvCxnSpPr>
            <a:stCxn id="47" idx="2"/>
          </p:cNvCxnSpPr>
          <p:nvPr/>
        </p:nvCxnSpPr>
        <p:spPr>
          <a:xfrm>
            <a:off x="4270983" y="570239"/>
            <a:ext cx="28593" cy="1578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Rectángulo 52"/>
          <p:cNvSpPr/>
          <p:nvPr/>
        </p:nvSpPr>
        <p:spPr>
          <a:xfrm>
            <a:off x="583614" y="720328"/>
            <a:ext cx="832752" cy="1727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L" sz="8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Nivel 2: País</a:t>
            </a:r>
            <a:endParaRPr lang="en-US" sz="85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583618" y="1007966"/>
            <a:ext cx="941655" cy="1558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L" sz="8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Nivel 1: Persona</a:t>
            </a:r>
            <a:endParaRPr lang="en-US" sz="85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3329733" y="1575358"/>
            <a:ext cx="519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2496447" y="2105320"/>
            <a:ext cx="519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85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22511" y="2425142"/>
            <a:ext cx="1236937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8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114890" y="2425143"/>
            <a:ext cx="1236937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8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 Social Status</a:t>
            </a:r>
          </a:p>
        </p:txBody>
      </p:sp>
      <p:cxnSp>
        <p:nvCxnSpPr>
          <p:cNvPr id="9" name="Conector recto de flecha 8"/>
          <p:cNvCxnSpPr>
            <a:cxnSpLocks/>
            <a:stCxn id="5" idx="3"/>
            <a:endCxn id="7" idx="1"/>
          </p:cNvCxnSpPr>
          <p:nvPr/>
        </p:nvCxnSpPr>
        <p:spPr>
          <a:xfrm>
            <a:off x="1859448" y="2634821"/>
            <a:ext cx="42554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580976" y="1490754"/>
            <a:ext cx="1236938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8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Perceived</a:t>
            </a:r>
            <a:r>
              <a:rPr lang="es-CL" sz="128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28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s-CL" sz="128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Gap</a:t>
            </a:r>
            <a:endParaRPr lang="en-US" sz="128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onector recto de flecha 17"/>
          <p:cNvCxnSpPr>
            <a:cxnSpLocks/>
            <a:stCxn id="16" idx="3"/>
            <a:endCxn id="60" idx="0"/>
          </p:cNvCxnSpPr>
          <p:nvPr/>
        </p:nvCxnSpPr>
        <p:spPr>
          <a:xfrm>
            <a:off x="1817914" y="1700433"/>
            <a:ext cx="2030888" cy="943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580975" y="951625"/>
            <a:ext cx="6770852" cy="3078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ángulo 46"/>
          <p:cNvSpPr/>
          <p:nvPr/>
        </p:nvSpPr>
        <p:spPr>
          <a:xfrm>
            <a:off x="3167089" y="208419"/>
            <a:ext cx="1363425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86">
                <a:latin typeface="Times New Roman" panose="02020603050405020304" pitchFamily="18" charset="0"/>
                <a:cs typeface="Times New Roman" panose="02020603050405020304" pitchFamily="18" charset="0"/>
              </a:rPr>
              <a:t>Income Inequality</a:t>
            </a:r>
          </a:p>
        </p:txBody>
      </p:sp>
      <p:cxnSp>
        <p:nvCxnSpPr>
          <p:cNvPr id="48" name="Conector recto de flecha 47"/>
          <p:cNvCxnSpPr>
            <a:cxnSpLocks/>
            <a:stCxn id="47" idx="2"/>
            <a:endCxn id="60" idx="0"/>
          </p:cNvCxnSpPr>
          <p:nvPr/>
        </p:nvCxnSpPr>
        <p:spPr>
          <a:xfrm>
            <a:off x="3848802" y="627776"/>
            <a:ext cx="0" cy="2016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Rectángulo 52"/>
          <p:cNvSpPr/>
          <p:nvPr/>
        </p:nvSpPr>
        <p:spPr>
          <a:xfrm>
            <a:off x="583613" y="720328"/>
            <a:ext cx="913065" cy="1609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8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s-CL" sz="8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Country</a:t>
            </a:r>
            <a:endParaRPr lang="en-US" sz="85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583618" y="1007966"/>
            <a:ext cx="1081280" cy="144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L" sz="858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s-CL" sz="8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Individual</a:t>
            </a:r>
            <a:endParaRPr lang="en-US" sz="85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3589267" y="2644283"/>
            <a:ext cx="519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8263876-9E38-4092-B576-3173BEFF76E8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1817914" y="1700433"/>
            <a:ext cx="4296976" cy="934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09492D7-2D96-4951-940C-FDCFDF0BA75A}"/>
              </a:ext>
            </a:extLst>
          </p:cNvPr>
          <p:cNvCxnSpPr>
            <a:cxnSpLocks/>
            <a:stCxn id="47" idx="2"/>
            <a:endCxn id="7" idx="1"/>
          </p:cNvCxnSpPr>
          <p:nvPr/>
        </p:nvCxnSpPr>
        <p:spPr>
          <a:xfrm>
            <a:off x="3848802" y="627776"/>
            <a:ext cx="2266088" cy="2007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B4026CC-CFF3-4524-B7AF-7D9F1475EF49}"/>
              </a:ext>
            </a:extLst>
          </p:cNvPr>
          <p:cNvSpPr txBox="1"/>
          <p:nvPr/>
        </p:nvSpPr>
        <p:spPr>
          <a:xfrm>
            <a:off x="3589266" y="2650894"/>
            <a:ext cx="681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 (+)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C0B35786-527A-48D9-B12F-880AA0DC5065}"/>
              </a:ext>
            </a:extLst>
          </p:cNvPr>
          <p:cNvSpPr txBox="1"/>
          <p:nvPr/>
        </p:nvSpPr>
        <p:spPr>
          <a:xfrm>
            <a:off x="4270979" y="1971795"/>
            <a:ext cx="773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 (+)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63422A8-AB09-407D-92B2-AD76719E6A46}"/>
              </a:ext>
            </a:extLst>
          </p:cNvPr>
          <p:cNvSpPr txBox="1"/>
          <p:nvPr/>
        </p:nvSpPr>
        <p:spPr>
          <a:xfrm>
            <a:off x="5097936" y="1537083"/>
            <a:ext cx="734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 (+)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B9416B7E-53C6-4381-B2A6-2F1CECDE6621}"/>
              </a:ext>
            </a:extLst>
          </p:cNvPr>
          <p:cNvSpPr txBox="1"/>
          <p:nvPr/>
        </p:nvSpPr>
        <p:spPr>
          <a:xfrm>
            <a:off x="3801429" y="1353502"/>
            <a:ext cx="72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H5 (+)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E2F70136-95DD-4CF9-AACF-670AFDC24A47}"/>
              </a:ext>
            </a:extLst>
          </p:cNvPr>
          <p:cNvSpPr txBox="1"/>
          <p:nvPr/>
        </p:nvSpPr>
        <p:spPr>
          <a:xfrm>
            <a:off x="2326456" y="2125683"/>
            <a:ext cx="681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H4 (-)</a:t>
            </a:r>
          </a:p>
        </p:txBody>
      </p:sp>
    </p:spTree>
    <p:extLst>
      <p:ext uri="{BB962C8B-B14F-4D97-AF65-F5344CB8AC3E}">
        <p14:creationId xmlns:p14="http://schemas.microsoft.com/office/powerpoint/2010/main" val="41759779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53</Words>
  <Application>Microsoft Office PowerPoint</Application>
  <PresentationFormat>Personalizado</PresentationFormat>
  <Paragraphs>22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Julio Iturra</cp:lastModifiedBy>
  <cp:revision>8</cp:revision>
  <dcterms:created xsi:type="dcterms:W3CDTF">2019-09-23T19:42:25Z</dcterms:created>
  <dcterms:modified xsi:type="dcterms:W3CDTF">2021-02-24T12:15:30Z</dcterms:modified>
</cp:coreProperties>
</file>