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Educación</a:t>
            </a:r>
            <a:endParaRPr lang="en-US" sz="128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Ingresos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Social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Percepción de Meritocracia</a:t>
            </a: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Estatus Social</a:t>
            </a:r>
            <a:b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Subjetivo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>
                <a:blip r:embed="rId2"/>
                <a:stretch>
                  <a:fillRect l="-3774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blipFill>
                <a:blip r:embed="rId3"/>
                <a:stretch>
                  <a:fillRect l="-13333" r="-222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blipFill>
                <a:blip r:embed="rId4"/>
                <a:stretch>
                  <a:fillRect l="-13333" r="-2222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blipFill>
                <a:blip r:embed="rId5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="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-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C846D2DB-E992-4E7D-B013-61A84462A4AC}"/>
              </a:ext>
            </a:extLst>
          </p:cNvPr>
          <p:cNvSpPr txBox="1"/>
          <p:nvPr/>
        </p:nvSpPr>
        <p:spPr>
          <a:xfrm>
            <a:off x="3098377" y="12711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48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Education</a:t>
            </a:r>
            <a:endParaRPr lang="en-GB" sz="1286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Income</a:t>
            </a:r>
            <a:endParaRPr lang="en-GB" sz="1286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Social Class</a:t>
            </a:r>
            <a:endParaRPr lang="en-GB" sz="1286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Meritocracy Perception</a:t>
            </a:r>
            <a:endParaRPr lang="en-GB" sz="1286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Subjective Social Status</a:t>
            </a:r>
            <a:endParaRPr lang="en-GB" sz="12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3774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805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80525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13043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805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80525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13043"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377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3776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="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C846D2DB-E992-4E7D-B013-61A84462A4AC}"/>
              </a:ext>
            </a:extLst>
          </p:cNvPr>
          <p:cNvSpPr txBox="1"/>
          <p:nvPr/>
        </p:nvSpPr>
        <p:spPr>
          <a:xfrm>
            <a:off x="3098377" y="1271182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Benutzerdefiniert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Lato</vt:lpstr>
      <vt:lpstr>Times New Roman</vt:lpstr>
      <vt:lpstr>Tema de 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Julio Iturra</cp:lastModifiedBy>
  <cp:revision>15</cp:revision>
  <dcterms:created xsi:type="dcterms:W3CDTF">2019-09-23T19:42:25Z</dcterms:created>
  <dcterms:modified xsi:type="dcterms:W3CDTF">2022-09-21T10:27:19Z</dcterms:modified>
</cp:coreProperties>
</file>