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6" r:id="rId4"/>
  </p:sldIdLst>
  <p:sldSz cx="7993063" cy="4068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6" d="100"/>
          <a:sy n="176" d="100"/>
        </p:scale>
        <p:origin x="3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133" y="665884"/>
            <a:ext cx="5994797" cy="1416532"/>
          </a:xfrm>
        </p:spPr>
        <p:txBody>
          <a:bodyPr anchor="b"/>
          <a:lstStyle>
            <a:lvl1pPr algn="ctr">
              <a:defRPr sz="3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9133" y="2137043"/>
            <a:ext cx="5994797" cy="982342"/>
          </a:xfrm>
        </p:spPr>
        <p:txBody>
          <a:bodyPr/>
          <a:lstStyle>
            <a:lvl1pPr marL="0" indent="0" algn="ctr">
              <a:buNone/>
              <a:defRPr sz="1424"/>
            </a:lvl1pPr>
            <a:lvl2pPr marL="271257" indent="0" algn="ctr">
              <a:buNone/>
              <a:defRPr sz="1187"/>
            </a:lvl2pPr>
            <a:lvl3pPr marL="542514" indent="0" algn="ctr">
              <a:buNone/>
              <a:defRPr sz="1068"/>
            </a:lvl3pPr>
            <a:lvl4pPr marL="813770" indent="0" algn="ctr">
              <a:buNone/>
              <a:defRPr sz="949"/>
            </a:lvl4pPr>
            <a:lvl5pPr marL="1085027" indent="0" algn="ctr">
              <a:buNone/>
              <a:defRPr sz="949"/>
            </a:lvl5pPr>
            <a:lvl6pPr marL="1356284" indent="0" algn="ctr">
              <a:buNone/>
              <a:defRPr sz="949"/>
            </a:lvl6pPr>
            <a:lvl7pPr marL="1627541" indent="0" algn="ctr">
              <a:buNone/>
              <a:defRPr sz="949"/>
            </a:lvl7pPr>
            <a:lvl8pPr marL="1898797" indent="0" algn="ctr">
              <a:buNone/>
              <a:defRPr sz="949"/>
            </a:lvl8pPr>
            <a:lvl9pPr marL="2170054" indent="0" algn="ctr">
              <a:buNone/>
              <a:defRPr sz="949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4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8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20036" y="216624"/>
            <a:ext cx="1723504" cy="344808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523" y="216624"/>
            <a:ext cx="5070599" cy="34480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7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360" y="1014366"/>
            <a:ext cx="6894017" cy="1692492"/>
          </a:xfrm>
        </p:spPr>
        <p:txBody>
          <a:bodyPr anchor="b"/>
          <a:lstStyle>
            <a:lvl1pPr>
              <a:defRPr sz="3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360" y="2722869"/>
            <a:ext cx="6894017" cy="890042"/>
          </a:xfrm>
        </p:spPr>
        <p:txBody>
          <a:bodyPr/>
          <a:lstStyle>
            <a:lvl1pPr marL="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1pPr>
            <a:lvl2pPr marL="271257" indent="0">
              <a:buNone/>
              <a:defRPr sz="1187">
                <a:solidFill>
                  <a:schemeClr val="tx1">
                    <a:tint val="75000"/>
                  </a:schemeClr>
                </a:solidFill>
              </a:defRPr>
            </a:lvl2pPr>
            <a:lvl3pPr marL="542514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3pPr>
            <a:lvl4pPr marL="813770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4pPr>
            <a:lvl5pPr marL="1085027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5pPr>
            <a:lvl6pPr marL="1356284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6pPr>
            <a:lvl7pPr marL="1627541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7pPr>
            <a:lvl8pPr marL="1898797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8pPr>
            <a:lvl9pPr marL="2170054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1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523" y="1083120"/>
            <a:ext cx="3397052" cy="258159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6488" y="1083120"/>
            <a:ext cx="3397052" cy="258159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3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64" y="216624"/>
            <a:ext cx="6894017" cy="78643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564" y="997413"/>
            <a:ext cx="3381440" cy="488816"/>
          </a:xfrm>
        </p:spPr>
        <p:txBody>
          <a:bodyPr anchor="b"/>
          <a:lstStyle>
            <a:lvl1pPr marL="0" indent="0">
              <a:buNone/>
              <a:defRPr sz="1424" b="1"/>
            </a:lvl1pPr>
            <a:lvl2pPr marL="271257" indent="0">
              <a:buNone/>
              <a:defRPr sz="1187" b="1"/>
            </a:lvl2pPr>
            <a:lvl3pPr marL="542514" indent="0">
              <a:buNone/>
              <a:defRPr sz="1068" b="1"/>
            </a:lvl3pPr>
            <a:lvl4pPr marL="813770" indent="0">
              <a:buNone/>
              <a:defRPr sz="949" b="1"/>
            </a:lvl4pPr>
            <a:lvl5pPr marL="1085027" indent="0">
              <a:buNone/>
              <a:defRPr sz="949" b="1"/>
            </a:lvl5pPr>
            <a:lvl6pPr marL="1356284" indent="0">
              <a:buNone/>
              <a:defRPr sz="949" b="1"/>
            </a:lvl6pPr>
            <a:lvl7pPr marL="1627541" indent="0">
              <a:buNone/>
              <a:defRPr sz="949" b="1"/>
            </a:lvl7pPr>
            <a:lvl8pPr marL="1898797" indent="0">
              <a:buNone/>
              <a:defRPr sz="949" b="1"/>
            </a:lvl8pPr>
            <a:lvl9pPr marL="2170054" indent="0">
              <a:buNone/>
              <a:defRPr sz="949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564" y="1486228"/>
            <a:ext cx="3381440" cy="21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46488" y="997413"/>
            <a:ext cx="3398093" cy="488816"/>
          </a:xfrm>
        </p:spPr>
        <p:txBody>
          <a:bodyPr anchor="b"/>
          <a:lstStyle>
            <a:lvl1pPr marL="0" indent="0">
              <a:buNone/>
              <a:defRPr sz="1424" b="1"/>
            </a:lvl1pPr>
            <a:lvl2pPr marL="271257" indent="0">
              <a:buNone/>
              <a:defRPr sz="1187" b="1"/>
            </a:lvl2pPr>
            <a:lvl3pPr marL="542514" indent="0">
              <a:buNone/>
              <a:defRPr sz="1068" b="1"/>
            </a:lvl3pPr>
            <a:lvl4pPr marL="813770" indent="0">
              <a:buNone/>
              <a:defRPr sz="949" b="1"/>
            </a:lvl4pPr>
            <a:lvl5pPr marL="1085027" indent="0">
              <a:buNone/>
              <a:defRPr sz="949" b="1"/>
            </a:lvl5pPr>
            <a:lvl6pPr marL="1356284" indent="0">
              <a:buNone/>
              <a:defRPr sz="949" b="1"/>
            </a:lvl6pPr>
            <a:lvl7pPr marL="1627541" indent="0">
              <a:buNone/>
              <a:defRPr sz="949" b="1"/>
            </a:lvl7pPr>
            <a:lvl8pPr marL="1898797" indent="0">
              <a:buNone/>
              <a:defRPr sz="949" b="1"/>
            </a:lvl8pPr>
            <a:lvl9pPr marL="2170054" indent="0">
              <a:buNone/>
              <a:defRPr sz="949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46488" y="1486228"/>
            <a:ext cx="3398093" cy="21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3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5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64" y="271251"/>
            <a:ext cx="2577971" cy="949378"/>
          </a:xfrm>
        </p:spPr>
        <p:txBody>
          <a:bodyPr anchor="b"/>
          <a:lstStyle>
            <a:lvl1pPr>
              <a:defRPr sz="18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093" y="585827"/>
            <a:ext cx="4046488" cy="2891459"/>
          </a:xfrm>
        </p:spPr>
        <p:txBody>
          <a:bodyPr/>
          <a:lstStyle>
            <a:lvl1pPr>
              <a:defRPr sz="1899"/>
            </a:lvl1pPr>
            <a:lvl2pPr>
              <a:defRPr sz="1661"/>
            </a:lvl2pPr>
            <a:lvl3pPr>
              <a:defRPr sz="1424"/>
            </a:lvl3pPr>
            <a:lvl4pPr>
              <a:defRPr sz="1187"/>
            </a:lvl4pPr>
            <a:lvl5pPr>
              <a:defRPr sz="1187"/>
            </a:lvl5pPr>
            <a:lvl6pPr>
              <a:defRPr sz="1187"/>
            </a:lvl6pPr>
            <a:lvl7pPr>
              <a:defRPr sz="1187"/>
            </a:lvl7pPr>
            <a:lvl8pPr>
              <a:defRPr sz="1187"/>
            </a:lvl8pPr>
            <a:lvl9pPr>
              <a:defRPr sz="118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564" y="1220629"/>
            <a:ext cx="2577971" cy="2261366"/>
          </a:xfrm>
        </p:spPr>
        <p:txBody>
          <a:bodyPr/>
          <a:lstStyle>
            <a:lvl1pPr marL="0" indent="0">
              <a:buNone/>
              <a:defRPr sz="949"/>
            </a:lvl1pPr>
            <a:lvl2pPr marL="271257" indent="0">
              <a:buNone/>
              <a:defRPr sz="831"/>
            </a:lvl2pPr>
            <a:lvl3pPr marL="542514" indent="0">
              <a:buNone/>
              <a:defRPr sz="712"/>
            </a:lvl3pPr>
            <a:lvl4pPr marL="813770" indent="0">
              <a:buNone/>
              <a:defRPr sz="593"/>
            </a:lvl4pPr>
            <a:lvl5pPr marL="1085027" indent="0">
              <a:buNone/>
              <a:defRPr sz="593"/>
            </a:lvl5pPr>
            <a:lvl6pPr marL="1356284" indent="0">
              <a:buNone/>
              <a:defRPr sz="593"/>
            </a:lvl6pPr>
            <a:lvl7pPr marL="1627541" indent="0">
              <a:buNone/>
              <a:defRPr sz="593"/>
            </a:lvl7pPr>
            <a:lvl8pPr marL="1898797" indent="0">
              <a:buNone/>
              <a:defRPr sz="593"/>
            </a:lvl8pPr>
            <a:lvl9pPr marL="2170054" indent="0">
              <a:buNone/>
              <a:defRPr sz="59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5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64" y="271251"/>
            <a:ext cx="2577971" cy="949378"/>
          </a:xfrm>
        </p:spPr>
        <p:txBody>
          <a:bodyPr anchor="b"/>
          <a:lstStyle>
            <a:lvl1pPr>
              <a:defRPr sz="18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98093" y="585827"/>
            <a:ext cx="4046488" cy="2891459"/>
          </a:xfrm>
        </p:spPr>
        <p:txBody>
          <a:bodyPr anchor="t"/>
          <a:lstStyle>
            <a:lvl1pPr marL="0" indent="0">
              <a:buNone/>
              <a:defRPr sz="1899"/>
            </a:lvl1pPr>
            <a:lvl2pPr marL="271257" indent="0">
              <a:buNone/>
              <a:defRPr sz="1661"/>
            </a:lvl2pPr>
            <a:lvl3pPr marL="542514" indent="0">
              <a:buNone/>
              <a:defRPr sz="1424"/>
            </a:lvl3pPr>
            <a:lvl4pPr marL="813770" indent="0">
              <a:buNone/>
              <a:defRPr sz="1187"/>
            </a:lvl4pPr>
            <a:lvl5pPr marL="1085027" indent="0">
              <a:buNone/>
              <a:defRPr sz="1187"/>
            </a:lvl5pPr>
            <a:lvl6pPr marL="1356284" indent="0">
              <a:buNone/>
              <a:defRPr sz="1187"/>
            </a:lvl6pPr>
            <a:lvl7pPr marL="1627541" indent="0">
              <a:buNone/>
              <a:defRPr sz="1187"/>
            </a:lvl7pPr>
            <a:lvl8pPr marL="1898797" indent="0">
              <a:buNone/>
              <a:defRPr sz="1187"/>
            </a:lvl8pPr>
            <a:lvl9pPr marL="2170054" indent="0">
              <a:buNone/>
              <a:defRPr sz="118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564" y="1220629"/>
            <a:ext cx="2577971" cy="2261366"/>
          </a:xfrm>
        </p:spPr>
        <p:txBody>
          <a:bodyPr/>
          <a:lstStyle>
            <a:lvl1pPr marL="0" indent="0">
              <a:buNone/>
              <a:defRPr sz="949"/>
            </a:lvl1pPr>
            <a:lvl2pPr marL="271257" indent="0">
              <a:buNone/>
              <a:defRPr sz="831"/>
            </a:lvl2pPr>
            <a:lvl3pPr marL="542514" indent="0">
              <a:buNone/>
              <a:defRPr sz="712"/>
            </a:lvl3pPr>
            <a:lvl4pPr marL="813770" indent="0">
              <a:buNone/>
              <a:defRPr sz="593"/>
            </a:lvl4pPr>
            <a:lvl5pPr marL="1085027" indent="0">
              <a:buNone/>
              <a:defRPr sz="593"/>
            </a:lvl5pPr>
            <a:lvl6pPr marL="1356284" indent="0">
              <a:buNone/>
              <a:defRPr sz="593"/>
            </a:lvl6pPr>
            <a:lvl7pPr marL="1627541" indent="0">
              <a:buNone/>
              <a:defRPr sz="593"/>
            </a:lvl7pPr>
            <a:lvl8pPr marL="1898797" indent="0">
              <a:buNone/>
              <a:defRPr sz="593"/>
            </a:lvl8pPr>
            <a:lvl9pPr marL="2170054" indent="0">
              <a:buNone/>
              <a:defRPr sz="59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5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523" y="216624"/>
            <a:ext cx="6894017" cy="786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523" y="1083120"/>
            <a:ext cx="6894017" cy="258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9523" y="3771141"/>
            <a:ext cx="1798439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9603-0A2B-4FAA-8CCA-C215CBD5387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7702" y="3771141"/>
            <a:ext cx="2697659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45101" y="3771141"/>
            <a:ext cx="1798439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6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2514" rtl="0" eaLnBrk="1" latinLnBrk="0" hangingPunct="1">
        <a:lnSpc>
          <a:spcPct val="90000"/>
        </a:lnSpc>
        <a:spcBef>
          <a:spcPct val="0"/>
        </a:spcBef>
        <a:buNone/>
        <a:defRPr sz="26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628" indent="-135628" algn="l" defTabSz="54251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06885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2pPr>
      <a:lvl3pPr marL="678142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187" kern="1200">
          <a:solidFill>
            <a:schemeClr val="tx1"/>
          </a:solidFill>
          <a:latin typeface="+mn-lt"/>
          <a:ea typeface="+mn-ea"/>
          <a:cs typeface="+mn-cs"/>
        </a:defRPr>
      </a:lvl3pPr>
      <a:lvl4pPr marL="949399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4pPr>
      <a:lvl5pPr marL="1220655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5pPr>
      <a:lvl6pPr marL="1491912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6pPr>
      <a:lvl7pPr marL="1763169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7pPr>
      <a:lvl8pPr marL="2034426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8pPr>
      <a:lvl9pPr marL="2305682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1pPr>
      <a:lvl2pPr marL="271257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2pPr>
      <a:lvl3pPr marL="542514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3pPr>
      <a:lvl4pPr marL="813770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4pPr>
      <a:lvl5pPr marL="1085027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5pPr>
      <a:lvl6pPr marL="1356284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6pPr>
      <a:lvl7pPr marL="1627541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7pPr>
      <a:lvl8pPr marL="1898797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8pPr>
      <a:lvl9pPr marL="2170054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76807" y="2419324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86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Education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76807" y="1729187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86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Income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76807" y="3150761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86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Social class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211754" y="2311538"/>
            <a:ext cx="1456575" cy="534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86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Meritocracy</a:t>
            </a:r>
          </a:p>
          <a:p>
            <a:pPr algn="ctr"/>
            <a:r>
              <a:rPr lang="en-GB" sz="1286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Perception</a:t>
            </a:r>
          </a:p>
        </p:txBody>
      </p:sp>
      <p:cxnSp>
        <p:nvCxnSpPr>
          <p:cNvPr id="9" name="Conector recto de flecha 8"/>
          <p:cNvCxnSpPr>
            <a:stCxn id="5" idx="3"/>
          </p:cNvCxnSpPr>
          <p:nvPr/>
        </p:nvCxnSpPr>
        <p:spPr>
          <a:xfrm>
            <a:off x="1913739" y="1938866"/>
            <a:ext cx="4195184" cy="529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4" idx="3"/>
          </p:cNvCxnSpPr>
          <p:nvPr/>
        </p:nvCxnSpPr>
        <p:spPr>
          <a:xfrm>
            <a:off x="1913739" y="2628997"/>
            <a:ext cx="4195184" cy="22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3"/>
          </p:cNvCxnSpPr>
          <p:nvPr/>
        </p:nvCxnSpPr>
        <p:spPr>
          <a:xfrm flipV="1">
            <a:off x="1913739" y="2803403"/>
            <a:ext cx="4195184" cy="557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ángulo 46"/>
          <p:cNvSpPr/>
          <p:nvPr/>
        </p:nvSpPr>
        <p:spPr>
          <a:xfrm>
            <a:off x="1531767" y="211553"/>
            <a:ext cx="1434874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Subjective social status</a:t>
            </a:r>
          </a:p>
        </p:txBody>
      </p:sp>
      <p:cxnSp>
        <p:nvCxnSpPr>
          <p:cNvPr id="48" name="Conector recto de flecha 47"/>
          <p:cNvCxnSpPr>
            <a:cxnSpLocks/>
            <a:stCxn id="47" idx="2"/>
          </p:cNvCxnSpPr>
          <p:nvPr/>
        </p:nvCxnSpPr>
        <p:spPr>
          <a:xfrm>
            <a:off x="2249204" y="630910"/>
            <a:ext cx="1441240" cy="1498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A4C4BF0-8ECD-4895-8508-B1FFCCDE4B3F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966641" y="421232"/>
            <a:ext cx="3142282" cy="192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C5B2872-328E-49A9-9409-7B43744BEA2B}"/>
                  </a:ext>
                </a:extLst>
              </p:cNvPr>
              <p:cNvSpPr txBox="1"/>
              <p:nvPr/>
            </p:nvSpPr>
            <p:spPr>
              <a:xfrm>
                <a:off x="2035724" y="1664545"/>
                <a:ext cx="32457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C5B2872-328E-49A9-9409-7B43744BE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724" y="1664545"/>
                <a:ext cx="324576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566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F55E9C88-8DB4-4D07-9D5F-105FDCF6F8A0}"/>
                  </a:ext>
                </a:extLst>
              </p:cNvPr>
              <p:cNvSpPr txBox="1"/>
              <p:nvPr/>
            </p:nvSpPr>
            <p:spPr>
              <a:xfrm>
                <a:off x="2089475" y="2271544"/>
                <a:ext cx="2841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55E9C88-8DB4-4D07-9D5F-105FDCF6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75" y="2271544"/>
                <a:ext cx="284117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217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9CF2996-BE9D-42EB-9DD9-1313A1FF151E}"/>
                  </a:ext>
                </a:extLst>
              </p:cNvPr>
              <p:cNvSpPr txBox="1"/>
              <p:nvPr/>
            </p:nvSpPr>
            <p:spPr>
              <a:xfrm>
                <a:off x="2181687" y="2957232"/>
                <a:ext cx="2734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L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9CF2996-BE9D-42EB-9DD9-1313A1FF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87" y="2957232"/>
                <a:ext cx="273473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13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10395F9-AB89-4A6A-B396-F3C1FBC4B0D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249204" y="630910"/>
            <a:ext cx="1201793" cy="2020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F32652A-3281-4CE6-BCA9-28DF3F638B4C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249204" y="630910"/>
            <a:ext cx="985379" cy="2541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FA14FB4-213C-4E79-B533-1C031129435A}"/>
                  </a:ext>
                </a:extLst>
              </p:cNvPr>
              <p:cNvSpPr txBox="1"/>
              <p:nvPr/>
            </p:nvSpPr>
            <p:spPr>
              <a:xfrm>
                <a:off x="4254463" y="869390"/>
                <a:ext cx="21377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FA14FB4-213C-4E79-B533-1C0311294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63" y="869390"/>
                <a:ext cx="213776" cy="184666"/>
              </a:xfrm>
              <a:prstGeom prst="rect">
                <a:avLst/>
              </a:prstGeom>
              <a:blipFill rotWithShape="0">
                <a:blip r:embed="rId5"/>
                <a:stretch>
                  <a:fillRect l="-14286" r="-285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07E0013-787A-42E1-B306-241225EE0342}"/>
                  </a:ext>
                </a:extLst>
              </p:cNvPr>
              <p:cNvSpPr txBox="1"/>
              <p:nvPr/>
            </p:nvSpPr>
            <p:spPr>
              <a:xfrm>
                <a:off x="2987041" y="1150249"/>
                <a:ext cx="2153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07E0013-787A-42E1-B306-241225EE0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041" y="1150249"/>
                <a:ext cx="215379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17143" r="-285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20ED6ECD-489B-442A-9F77-D977C45F2099}"/>
              </a:ext>
            </a:extLst>
          </p:cNvPr>
          <p:cNvSpPr txBox="1"/>
          <p:nvPr/>
        </p:nvSpPr>
        <p:spPr>
          <a:xfrm>
            <a:off x="2308198" y="166736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730C6D8-C76C-4678-93D3-E5FD2745115B}"/>
              </a:ext>
            </a:extLst>
          </p:cNvPr>
          <p:cNvSpPr txBox="1"/>
          <p:nvPr/>
        </p:nvSpPr>
        <p:spPr>
          <a:xfrm>
            <a:off x="2387759" y="2262790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06857F0-A99D-4E48-8B76-CC662E771CC8}"/>
              </a:ext>
            </a:extLst>
          </p:cNvPr>
          <p:cNvSpPr txBox="1"/>
          <p:nvPr/>
        </p:nvSpPr>
        <p:spPr>
          <a:xfrm>
            <a:off x="2448388" y="2888362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846D2DB-E992-4E7D-B013-61A84462A4AC}"/>
              </a:ext>
            </a:extLst>
          </p:cNvPr>
          <p:cNvSpPr txBox="1"/>
          <p:nvPr/>
        </p:nvSpPr>
        <p:spPr>
          <a:xfrm>
            <a:off x="3115818" y="111561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2639F23-2C06-47DA-B0E6-3C0738B54704}"/>
              </a:ext>
            </a:extLst>
          </p:cNvPr>
          <p:cNvSpPr txBox="1"/>
          <p:nvPr/>
        </p:nvSpPr>
        <p:spPr>
          <a:xfrm>
            <a:off x="4460021" y="100941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1589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4">
            <a:extLst>
              <a:ext uri="{FF2B5EF4-FFF2-40B4-BE49-F238E27FC236}">
                <a16:creationId xmlns:a16="http://schemas.microsoft.com/office/drawing/2014/main" id="{5DF3F279-613E-E747-15FA-A3C5DFB52F0C}"/>
              </a:ext>
            </a:extLst>
          </p:cNvPr>
          <p:cNvSpPr/>
          <p:nvPr/>
        </p:nvSpPr>
        <p:spPr>
          <a:xfrm>
            <a:off x="698110" y="2122022"/>
            <a:ext cx="1440000" cy="108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86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6771CE-1F5A-091B-8236-6CC6B75620E3}"/>
              </a:ext>
            </a:extLst>
          </p:cNvPr>
          <p:cNvGrpSpPr/>
          <p:nvPr/>
        </p:nvGrpSpPr>
        <p:grpSpPr>
          <a:xfrm>
            <a:off x="788111" y="2213520"/>
            <a:ext cx="1260000" cy="900000"/>
            <a:chOff x="861863" y="2311538"/>
            <a:chExt cx="1236938" cy="835932"/>
          </a:xfrm>
        </p:grpSpPr>
        <p:sp>
          <p:nvSpPr>
            <p:cNvPr id="4" name="Rectángulo 3"/>
            <p:cNvSpPr>
              <a:spLocks/>
            </p:cNvSpPr>
            <p:nvPr/>
          </p:nvSpPr>
          <p:spPr>
            <a:xfrm>
              <a:off x="861863" y="2728113"/>
              <a:ext cx="1236937" cy="41935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86" dirty="0">
                  <a:solidFill>
                    <a:schemeClr val="tx1"/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Education</a:t>
              </a:r>
            </a:p>
          </p:txBody>
        </p:sp>
        <p:sp>
          <p:nvSpPr>
            <p:cNvPr id="5" name="Rectángulo 4"/>
            <p:cNvSpPr>
              <a:spLocks/>
            </p:cNvSpPr>
            <p:nvPr/>
          </p:nvSpPr>
          <p:spPr>
            <a:xfrm>
              <a:off x="861864" y="2311538"/>
              <a:ext cx="1236937" cy="41935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86" dirty="0">
                  <a:solidFill>
                    <a:schemeClr val="tx1"/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rPr>
                <a:t>Income</a:t>
              </a:r>
            </a:p>
          </p:txBody>
        </p:sp>
      </p:grpSp>
      <p:sp>
        <p:nvSpPr>
          <p:cNvPr id="7" name="Rectángulo 6"/>
          <p:cNvSpPr/>
          <p:nvPr/>
        </p:nvSpPr>
        <p:spPr>
          <a:xfrm>
            <a:off x="5126666" y="2394551"/>
            <a:ext cx="1456575" cy="534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86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Meritocracy</a:t>
            </a:r>
          </a:p>
          <a:p>
            <a:pPr algn="ctr"/>
            <a:r>
              <a:rPr lang="en-GB" sz="1286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Perception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2847986" y="771300"/>
            <a:ext cx="1260000" cy="4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Subjective social status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A4C4BF0-8ECD-4895-8508-B1FFCCDE4B3F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3477986" y="1203300"/>
            <a:ext cx="0" cy="144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20">
            <a:extLst>
              <a:ext uri="{FF2B5EF4-FFF2-40B4-BE49-F238E27FC236}">
                <a16:creationId xmlns:a16="http://schemas.microsoft.com/office/drawing/2014/main" id="{D9B815FF-49E8-8E03-A1EF-54A81444BE7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138110" y="2662022"/>
            <a:ext cx="29885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5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76807" y="2419324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86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Educación</a:t>
            </a:r>
            <a:endParaRPr lang="en-US" sz="1286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76807" y="1729187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86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Ingresos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76807" y="3150761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86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Clase Social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211754" y="2311538"/>
            <a:ext cx="1456575" cy="534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86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Percepción de Meritocracia</a:t>
            </a:r>
          </a:p>
        </p:txBody>
      </p:sp>
      <p:cxnSp>
        <p:nvCxnSpPr>
          <p:cNvPr id="9" name="Conector recto de flecha 8"/>
          <p:cNvCxnSpPr>
            <a:stCxn id="5" idx="3"/>
          </p:cNvCxnSpPr>
          <p:nvPr/>
        </p:nvCxnSpPr>
        <p:spPr>
          <a:xfrm>
            <a:off x="1913739" y="1938866"/>
            <a:ext cx="4195184" cy="529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4" idx="3"/>
          </p:cNvCxnSpPr>
          <p:nvPr/>
        </p:nvCxnSpPr>
        <p:spPr>
          <a:xfrm>
            <a:off x="1913739" y="2628997"/>
            <a:ext cx="4195184" cy="22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3"/>
          </p:cNvCxnSpPr>
          <p:nvPr/>
        </p:nvCxnSpPr>
        <p:spPr>
          <a:xfrm flipV="1">
            <a:off x="1913739" y="2803403"/>
            <a:ext cx="4195184" cy="557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ángulo 46"/>
          <p:cNvSpPr/>
          <p:nvPr/>
        </p:nvSpPr>
        <p:spPr>
          <a:xfrm>
            <a:off x="1531767" y="211553"/>
            <a:ext cx="1434874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Estatus Social</a:t>
            </a:r>
            <a:br>
              <a:rPr lang="es-CL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s-CL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Subjetivo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8" name="Conector recto de flecha 47"/>
          <p:cNvCxnSpPr>
            <a:cxnSpLocks/>
            <a:stCxn id="47" idx="2"/>
          </p:cNvCxnSpPr>
          <p:nvPr/>
        </p:nvCxnSpPr>
        <p:spPr>
          <a:xfrm>
            <a:off x="2249204" y="630910"/>
            <a:ext cx="1441240" cy="1498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A4C4BF0-8ECD-4895-8508-B1FFCCDE4B3F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966641" y="421232"/>
            <a:ext cx="3142282" cy="192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C5B2872-328E-49A9-9409-7B43744BEA2B}"/>
                  </a:ext>
                </a:extLst>
              </p:cNvPr>
              <p:cNvSpPr txBox="1"/>
              <p:nvPr/>
            </p:nvSpPr>
            <p:spPr>
              <a:xfrm>
                <a:off x="2035724" y="1664545"/>
                <a:ext cx="32457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C5B2872-328E-49A9-9409-7B43744BE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724" y="1664545"/>
                <a:ext cx="324576" cy="184666"/>
              </a:xfrm>
              <a:prstGeom prst="rect">
                <a:avLst/>
              </a:prstGeom>
              <a:blipFill>
                <a:blip r:embed="rId2"/>
                <a:stretch>
                  <a:fillRect l="-3774"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F55E9C88-8DB4-4D07-9D5F-105FDCF6F8A0}"/>
                  </a:ext>
                </a:extLst>
              </p:cNvPr>
              <p:cNvSpPr txBox="1"/>
              <p:nvPr/>
            </p:nvSpPr>
            <p:spPr>
              <a:xfrm>
                <a:off x="2089475" y="2271544"/>
                <a:ext cx="277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F55E9C88-8DB4-4D07-9D5F-105FDCF6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75" y="2271544"/>
                <a:ext cx="277319" cy="184666"/>
              </a:xfrm>
              <a:prstGeom prst="rect">
                <a:avLst/>
              </a:prstGeom>
              <a:blipFill>
                <a:blip r:embed="rId3"/>
                <a:stretch>
                  <a:fillRect l="-13333" r="-2222"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9CF2996-BE9D-42EB-9DD9-1313A1FF151E}"/>
                  </a:ext>
                </a:extLst>
              </p:cNvPr>
              <p:cNvSpPr txBox="1"/>
              <p:nvPr/>
            </p:nvSpPr>
            <p:spPr>
              <a:xfrm>
                <a:off x="2181687" y="2957232"/>
                <a:ext cx="277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9CF2996-BE9D-42EB-9DD9-1313A1FF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87" y="2957232"/>
                <a:ext cx="277319" cy="184666"/>
              </a:xfrm>
              <a:prstGeom prst="rect">
                <a:avLst/>
              </a:prstGeom>
              <a:blipFill>
                <a:blip r:embed="rId4"/>
                <a:stretch>
                  <a:fillRect l="-13333" r="-2222" b="-1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10395F9-AB89-4A6A-B396-F3C1FBC4B0D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249204" y="630910"/>
            <a:ext cx="1201793" cy="2020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F32652A-3281-4CE6-BCA9-28DF3F638B4C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249204" y="630910"/>
            <a:ext cx="985379" cy="2541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FA14FB4-213C-4E79-B533-1C031129435A}"/>
                  </a:ext>
                </a:extLst>
              </p:cNvPr>
              <p:cNvSpPr txBox="1"/>
              <p:nvPr/>
            </p:nvSpPr>
            <p:spPr>
              <a:xfrm>
                <a:off x="4254463" y="869390"/>
                <a:ext cx="2105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FA14FB4-213C-4E79-B533-1C0311294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63" y="869390"/>
                <a:ext cx="210570" cy="184666"/>
              </a:xfrm>
              <a:prstGeom prst="rect">
                <a:avLst/>
              </a:prstGeom>
              <a:blipFill>
                <a:blip r:embed="rId5"/>
                <a:stretch>
                  <a:fillRect l="-17647" r="-5882"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07E0013-787A-42E1-B306-241225EE0342}"/>
                  </a:ext>
                </a:extLst>
              </p:cNvPr>
              <p:cNvSpPr txBox="1"/>
              <p:nvPr/>
            </p:nvSpPr>
            <p:spPr>
              <a:xfrm>
                <a:off x="2987041" y="1150249"/>
                <a:ext cx="2153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rgbClr val="FF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07E0013-787A-42E1-B306-241225EE0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041" y="1150249"/>
                <a:ext cx="215379" cy="184666"/>
              </a:xfrm>
              <a:prstGeom prst="rect">
                <a:avLst/>
              </a:prstGeom>
              <a:blipFill>
                <a:blip r:embed="rId6"/>
                <a:stretch>
                  <a:fillRect l="-17143" r="-2857" b="-1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20ED6ECD-489B-442A-9F77-D977C45F2099}"/>
              </a:ext>
            </a:extLst>
          </p:cNvPr>
          <p:cNvSpPr txBox="1"/>
          <p:nvPr/>
        </p:nvSpPr>
        <p:spPr>
          <a:xfrm>
            <a:off x="2308198" y="16673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+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730C6D8-C76C-4678-93D3-E5FD2745115B}"/>
              </a:ext>
            </a:extLst>
          </p:cNvPr>
          <p:cNvSpPr txBox="1"/>
          <p:nvPr/>
        </p:nvSpPr>
        <p:spPr>
          <a:xfrm>
            <a:off x="2387759" y="2262790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-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06857F0-A99D-4E48-8B76-CC662E771CC8}"/>
              </a:ext>
            </a:extLst>
          </p:cNvPr>
          <p:cNvSpPr txBox="1"/>
          <p:nvPr/>
        </p:nvSpPr>
        <p:spPr>
          <a:xfrm>
            <a:off x="2448388" y="28883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/>
              <a:t>+</a:t>
            </a:r>
            <a:endParaRPr lang="es-CL" sz="16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846D2DB-E992-4E7D-B013-61A84462A4AC}"/>
              </a:ext>
            </a:extLst>
          </p:cNvPr>
          <p:cNvSpPr txBox="1"/>
          <p:nvPr/>
        </p:nvSpPr>
        <p:spPr>
          <a:xfrm>
            <a:off x="3098377" y="12711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2639F23-2C06-47DA-B0E6-3C0738B54704}"/>
              </a:ext>
            </a:extLst>
          </p:cNvPr>
          <p:cNvSpPr txBox="1"/>
          <p:nvPr/>
        </p:nvSpPr>
        <p:spPr>
          <a:xfrm>
            <a:off x="4460021" y="100941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4859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47</Words>
  <Application>Microsoft Office PowerPoint</Application>
  <PresentationFormat>Custom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Lato</vt:lpstr>
      <vt:lpstr>Times New Roman</vt:lpstr>
      <vt:lpstr>Tema de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JC IS</cp:lastModifiedBy>
  <cp:revision>16</cp:revision>
  <dcterms:created xsi:type="dcterms:W3CDTF">2019-09-23T19:42:25Z</dcterms:created>
  <dcterms:modified xsi:type="dcterms:W3CDTF">2023-11-29T15:01:21Z</dcterms:modified>
</cp:coreProperties>
</file>