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202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926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00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4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99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193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14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27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73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24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38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DCEE-D7A5-4544-AB5C-58AABD9C63BC}" type="datetimeFigureOut">
              <a:rPr lang="es-CL" smtClean="0"/>
              <a:t>08-04-2019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F615-3992-4788-BB33-2782719C06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7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Estudio Longitudinal Social de Chile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Planificación 2019</a:t>
            </a:r>
            <a:endParaRPr lang="es-CL" dirty="0"/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3622B75B-C709-0843-B10B-6479DCDE7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7" y="5665121"/>
            <a:ext cx="1366307" cy="9687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041D79-2D90-A943-B8AD-3C2E0FE6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26" y="5726243"/>
            <a:ext cx="1544427" cy="964701"/>
          </a:xfrm>
          <a:prstGeom prst="rect">
            <a:avLst/>
          </a:prstGeom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B12A7B95-92D9-4A44-816B-520479B3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86" y="5793426"/>
            <a:ext cx="1619449" cy="830336"/>
          </a:xfrm>
          <a:prstGeom prst="rect">
            <a:avLst/>
          </a:prstGeom>
        </p:spPr>
      </p:pic>
      <p:pic>
        <p:nvPicPr>
          <p:cNvPr id="7" name="Imagen 5">
            <a:extLst>
              <a:ext uri="{FF2B5EF4-FFF2-40B4-BE49-F238E27FC236}">
                <a16:creationId xmlns:a16="http://schemas.microsoft.com/office/drawing/2014/main" id="{C0D5BA60-E2D8-EC40-86FE-5C19C23D6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367" y="5982999"/>
            <a:ext cx="1903954" cy="584227"/>
          </a:xfrm>
          <a:prstGeom prst="rect">
            <a:avLst/>
          </a:prstGeom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FCC98D14-63DF-B444-87A3-F83ED4712D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54" y="5904921"/>
            <a:ext cx="929907" cy="847147"/>
          </a:xfrm>
          <a:prstGeom prst="rect">
            <a:avLst/>
          </a:prstGeom>
        </p:spPr>
      </p:pic>
      <p:pic>
        <p:nvPicPr>
          <p:cNvPr id="9" name="Imagen 9" descr="Logos coes ESP-ING RGB-05.jpg">
            <a:extLst>
              <a:ext uri="{FF2B5EF4-FFF2-40B4-BE49-F238E27FC236}">
                <a16:creationId xmlns:a16="http://schemas.microsoft.com/office/drawing/2014/main" id="{F2001BA1-3C5A-D94B-8C6F-647B5393B0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895"/>
            <a:ext cx="3243810" cy="14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 2019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32415"/>
              </p:ext>
            </p:extLst>
          </p:nvPr>
        </p:nvGraphicFramePr>
        <p:xfrm>
          <a:off x="838200" y="1825625"/>
          <a:ext cx="87499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703">
                  <a:extLst>
                    <a:ext uri="{9D8B030D-6E8A-4147-A177-3AD203B41FA5}">
                      <a16:colId xmlns:a16="http://schemas.microsoft.com/office/drawing/2014/main" val="2588736864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val="1243186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Fecha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Entrega de Base</a:t>
                      </a:r>
                      <a:r>
                        <a:rPr lang="es-CL" baseline="0" dirty="0" smtClean="0"/>
                        <a:t> de datos ELSOC 2018 (Corte Transversal)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9 de Abril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4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Entrega</a:t>
                      </a:r>
                      <a:r>
                        <a:rPr lang="es-CL" baseline="0" dirty="0" smtClean="0"/>
                        <a:t> de </a:t>
                      </a:r>
                      <a:r>
                        <a:rPr lang="es-CL" dirty="0" smtClean="0"/>
                        <a:t>Documentación ELSOC 2018</a:t>
                      </a:r>
                      <a:r>
                        <a:rPr lang="es-CL" baseline="0" dirty="0" smtClean="0"/>
                        <a:t> (Corte Transversal)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12 de Abril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Entrega</a:t>
                      </a:r>
                      <a:r>
                        <a:rPr lang="es-CL" baseline="0" dirty="0" smtClean="0"/>
                        <a:t> de </a:t>
                      </a:r>
                      <a:r>
                        <a:rPr lang="es-CL" dirty="0" smtClean="0"/>
                        <a:t>Base de Datos ELSOC 2016-2018 (Longitudinal)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17 de Abril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mtClean="0"/>
                        <a:t>Actualización de Repositorio </a:t>
                      </a:r>
                      <a:r>
                        <a:rPr lang="es-CL" dirty="0" smtClean="0"/>
                        <a:t>ELSOC (Ola</a:t>
                      </a:r>
                      <a:r>
                        <a:rPr lang="es-CL" baseline="0" dirty="0" smtClean="0"/>
                        <a:t> 2017 a todo el público)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26 de Abril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Envío de 1ra Versión del Cuestionario ELSOC 2019 a Centro </a:t>
                      </a:r>
                      <a:r>
                        <a:rPr lang="es-CL" dirty="0" err="1" smtClean="0"/>
                        <a:t>MicroDatos</a:t>
                      </a:r>
                      <a:r>
                        <a:rPr lang="es-CL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17 de Mayo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Inicio de Trabajo de Campo ELSOC 2019</a:t>
                      </a:r>
                      <a:r>
                        <a:rPr lang="es-CL" baseline="0" dirty="0" smtClean="0"/>
                        <a:t> (fecha tentativa)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5 de Agosto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3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78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Cambios en ELSOC 2019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400" dirty="0" smtClean="0"/>
              <a:t>La entrega de los datos de ELSOC para los investigadores COES será por medio de una plataforma web.</a:t>
            </a:r>
          </a:p>
          <a:p>
            <a:pPr algn="just"/>
            <a:r>
              <a:rPr lang="es-CL" sz="2400" dirty="0" smtClean="0"/>
              <a:t>La liberación pública de los datos de ELSOC se realizará por medio del repositorio en </a:t>
            </a:r>
            <a:r>
              <a:rPr lang="es-CL" sz="2400" dirty="0" err="1" smtClean="0"/>
              <a:t>Dataverse</a:t>
            </a:r>
            <a:r>
              <a:rPr lang="es-CL" sz="2400" dirty="0" smtClean="0"/>
              <a:t> Project. </a:t>
            </a:r>
          </a:p>
          <a:p>
            <a:pPr algn="just"/>
            <a:r>
              <a:rPr lang="es-CL" sz="2400" dirty="0" smtClean="0"/>
              <a:t>El equipo ELSOC iniciará durante Abril la revisión del Cuestionario 2019. Se opera bajo el escenario de repetir el cuestionario 2017 (sin cambios). En caso de que hayan modificaciones, se comunicará a los investigadores en su debido momento el modo en que se implementarán.</a:t>
            </a:r>
          </a:p>
          <a:p>
            <a:pPr algn="just"/>
            <a:r>
              <a:rPr lang="es-CL" sz="2400" dirty="0" smtClean="0"/>
              <a:t>Resultados de </a:t>
            </a:r>
            <a:r>
              <a:rPr lang="es-CL" sz="2400" i="1" dirty="0" smtClean="0"/>
              <a:t>Encuesta de Usos de ELSOC </a:t>
            </a:r>
            <a:r>
              <a:rPr lang="es-CL" sz="2400" dirty="0" smtClean="0"/>
              <a:t>nos han permitido identificar </a:t>
            </a:r>
            <a:r>
              <a:rPr lang="es-CL" sz="2400" b="1" dirty="0" smtClean="0"/>
              <a:t>necesidades y oportunidades</a:t>
            </a:r>
            <a:r>
              <a:rPr lang="es-CL" sz="2400" dirty="0" smtClean="0"/>
              <a:t> para la planificación de actividades durante 2019.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66272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Actividades Públicas ELSOC 2019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CL" dirty="0" smtClean="0"/>
              <a:t>COES desarrollará diversas actividades relacionadas a los datos de ELSOC: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L" dirty="0" smtClean="0"/>
              <a:t>Lanzamientos públicos de resultados de ELSOC (formato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L" dirty="0" smtClean="0"/>
              <a:t>Workshops y Talleres de Capacitación con datos de ELSOC.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L" dirty="0" smtClean="0"/>
              <a:t>Seminario de Investigación con ELSOC.</a:t>
            </a:r>
          </a:p>
          <a:p>
            <a:pPr marL="914400" lvl="1" indent="-457200" algn="just">
              <a:buFont typeface="+mj-lt"/>
              <a:buAutoNum type="arabicPeriod"/>
            </a:pPr>
            <a:endParaRPr lang="es-CL" dirty="0"/>
          </a:p>
          <a:p>
            <a:pPr algn="just"/>
            <a:r>
              <a:rPr lang="es-CL" dirty="0" smtClean="0"/>
              <a:t>Se necesita colaboración por parte de las líneas para desarrollar presentaciones de resultados de ELSOC. Cada línea debe coordinar una propuesta de presentación (temas de presentación, encargados, fechas tentativas) con Benjamín y Alejandro. Un objetivo transversal de COES 2.0 es el desarrollo de actividades fuera de la Región Metropolitana.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99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Actividades Públicas ELSOC 2019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Se planifica realizar un “</a:t>
            </a:r>
            <a:r>
              <a:rPr lang="es-CL" dirty="0" err="1" smtClean="0"/>
              <a:t>Call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Papers</a:t>
            </a:r>
            <a:r>
              <a:rPr lang="es-CL" dirty="0" smtClean="0"/>
              <a:t>” durante el primer semestre para convocar al seminario académico ELSOC. Dicha actividad involucrará a investigadores COES, </a:t>
            </a:r>
            <a:r>
              <a:rPr lang="es-CL" dirty="0" err="1" smtClean="0"/>
              <a:t>postdocs</a:t>
            </a:r>
            <a:r>
              <a:rPr lang="es-CL" dirty="0" smtClean="0"/>
              <a:t>, </a:t>
            </a:r>
            <a:r>
              <a:rPr lang="es-CL" dirty="0" err="1" smtClean="0"/>
              <a:t>tesistas</a:t>
            </a:r>
            <a:r>
              <a:rPr lang="es-CL" dirty="0" smtClean="0"/>
              <a:t> y patrocinados.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Los workshops tendrán una estructura modular, orientada a temas específicos, distinguiendo entre audiencias según nivel de entrenamiento previo. La </a:t>
            </a:r>
            <a:r>
              <a:rPr lang="es-CL" i="1" dirty="0" smtClean="0"/>
              <a:t>Encuesta de Usos de ELSOC </a:t>
            </a:r>
            <a:r>
              <a:rPr lang="es-CL" dirty="0" smtClean="0"/>
              <a:t>nos permitió identificar las principales áreas de interés.  Prontamente liberaremos un calendario de actividades.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647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cap="small" dirty="0">
                <a:latin typeface="Arial Nova Cond" panose="020B0506020202020204" pitchFamily="34" charset="0"/>
              </a:rPr>
              <a:t>Conferencia CEDEUS-COES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7968554-856B-4EEC-A1A0-FD3B315FC1A3}"/>
              </a:ext>
            </a:extLst>
          </p:cNvPr>
          <p:cNvGrpSpPr/>
          <p:nvPr/>
        </p:nvGrpSpPr>
        <p:grpSpPr>
          <a:xfrm>
            <a:off x="3214518" y="1464672"/>
            <a:ext cx="5762963" cy="5212353"/>
            <a:chOff x="3152061" y="1464672"/>
            <a:chExt cx="5372776" cy="496553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E92F8F0-5B9F-42F4-A528-5BEA93855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061" y="1464672"/>
              <a:ext cx="3129330" cy="4837611"/>
            </a:xfrm>
            <a:prstGeom prst="rect">
              <a:avLst/>
            </a:prstGeom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1134AB7-4E6B-4C7C-9ED5-6E917857D02A}"/>
                </a:ext>
              </a:extLst>
            </p:cNvPr>
            <p:cNvGrpSpPr/>
            <p:nvPr/>
          </p:nvGrpSpPr>
          <p:grpSpPr>
            <a:xfrm>
              <a:off x="6769145" y="1464672"/>
              <a:ext cx="1755692" cy="4965535"/>
              <a:chOff x="5309099" y="1445622"/>
              <a:chExt cx="1755692" cy="4965535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9077B070-1BEC-47FA-871F-21287A50A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9099" y="1445622"/>
                <a:ext cx="1755692" cy="1152000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85836CCF-FEE8-42BD-BDFE-CA410748DE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0065"/>
              <a:stretch/>
            </p:blipFill>
            <p:spPr>
              <a:xfrm>
                <a:off x="5591101" y="2591648"/>
                <a:ext cx="1261526" cy="11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8033D721-30A4-4E23-AF25-3D5D23D8D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000" y="3864427"/>
                <a:ext cx="1519238" cy="1241250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BF77022-885A-4A2E-AD45-E9E4269C9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1100" y="5010453"/>
                <a:ext cx="1333037" cy="140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059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cap="small" dirty="0">
                <a:latin typeface="Arial Nova Cond" panose="020B0506020202020204" pitchFamily="34" charset="0"/>
              </a:rPr>
              <a:t>Conferencia CEDEUS-COES</a:t>
            </a:r>
            <a:br>
              <a:rPr lang="es-CL" b="1" cap="small" dirty="0">
                <a:latin typeface="Arial Nova Cond" panose="020B0506020202020204" pitchFamily="34" charset="0"/>
              </a:rPr>
            </a:br>
            <a:r>
              <a:rPr lang="es-CL" sz="2400" b="1" dirty="0">
                <a:latin typeface="Arial Nova Cond" panose="020B0506020202020204" pitchFamily="34" charset="0"/>
              </a:rPr>
              <a:t>Keynote </a:t>
            </a:r>
            <a:r>
              <a:rPr lang="es-CL" sz="2400" b="1" dirty="0" err="1">
                <a:latin typeface="Arial Nova Cond" panose="020B0506020202020204" pitchFamily="34" charset="0"/>
              </a:rPr>
              <a:t>speakers</a:t>
            </a:r>
            <a:r>
              <a:rPr lang="es-CL" sz="2400" b="1" dirty="0">
                <a:latin typeface="Arial Nova Cond" panose="020B0506020202020204" pitchFamily="34" charset="0"/>
              </a:rPr>
              <a:t> confirmados</a:t>
            </a:r>
            <a:endParaRPr lang="es-CL" b="1" dirty="0">
              <a:latin typeface="Arial Nova Cond" panose="020B0506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9D11F0-F901-49FD-8D36-ECCE96B3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48" y="1455420"/>
            <a:ext cx="9800552" cy="45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cap="small" dirty="0">
                <a:latin typeface="Arial Nova Cond" panose="020B0506020202020204" pitchFamily="34" charset="0"/>
              </a:rPr>
              <a:t>Conferencia CEDEUS-COES</a:t>
            </a:r>
            <a:br>
              <a:rPr lang="es-CL" b="1" cap="small" dirty="0">
                <a:latin typeface="Arial Nova Cond" panose="020B0506020202020204" pitchFamily="34" charset="0"/>
              </a:rPr>
            </a:br>
            <a:r>
              <a:rPr lang="es-CL" sz="2400" b="1" dirty="0">
                <a:latin typeface="Arial Nova Cond" panose="020B0506020202020204" pitchFamily="34" charset="0"/>
              </a:rPr>
              <a:t>Ejes de la conferencia</a:t>
            </a:r>
            <a:endParaRPr lang="es-CL" b="1" dirty="0">
              <a:latin typeface="Arial Nova Cond" panose="020B0506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47A7AD1-D9D6-4806-B74F-3BDB5088E64B}"/>
              </a:ext>
            </a:extLst>
          </p:cNvPr>
          <p:cNvGrpSpPr/>
          <p:nvPr/>
        </p:nvGrpSpPr>
        <p:grpSpPr>
          <a:xfrm>
            <a:off x="1108873" y="1889126"/>
            <a:ext cx="10244927" cy="4286249"/>
            <a:chOff x="1219200" y="2206626"/>
            <a:chExt cx="10244927" cy="428624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4BB6148-891E-432A-B4C5-A169C0A7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105"/>
            <a:stretch/>
          </p:blipFill>
          <p:spPr>
            <a:xfrm>
              <a:off x="1426368" y="2206626"/>
              <a:ext cx="9339263" cy="4286249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0904A3F-FBB8-42B7-AD7C-39B23C7AB33D}"/>
                </a:ext>
              </a:extLst>
            </p:cNvPr>
            <p:cNvSpPr txBox="1"/>
            <p:nvPr/>
          </p:nvSpPr>
          <p:spPr>
            <a:xfrm>
              <a:off x="1612900" y="3962400"/>
              <a:ext cx="2311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Ernesto López (UCH-COES)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13F41CA-94FC-450A-811F-E632215B5635}"/>
                </a:ext>
              </a:extLst>
            </p:cNvPr>
            <p:cNvSpPr txBox="1"/>
            <p:nvPr/>
          </p:nvSpPr>
          <p:spPr>
            <a:xfrm>
              <a:off x="4775199" y="3962400"/>
              <a:ext cx="2311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´Matías Garretón (UAI-COES)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8DDC46A-09AA-4BBB-8EBB-7157AA40C12B}"/>
                </a:ext>
              </a:extLst>
            </p:cNvPr>
            <p:cNvSpPr txBox="1"/>
            <p:nvPr/>
          </p:nvSpPr>
          <p:spPr>
            <a:xfrm>
              <a:off x="8085927" y="3962400"/>
              <a:ext cx="2641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Felipe Link (PUC-COES-CEDEUS)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5849DE0-576E-40D6-B7D1-7145BA808938}"/>
                </a:ext>
              </a:extLst>
            </p:cNvPr>
            <p:cNvSpPr txBox="1"/>
            <p:nvPr/>
          </p:nvSpPr>
          <p:spPr>
            <a:xfrm>
              <a:off x="1219200" y="6095226"/>
              <a:ext cx="337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Francisco de la Barrera (UDEC-CEDEUS)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4A1EFF9-9D9C-47C7-8E24-29721ADD8C07}"/>
                </a:ext>
              </a:extLst>
            </p:cNvPr>
            <p:cNvSpPr txBox="1"/>
            <p:nvPr/>
          </p:nvSpPr>
          <p:spPr>
            <a:xfrm>
              <a:off x="4707727" y="6095226"/>
              <a:ext cx="337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Alejandra </a:t>
              </a:r>
              <a:r>
                <a:rPr lang="es-CL" sz="1200" b="1" dirty="0" err="1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Rasse</a:t>
              </a:r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(PUC-CEDEUS)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B95D0EC-9D4B-456D-97DC-CF6F0EBFA853}"/>
                </a:ext>
              </a:extLst>
            </p:cNvPr>
            <p:cNvSpPr txBox="1"/>
            <p:nvPr/>
          </p:nvSpPr>
          <p:spPr>
            <a:xfrm>
              <a:off x="8085927" y="6095225"/>
              <a:ext cx="337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Hugo Silva (PUC-CEDEUS)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842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419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Nova Cond</vt:lpstr>
      <vt:lpstr>Calibri</vt:lpstr>
      <vt:lpstr>Calibri Light</vt:lpstr>
      <vt:lpstr>Roboto</vt:lpstr>
      <vt:lpstr>Tema de Office</vt:lpstr>
      <vt:lpstr>Estudio Longitudinal Social de Chile</vt:lpstr>
      <vt:lpstr>Cronograma 2019</vt:lpstr>
      <vt:lpstr>Cambios en ELSOC 2019</vt:lpstr>
      <vt:lpstr>Actividades Públicas ELSOC 2019</vt:lpstr>
      <vt:lpstr>Actividades Públicas ELSOC 2019</vt:lpstr>
      <vt:lpstr>Conferencia CEDEUS-COES</vt:lpstr>
      <vt:lpstr>Conferencia CEDEUS-COES Keynote speakers confirmados</vt:lpstr>
      <vt:lpstr>Conferencia CEDEUS-COES Ejes de la conferencia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Longitudinal Social de Chile</dc:title>
  <dc:creator>COES</dc:creator>
  <cp:lastModifiedBy>Usuario</cp:lastModifiedBy>
  <cp:revision>9</cp:revision>
  <dcterms:created xsi:type="dcterms:W3CDTF">2019-04-08T14:39:51Z</dcterms:created>
  <dcterms:modified xsi:type="dcterms:W3CDTF">2019-04-08T20:50:30Z</dcterms:modified>
</cp:coreProperties>
</file>