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9" r:id="rId2"/>
    <p:sldId id="260" r:id="rId3"/>
  </p:sldIdLst>
  <p:sldSz cx="6588125" cy="4032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76" autoAdjust="0"/>
  </p:normalViewPr>
  <p:slideViewPr>
    <p:cSldViewPr snapToGrid="0">
      <p:cViewPr varScale="1">
        <p:scale>
          <a:sx n="145" d="100"/>
          <a:sy n="145" d="100"/>
        </p:scale>
        <p:origin x="474" y="120"/>
      </p:cViewPr>
      <p:guideLst>
        <p:guide orient="horz" pos="1270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F01D0-302B-4C9C-9B5C-CF892CCDCF35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1143000"/>
            <a:ext cx="504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D994D-AEDA-4CC7-B2FD-C2A7E3B320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30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0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00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50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00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49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99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48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00" algn="l" defTabSz="914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8050" y="1143000"/>
            <a:ext cx="50419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D994D-AEDA-4CC7-B2FD-C2A7E3B320A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8050" y="1143000"/>
            <a:ext cx="50419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D994D-AEDA-4CC7-B2FD-C2A7E3B320A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09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659908"/>
            <a:ext cx="4941094" cy="1403820"/>
          </a:xfrm>
        </p:spPr>
        <p:txBody>
          <a:bodyPr anchor="b"/>
          <a:lstStyle>
            <a:lvl1pPr algn="ctr">
              <a:defRPr sz="32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2117865"/>
            <a:ext cx="4941094" cy="973527"/>
          </a:xfrm>
        </p:spPr>
        <p:txBody>
          <a:bodyPr/>
          <a:lstStyle>
            <a:lvl1pPr marL="0" indent="0" algn="ctr">
              <a:buNone/>
              <a:defRPr sz="1297"/>
            </a:lvl1pPr>
            <a:lvl2pPr marL="247071" indent="0" algn="ctr">
              <a:buNone/>
              <a:defRPr sz="1081"/>
            </a:lvl2pPr>
            <a:lvl3pPr marL="494142" indent="0" algn="ctr">
              <a:buNone/>
              <a:defRPr sz="973"/>
            </a:lvl3pPr>
            <a:lvl4pPr marL="741213" indent="0" algn="ctr">
              <a:buNone/>
              <a:defRPr sz="865"/>
            </a:lvl4pPr>
            <a:lvl5pPr marL="988284" indent="0" algn="ctr">
              <a:buNone/>
              <a:defRPr sz="865"/>
            </a:lvl5pPr>
            <a:lvl6pPr marL="1235354" indent="0" algn="ctr">
              <a:buNone/>
              <a:defRPr sz="865"/>
            </a:lvl6pPr>
            <a:lvl7pPr marL="1482425" indent="0" algn="ctr">
              <a:buNone/>
              <a:defRPr sz="865"/>
            </a:lvl7pPr>
            <a:lvl8pPr marL="1729496" indent="0" algn="ctr">
              <a:buNone/>
              <a:defRPr sz="865"/>
            </a:lvl8pPr>
            <a:lvl9pPr marL="1976567" indent="0" algn="ctr">
              <a:buNone/>
              <a:defRPr sz="86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0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063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214680"/>
            <a:ext cx="1420564" cy="34171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214680"/>
            <a:ext cx="4179342" cy="341714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4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666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1005263"/>
            <a:ext cx="5682258" cy="1677304"/>
          </a:xfrm>
        </p:spPr>
        <p:txBody>
          <a:bodyPr anchor="b"/>
          <a:lstStyle>
            <a:lvl1pPr>
              <a:defRPr sz="32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2698435"/>
            <a:ext cx="5682258" cy="882054"/>
          </a:xfrm>
        </p:spPr>
        <p:txBody>
          <a:bodyPr/>
          <a:lstStyle>
            <a:lvl1pPr marL="0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1pPr>
            <a:lvl2pPr marL="247071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2pPr>
            <a:lvl3pPr marL="494142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3pPr>
            <a:lvl4pPr marL="741213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4pPr>
            <a:lvl5pPr marL="98828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5pPr>
            <a:lvl6pPr marL="123535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6pPr>
            <a:lvl7pPr marL="1482425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7pPr>
            <a:lvl8pPr marL="172949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8pPr>
            <a:lvl9pPr marL="1976567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43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1073400"/>
            <a:ext cx="2799953" cy="25584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1073400"/>
            <a:ext cx="2799953" cy="25584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71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14680"/>
            <a:ext cx="5682258" cy="77938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988461"/>
            <a:ext cx="2787085" cy="484430"/>
          </a:xfrm>
        </p:spPr>
        <p:txBody>
          <a:bodyPr anchor="b"/>
          <a:lstStyle>
            <a:lvl1pPr marL="0" indent="0">
              <a:buNone/>
              <a:defRPr sz="1297" b="1"/>
            </a:lvl1pPr>
            <a:lvl2pPr marL="247071" indent="0">
              <a:buNone/>
              <a:defRPr sz="1081" b="1"/>
            </a:lvl2pPr>
            <a:lvl3pPr marL="494142" indent="0">
              <a:buNone/>
              <a:defRPr sz="973" b="1"/>
            </a:lvl3pPr>
            <a:lvl4pPr marL="741213" indent="0">
              <a:buNone/>
              <a:defRPr sz="865" b="1"/>
            </a:lvl4pPr>
            <a:lvl5pPr marL="988284" indent="0">
              <a:buNone/>
              <a:defRPr sz="865" b="1"/>
            </a:lvl5pPr>
            <a:lvl6pPr marL="1235354" indent="0">
              <a:buNone/>
              <a:defRPr sz="865" b="1"/>
            </a:lvl6pPr>
            <a:lvl7pPr marL="1482425" indent="0">
              <a:buNone/>
              <a:defRPr sz="865" b="1"/>
            </a:lvl7pPr>
            <a:lvl8pPr marL="1729496" indent="0">
              <a:buNone/>
              <a:defRPr sz="865" b="1"/>
            </a:lvl8pPr>
            <a:lvl9pPr marL="1976567" indent="0">
              <a:buNone/>
              <a:defRPr sz="865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1472891"/>
            <a:ext cx="2787085" cy="21664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988461"/>
            <a:ext cx="2800811" cy="484430"/>
          </a:xfrm>
        </p:spPr>
        <p:txBody>
          <a:bodyPr anchor="b"/>
          <a:lstStyle>
            <a:lvl1pPr marL="0" indent="0">
              <a:buNone/>
              <a:defRPr sz="1297" b="1"/>
            </a:lvl1pPr>
            <a:lvl2pPr marL="247071" indent="0">
              <a:buNone/>
              <a:defRPr sz="1081" b="1"/>
            </a:lvl2pPr>
            <a:lvl3pPr marL="494142" indent="0">
              <a:buNone/>
              <a:defRPr sz="973" b="1"/>
            </a:lvl3pPr>
            <a:lvl4pPr marL="741213" indent="0">
              <a:buNone/>
              <a:defRPr sz="865" b="1"/>
            </a:lvl4pPr>
            <a:lvl5pPr marL="988284" indent="0">
              <a:buNone/>
              <a:defRPr sz="865" b="1"/>
            </a:lvl5pPr>
            <a:lvl6pPr marL="1235354" indent="0">
              <a:buNone/>
              <a:defRPr sz="865" b="1"/>
            </a:lvl6pPr>
            <a:lvl7pPr marL="1482425" indent="0">
              <a:buNone/>
              <a:defRPr sz="865" b="1"/>
            </a:lvl7pPr>
            <a:lvl8pPr marL="1729496" indent="0">
              <a:buNone/>
              <a:defRPr sz="865" b="1"/>
            </a:lvl8pPr>
            <a:lvl9pPr marL="1976567" indent="0">
              <a:buNone/>
              <a:defRPr sz="865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1472891"/>
            <a:ext cx="2800811" cy="21664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3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39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68817"/>
            <a:ext cx="2124842" cy="940858"/>
          </a:xfrm>
        </p:spPr>
        <p:txBody>
          <a:bodyPr anchor="b"/>
          <a:lstStyle>
            <a:lvl1pPr>
              <a:defRPr sz="17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580570"/>
            <a:ext cx="3335238" cy="2865511"/>
          </a:xfrm>
        </p:spPr>
        <p:txBody>
          <a:bodyPr/>
          <a:lstStyle>
            <a:lvl1pPr>
              <a:defRPr sz="1729"/>
            </a:lvl1pPr>
            <a:lvl2pPr>
              <a:defRPr sz="1513"/>
            </a:lvl2pPr>
            <a:lvl3pPr>
              <a:defRPr sz="1297"/>
            </a:lvl3pPr>
            <a:lvl4pPr>
              <a:defRPr sz="1081"/>
            </a:lvl4pPr>
            <a:lvl5pPr>
              <a:defRPr sz="1081"/>
            </a:lvl5pPr>
            <a:lvl6pPr>
              <a:defRPr sz="1081"/>
            </a:lvl6pPr>
            <a:lvl7pPr>
              <a:defRPr sz="1081"/>
            </a:lvl7pPr>
            <a:lvl8pPr>
              <a:defRPr sz="1081"/>
            </a:lvl8pPr>
            <a:lvl9pPr>
              <a:defRPr sz="1081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209675"/>
            <a:ext cx="2124842" cy="2241073"/>
          </a:xfrm>
        </p:spPr>
        <p:txBody>
          <a:bodyPr/>
          <a:lstStyle>
            <a:lvl1pPr marL="0" indent="0">
              <a:buNone/>
              <a:defRPr sz="865"/>
            </a:lvl1pPr>
            <a:lvl2pPr marL="247071" indent="0">
              <a:buNone/>
              <a:defRPr sz="757"/>
            </a:lvl2pPr>
            <a:lvl3pPr marL="494142" indent="0">
              <a:buNone/>
              <a:defRPr sz="648"/>
            </a:lvl3pPr>
            <a:lvl4pPr marL="741213" indent="0">
              <a:buNone/>
              <a:defRPr sz="540"/>
            </a:lvl4pPr>
            <a:lvl5pPr marL="988284" indent="0">
              <a:buNone/>
              <a:defRPr sz="540"/>
            </a:lvl5pPr>
            <a:lvl6pPr marL="1235354" indent="0">
              <a:buNone/>
              <a:defRPr sz="540"/>
            </a:lvl6pPr>
            <a:lvl7pPr marL="1482425" indent="0">
              <a:buNone/>
              <a:defRPr sz="540"/>
            </a:lvl7pPr>
            <a:lvl8pPr marL="1729496" indent="0">
              <a:buNone/>
              <a:defRPr sz="540"/>
            </a:lvl8pPr>
            <a:lvl9pPr marL="1976567" indent="0">
              <a:buNone/>
              <a:defRPr sz="54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23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68817"/>
            <a:ext cx="2124842" cy="940858"/>
          </a:xfrm>
        </p:spPr>
        <p:txBody>
          <a:bodyPr anchor="b"/>
          <a:lstStyle>
            <a:lvl1pPr>
              <a:defRPr sz="17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580570"/>
            <a:ext cx="3335238" cy="2865511"/>
          </a:xfrm>
        </p:spPr>
        <p:txBody>
          <a:bodyPr anchor="t"/>
          <a:lstStyle>
            <a:lvl1pPr marL="0" indent="0">
              <a:buNone/>
              <a:defRPr sz="1729"/>
            </a:lvl1pPr>
            <a:lvl2pPr marL="247071" indent="0">
              <a:buNone/>
              <a:defRPr sz="1513"/>
            </a:lvl2pPr>
            <a:lvl3pPr marL="494142" indent="0">
              <a:buNone/>
              <a:defRPr sz="1297"/>
            </a:lvl3pPr>
            <a:lvl4pPr marL="741213" indent="0">
              <a:buNone/>
              <a:defRPr sz="1081"/>
            </a:lvl4pPr>
            <a:lvl5pPr marL="988284" indent="0">
              <a:buNone/>
              <a:defRPr sz="1081"/>
            </a:lvl5pPr>
            <a:lvl6pPr marL="1235354" indent="0">
              <a:buNone/>
              <a:defRPr sz="1081"/>
            </a:lvl6pPr>
            <a:lvl7pPr marL="1482425" indent="0">
              <a:buNone/>
              <a:defRPr sz="1081"/>
            </a:lvl7pPr>
            <a:lvl8pPr marL="1729496" indent="0">
              <a:buNone/>
              <a:defRPr sz="1081"/>
            </a:lvl8pPr>
            <a:lvl9pPr marL="1976567" indent="0">
              <a:buNone/>
              <a:defRPr sz="108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209675"/>
            <a:ext cx="2124842" cy="2241073"/>
          </a:xfrm>
        </p:spPr>
        <p:txBody>
          <a:bodyPr/>
          <a:lstStyle>
            <a:lvl1pPr marL="0" indent="0">
              <a:buNone/>
              <a:defRPr sz="865"/>
            </a:lvl1pPr>
            <a:lvl2pPr marL="247071" indent="0">
              <a:buNone/>
              <a:defRPr sz="757"/>
            </a:lvl2pPr>
            <a:lvl3pPr marL="494142" indent="0">
              <a:buNone/>
              <a:defRPr sz="648"/>
            </a:lvl3pPr>
            <a:lvl4pPr marL="741213" indent="0">
              <a:buNone/>
              <a:defRPr sz="540"/>
            </a:lvl4pPr>
            <a:lvl5pPr marL="988284" indent="0">
              <a:buNone/>
              <a:defRPr sz="540"/>
            </a:lvl5pPr>
            <a:lvl6pPr marL="1235354" indent="0">
              <a:buNone/>
              <a:defRPr sz="540"/>
            </a:lvl6pPr>
            <a:lvl7pPr marL="1482425" indent="0">
              <a:buNone/>
              <a:defRPr sz="540"/>
            </a:lvl7pPr>
            <a:lvl8pPr marL="1729496" indent="0">
              <a:buNone/>
              <a:defRPr sz="540"/>
            </a:lvl8pPr>
            <a:lvl9pPr marL="1976567" indent="0">
              <a:buNone/>
              <a:defRPr sz="54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18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214680"/>
            <a:ext cx="5682258" cy="77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1073400"/>
            <a:ext cx="5682258" cy="255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3737299"/>
            <a:ext cx="1482328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8DBD-C0B6-4848-9AF4-C780E158DEC3}" type="datetimeFigureOut">
              <a:rPr lang="es-CL" smtClean="0"/>
              <a:t>28-08-2019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3737299"/>
            <a:ext cx="2223492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3737299"/>
            <a:ext cx="1482328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16D2-E56D-44AD-8541-C8EC9644C2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4142" rtl="0" eaLnBrk="1" latinLnBrk="0" hangingPunct="1">
        <a:lnSpc>
          <a:spcPct val="90000"/>
        </a:lnSpc>
        <a:spcBef>
          <a:spcPct val="0"/>
        </a:spcBef>
        <a:buNone/>
        <a:defRPr sz="2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535" indent="-123535" algn="l" defTabSz="49414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70606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2pPr>
      <a:lvl3pPr marL="617677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64748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1111819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358890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605961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853032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2100102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1pPr>
      <a:lvl2pPr marL="247071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94142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41213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988284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235354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482425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729496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1976567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B26F527-5231-4DBE-A947-0DB2DD38A34D}"/>
              </a:ext>
            </a:extLst>
          </p:cNvPr>
          <p:cNvGrpSpPr/>
          <p:nvPr/>
        </p:nvGrpSpPr>
        <p:grpSpPr>
          <a:xfrm>
            <a:off x="54097" y="162125"/>
            <a:ext cx="6479931" cy="3706227"/>
            <a:chOff x="2840852" y="1685879"/>
            <a:chExt cx="6479931" cy="3696132"/>
          </a:xfrm>
        </p:grpSpPr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BD2E1ED2-143D-4046-89A9-DC1338A285DD}"/>
                </a:ext>
              </a:extLst>
            </p:cNvPr>
            <p:cNvSpPr/>
            <p:nvPr/>
          </p:nvSpPr>
          <p:spPr>
            <a:xfrm>
              <a:off x="6466928" y="1685879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04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Esfuerzos</a:t>
              </a:r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31AD2CE7-30E8-44A2-80CA-4CE228A8413D}"/>
                </a:ext>
              </a:extLst>
            </p:cNvPr>
            <p:cNvSpPr/>
            <p:nvPr/>
          </p:nvSpPr>
          <p:spPr>
            <a:xfrm>
              <a:off x="6466928" y="2555036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04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Inteligencia y habilidades</a:t>
              </a:r>
            </a:p>
          </p:txBody>
        </p:sp>
        <p:sp>
          <p:nvSpPr>
            <p:cNvPr id="8" name="Diagrama de flujo: proceso 7">
              <a:extLst>
                <a:ext uri="{FF2B5EF4-FFF2-40B4-BE49-F238E27FC236}">
                  <a16:creationId xmlns:a16="http://schemas.microsoft.com/office/drawing/2014/main" id="{141CF815-E9CD-4D65-A47F-816CFD43BAC6}"/>
                </a:ext>
              </a:extLst>
            </p:cNvPr>
            <p:cNvSpPr/>
            <p:nvPr/>
          </p:nvSpPr>
          <p:spPr>
            <a:xfrm>
              <a:off x="6466928" y="3726069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04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Ambición</a:t>
              </a:r>
            </a:p>
          </p:txBody>
        </p:sp>
        <p:sp>
          <p:nvSpPr>
            <p:cNvPr id="9" name="Diagrama de flujo: proceso 8">
              <a:extLst>
                <a:ext uri="{FF2B5EF4-FFF2-40B4-BE49-F238E27FC236}">
                  <a16:creationId xmlns:a16="http://schemas.microsoft.com/office/drawing/2014/main" id="{F03F4603-96F4-4E49-A270-2B5695A44EB1}"/>
                </a:ext>
              </a:extLst>
            </p:cNvPr>
            <p:cNvSpPr/>
            <p:nvPr/>
          </p:nvSpPr>
          <p:spPr>
            <a:xfrm>
              <a:off x="6466928" y="3249021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04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Buen nivel educación</a:t>
              </a:r>
            </a:p>
          </p:txBody>
        </p:sp>
        <p:sp>
          <p:nvSpPr>
            <p:cNvPr id="10" name="Diagrama de flujo: proceso 9">
              <a:extLst>
                <a:ext uri="{FF2B5EF4-FFF2-40B4-BE49-F238E27FC236}">
                  <a16:creationId xmlns:a16="http://schemas.microsoft.com/office/drawing/2014/main" id="{E11DE565-68BA-4DF9-8FC4-EA25DD52642D}"/>
                </a:ext>
              </a:extLst>
            </p:cNvPr>
            <p:cNvSpPr/>
            <p:nvPr/>
          </p:nvSpPr>
          <p:spPr>
            <a:xfrm>
              <a:off x="6466928" y="4263859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04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Trabajo duro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7AFC415-ABD9-4EAC-9163-CB650397DA27}"/>
                </a:ext>
              </a:extLst>
            </p:cNvPr>
            <p:cNvSpPr/>
            <p:nvPr/>
          </p:nvSpPr>
          <p:spPr>
            <a:xfrm>
              <a:off x="3828406" y="1823767"/>
              <a:ext cx="1264919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Recompensa percibida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59B7A35-7C49-4F6D-A70D-5F38669D56A0}"/>
                </a:ext>
              </a:extLst>
            </p:cNvPr>
            <p:cNvSpPr/>
            <p:nvPr/>
          </p:nvSpPr>
          <p:spPr>
            <a:xfrm>
              <a:off x="3828406" y="3443241"/>
              <a:ext cx="1264919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Salir Adelante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DAE512A-357A-40DA-B29C-79B335ABE973}"/>
                </a:ext>
              </a:extLst>
            </p:cNvPr>
            <p:cNvCxnSpPr>
              <a:cxnSpLocks/>
              <a:stCxn id="12" idx="6"/>
              <a:endCxn id="6" idx="1"/>
            </p:cNvCxnSpPr>
            <p:nvPr/>
          </p:nvCxnSpPr>
          <p:spPr>
            <a:xfrm flipV="1">
              <a:off x="5093327" y="1866403"/>
              <a:ext cx="1373604" cy="4145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78986816-B25E-48B5-8993-E2A28831EB92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5093327" y="2280967"/>
              <a:ext cx="1373604" cy="4545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2577635-EF1E-4B67-808B-24BA256E5E52}"/>
                </a:ext>
              </a:extLst>
            </p:cNvPr>
            <p:cNvCxnSpPr>
              <a:cxnSpLocks/>
              <a:stCxn id="13" idx="6"/>
              <a:endCxn id="9" idx="1"/>
            </p:cNvCxnSpPr>
            <p:nvPr/>
          </p:nvCxnSpPr>
          <p:spPr>
            <a:xfrm flipV="1">
              <a:off x="5093327" y="3429549"/>
              <a:ext cx="1373604" cy="47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CB382B9-9030-4700-A49B-5C1537E67878}"/>
                </a:ext>
              </a:extLst>
            </p:cNvPr>
            <p:cNvCxnSpPr>
              <a:cxnSpLocks/>
              <a:stCxn id="13" idx="6"/>
              <a:endCxn id="8" idx="1"/>
            </p:cNvCxnSpPr>
            <p:nvPr/>
          </p:nvCxnSpPr>
          <p:spPr>
            <a:xfrm>
              <a:off x="5093327" y="3900439"/>
              <a:ext cx="1373604" cy="6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15B67E0-46F4-49F3-B973-89492DD3BC47}"/>
                </a:ext>
              </a:extLst>
            </p:cNvPr>
            <p:cNvCxnSpPr>
              <a:cxnSpLocks/>
              <a:stCxn id="13" idx="6"/>
              <a:endCxn id="10" idx="1"/>
            </p:cNvCxnSpPr>
            <p:nvPr/>
          </p:nvCxnSpPr>
          <p:spPr>
            <a:xfrm>
              <a:off x="5093327" y="3900442"/>
              <a:ext cx="1373604" cy="54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Conector recto de flecha 131">
              <a:extLst>
                <a:ext uri="{FF2B5EF4-FFF2-40B4-BE49-F238E27FC236}">
                  <a16:creationId xmlns:a16="http://schemas.microsoft.com/office/drawing/2014/main" id="{804736D9-5368-4984-AB02-309C63E38FF2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 flipH="1" flipV="1">
              <a:off x="8086928" y="1866405"/>
              <a:ext cx="300526" cy="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E2BA1790-E677-4D13-8C30-8524668A0C0C}"/>
                </a:ext>
              </a:extLst>
            </p:cNvPr>
            <p:cNvCxnSpPr>
              <a:cxnSpLocks/>
              <a:stCxn id="29" idx="1"/>
              <a:endCxn id="7" idx="3"/>
            </p:cNvCxnSpPr>
            <p:nvPr/>
          </p:nvCxnSpPr>
          <p:spPr>
            <a:xfrm flipH="1">
              <a:off x="8086928" y="2733422"/>
              <a:ext cx="300526" cy="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de flecha 135">
              <a:extLst>
                <a:ext uri="{FF2B5EF4-FFF2-40B4-BE49-F238E27FC236}">
                  <a16:creationId xmlns:a16="http://schemas.microsoft.com/office/drawing/2014/main" id="{5B4F9FCC-CC75-4D10-BB7D-BE4D2F1AD54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8086931" y="3429545"/>
              <a:ext cx="28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5887DF7C-889A-457C-9CF7-4623BB63B3D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 flipV="1">
              <a:off x="8086931" y="3906596"/>
              <a:ext cx="287999" cy="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cto de flecha 142">
              <a:extLst>
                <a:ext uri="{FF2B5EF4-FFF2-40B4-BE49-F238E27FC236}">
                  <a16:creationId xmlns:a16="http://schemas.microsoft.com/office/drawing/2014/main" id="{3F13C21E-927D-4A12-8C33-464FFE8DD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931" y="4384429"/>
              <a:ext cx="28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Arco 147">
              <a:extLst>
                <a:ext uri="{FF2B5EF4-FFF2-40B4-BE49-F238E27FC236}">
                  <a16:creationId xmlns:a16="http://schemas.microsoft.com/office/drawing/2014/main" id="{0FBBD615-93C8-4379-B8D4-D1D2A7FA97C7}"/>
                </a:ext>
              </a:extLst>
            </p:cNvPr>
            <p:cNvSpPr/>
            <p:nvPr/>
          </p:nvSpPr>
          <p:spPr>
            <a:xfrm rot="16200000">
              <a:off x="3011705" y="2568627"/>
              <a:ext cx="1633404" cy="1030224"/>
            </a:xfrm>
            <a:prstGeom prst="arc">
              <a:avLst>
                <a:gd name="adj1" fmla="val 10778132"/>
                <a:gd name="adj2" fmla="val 2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88CF6CD9-5285-4280-8B3C-B15C1E7B8DE7}"/>
                </a:ext>
              </a:extLst>
            </p:cNvPr>
            <p:cNvSpPr txBox="1"/>
            <p:nvPr/>
          </p:nvSpPr>
          <p:spPr>
            <a:xfrm rot="20602969">
              <a:off x="5610859" y="1837852"/>
              <a:ext cx="586380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1.28 </a:t>
              </a:r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***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77EEF360-F3B4-4A2A-8818-F9177EF8E2B6}"/>
                </a:ext>
              </a:extLst>
            </p:cNvPr>
            <p:cNvSpPr txBox="1"/>
            <p:nvPr/>
          </p:nvSpPr>
          <p:spPr>
            <a:xfrm rot="1130537">
              <a:off x="5611411" y="2291736"/>
              <a:ext cx="588384" cy="30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0.59 </a:t>
              </a:r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***</a:t>
              </a:r>
            </a:p>
            <a:p>
              <a:endParaRPr lang="es-CL" sz="699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E8DB45B0-2783-4F87-9142-3A46B5893A0A}"/>
                </a:ext>
              </a:extLst>
            </p:cNvPr>
            <p:cNvSpPr txBox="1"/>
            <p:nvPr/>
          </p:nvSpPr>
          <p:spPr>
            <a:xfrm>
              <a:off x="5670426" y="3740220"/>
              <a:ext cx="586181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0.72 </a:t>
              </a:r>
              <a:r>
                <a:rPr lang="es-CL" sz="699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***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59A0C459-DED9-490B-B0F5-875CEA904CB9}"/>
                </a:ext>
              </a:extLst>
            </p:cNvPr>
            <p:cNvSpPr txBox="1"/>
            <p:nvPr/>
          </p:nvSpPr>
          <p:spPr>
            <a:xfrm rot="1318427">
              <a:off x="5657167" y="4055797"/>
              <a:ext cx="586181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0.71 </a:t>
              </a:r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***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6267EA41-BEB3-4EA8-8C98-A813F37CD5DF}"/>
                </a:ext>
              </a:extLst>
            </p:cNvPr>
            <p:cNvSpPr txBox="1"/>
            <p:nvPr/>
          </p:nvSpPr>
          <p:spPr>
            <a:xfrm rot="20439211">
              <a:off x="5610735" y="3418577"/>
              <a:ext cx="586181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0.65 </a:t>
              </a:r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***</a:t>
              </a:r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04462461-3E2D-4FE1-936B-99635BC7453C}"/>
                </a:ext>
              </a:extLst>
            </p:cNvPr>
            <p:cNvSpPr txBox="1"/>
            <p:nvPr/>
          </p:nvSpPr>
          <p:spPr>
            <a:xfrm>
              <a:off x="2840854" y="2983709"/>
              <a:ext cx="542545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-0 .</a:t>
              </a:r>
              <a:r>
                <a:rPr lang="es-CL" sz="699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04***</a:t>
              </a:r>
              <a:endParaRPr lang="es-CL" sz="699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CuadroTexto 172">
                  <a:extLst>
                    <a:ext uri="{FF2B5EF4-FFF2-40B4-BE49-F238E27FC236}">
                      <a16:creationId xmlns:a16="http://schemas.microsoft.com/office/drawing/2014/main" id="{29D8A03F-BA6C-4F8D-8F77-1533B071E88F}"/>
                    </a:ext>
                  </a:extLst>
                </p:cNvPr>
                <p:cNvSpPr txBox="1"/>
                <p:nvPr/>
              </p:nvSpPr>
              <p:spPr>
                <a:xfrm>
                  <a:off x="2840852" y="4734755"/>
                  <a:ext cx="6479931" cy="64725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Modelo dos factores</a:t>
                  </a:r>
                </a:p>
                <a:p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Estimador: Mínimos cuadrados ponderados.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a14:m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17.67, </a:t>
                  </a:r>
                  <a:r>
                    <a:rPr lang="es-CL" sz="899" b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CFI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=0.999, </a:t>
                  </a:r>
                  <a:r>
                    <a:rPr lang="es-CL" sz="899" b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TLI</a:t>
                  </a:r>
                  <a:r>
                    <a:rPr lang="es-CL" sz="899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=0.998, </a:t>
                  </a:r>
                  <a:r>
                    <a:rPr lang="es-CL" sz="899" b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RMSEA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=0.031</a:t>
                  </a:r>
                  <a:endParaRPr lang="es-CL" sz="899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 = </a:t>
                  </a:r>
                  <a:r>
                    <a:rPr lang="es-CL" sz="899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3555</a:t>
                  </a:r>
                </a:p>
                <a:p>
                  <a:r>
                    <a:rPr lang="es-CL" sz="899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*** </a:t>
                  </a:r>
                  <a:r>
                    <a:rPr lang="es-CL" sz="899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 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&lt; </a:t>
                  </a:r>
                  <a:r>
                    <a:rPr lang="es-CL" sz="899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0.001</a:t>
                  </a:r>
                </a:p>
              </p:txBody>
            </p:sp>
          </mc:Choice>
          <mc:Fallback>
            <p:sp>
              <p:nvSpPr>
                <p:cNvPr id="173" name="CuadroTexto 172">
                  <a:extLst>
                    <a:ext uri="{FF2B5EF4-FFF2-40B4-BE49-F238E27FC236}">
                      <a16:creationId xmlns:a16="http://schemas.microsoft.com/office/drawing/2014/main" id="{29D8A03F-BA6C-4F8D-8F77-1533B071E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852" y="4734755"/>
                  <a:ext cx="6479931" cy="647256"/>
                </a:xfrm>
                <a:prstGeom prst="rect">
                  <a:avLst/>
                </a:prstGeom>
                <a:blipFill>
                  <a:blip r:embed="rId3"/>
                  <a:stretch>
                    <a:fillRect b="-2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2FD3FFDE-D1BB-4702-B755-7157D229C8CF}"/>
              </a:ext>
            </a:extLst>
          </p:cNvPr>
          <p:cNvSpPr/>
          <p:nvPr/>
        </p:nvSpPr>
        <p:spPr>
          <a:xfrm>
            <a:off x="5600699" y="218543"/>
            <a:ext cx="428347" cy="250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7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s-CL" sz="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0.64</a:t>
            </a:r>
            <a:endParaRPr lang="es-CL" sz="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EF9FB8E-8BC0-473A-BC2D-3CB45E2B5F8F}"/>
              </a:ext>
            </a:extLst>
          </p:cNvPr>
          <p:cNvSpPr/>
          <p:nvPr/>
        </p:nvSpPr>
        <p:spPr>
          <a:xfrm>
            <a:off x="5600699" y="1087343"/>
            <a:ext cx="440871" cy="250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0.65</a:t>
            </a:r>
            <a:endParaRPr lang="es-CL" sz="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D9BADBD-1991-47CE-B5C6-7B3657436F24}"/>
              </a:ext>
            </a:extLst>
          </p:cNvPr>
          <p:cNvSpPr/>
          <p:nvPr/>
        </p:nvSpPr>
        <p:spPr>
          <a:xfrm>
            <a:off x="5589815" y="1781821"/>
            <a:ext cx="440871" cy="250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0.57</a:t>
            </a:r>
            <a:endParaRPr lang="es-CL" sz="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7F7564D-C43F-4BD3-A3F7-082874DC3824}"/>
              </a:ext>
            </a:extLst>
          </p:cNvPr>
          <p:cNvSpPr/>
          <p:nvPr/>
        </p:nvSpPr>
        <p:spPr>
          <a:xfrm>
            <a:off x="5588175" y="2256548"/>
            <a:ext cx="440871" cy="250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0.48</a:t>
            </a:r>
            <a:endParaRPr lang="es-CL" sz="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315295-94CF-4402-8454-D15A1638BB68}"/>
              </a:ext>
            </a:extLst>
          </p:cNvPr>
          <p:cNvSpPr/>
          <p:nvPr/>
        </p:nvSpPr>
        <p:spPr>
          <a:xfrm>
            <a:off x="5588174" y="2737938"/>
            <a:ext cx="440871" cy="250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0.57</a:t>
            </a:r>
            <a:endParaRPr lang="es-CL" sz="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B26F527-5231-4DBE-A947-0DB2DD38A34D}"/>
              </a:ext>
            </a:extLst>
          </p:cNvPr>
          <p:cNvGrpSpPr/>
          <p:nvPr/>
        </p:nvGrpSpPr>
        <p:grpSpPr>
          <a:xfrm>
            <a:off x="54097" y="162125"/>
            <a:ext cx="6479931" cy="3708000"/>
            <a:chOff x="2840852" y="1685879"/>
            <a:chExt cx="6479931" cy="3697900"/>
          </a:xfrm>
        </p:grpSpPr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BD2E1ED2-143D-4046-89A9-DC1338A285DD}"/>
                </a:ext>
              </a:extLst>
            </p:cNvPr>
            <p:cNvSpPr/>
            <p:nvPr/>
          </p:nvSpPr>
          <p:spPr>
            <a:xfrm>
              <a:off x="6466928" y="1685879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49" b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Effort</a:t>
              </a:r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31AD2CE7-30E8-44A2-80CA-4CE228A8413D}"/>
                </a:ext>
              </a:extLst>
            </p:cNvPr>
            <p:cNvSpPr/>
            <p:nvPr/>
          </p:nvSpPr>
          <p:spPr>
            <a:xfrm>
              <a:off x="6466928" y="2555036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49" b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Intelligence y ability</a:t>
              </a:r>
            </a:p>
          </p:txBody>
        </p:sp>
        <p:sp>
          <p:nvSpPr>
            <p:cNvPr id="8" name="Diagrama de flujo: proceso 7">
              <a:extLst>
                <a:ext uri="{FF2B5EF4-FFF2-40B4-BE49-F238E27FC236}">
                  <a16:creationId xmlns:a16="http://schemas.microsoft.com/office/drawing/2014/main" id="{141CF815-E9CD-4D65-A47F-816CFD43BAC6}"/>
                </a:ext>
              </a:extLst>
            </p:cNvPr>
            <p:cNvSpPr/>
            <p:nvPr/>
          </p:nvSpPr>
          <p:spPr>
            <a:xfrm>
              <a:off x="6466928" y="3726069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49" b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Ambition</a:t>
              </a:r>
            </a:p>
          </p:txBody>
        </p:sp>
        <p:sp>
          <p:nvSpPr>
            <p:cNvPr id="9" name="Diagrama de flujo: proceso 8">
              <a:extLst>
                <a:ext uri="{FF2B5EF4-FFF2-40B4-BE49-F238E27FC236}">
                  <a16:creationId xmlns:a16="http://schemas.microsoft.com/office/drawing/2014/main" id="{F03F4603-96F4-4E49-A270-2B5695A44EB1}"/>
                </a:ext>
              </a:extLst>
            </p:cNvPr>
            <p:cNvSpPr/>
            <p:nvPr/>
          </p:nvSpPr>
          <p:spPr>
            <a:xfrm>
              <a:off x="6466928" y="3249021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49" b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10" name="Diagrama de flujo: proceso 9">
              <a:extLst>
                <a:ext uri="{FF2B5EF4-FFF2-40B4-BE49-F238E27FC236}">
                  <a16:creationId xmlns:a16="http://schemas.microsoft.com/office/drawing/2014/main" id="{E11DE565-68BA-4DF9-8FC4-EA25DD52642D}"/>
                </a:ext>
              </a:extLst>
            </p:cNvPr>
            <p:cNvSpPr/>
            <p:nvPr/>
          </p:nvSpPr>
          <p:spPr>
            <a:xfrm>
              <a:off x="6466928" y="4263859"/>
              <a:ext cx="1620000" cy="3610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49" b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Hard work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7AFC415-ABD9-4EAC-9163-CB650397DA27}"/>
                </a:ext>
              </a:extLst>
            </p:cNvPr>
            <p:cNvSpPr/>
            <p:nvPr/>
          </p:nvSpPr>
          <p:spPr>
            <a:xfrm>
              <a:off x="3828406" y="1823767"/>
              <a:ext cx="1264919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Perceived </a:t>
              </a:r>
            </a:p>
            <a:p>
              <a:pPr algn="ctr"/>
              <a:r>
                <a:rPr lang="en-US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59B7A35-7C49-4F6D-A70D-5F38669D56A0}"/>
                </a:ext>
              </a:extLst>
            </p:cNvPr>
            <p:cNvSpPr/>
            <p:nvPr/>
          </p:nvSpPr>
          <p:spPr>
            <a:xfrm>
              <a:off x="3828406" y="3443241"/>
              <a:ext cx="1264919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Get</a:t>
              </a:r>
              <a:r>
                <a:rPr lang="es-CL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99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ahead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DAE512A-357A-40DA-B29C-79B335ABE973}"/>
                </a:ext>
              </a:extLst>
            </p:cNvPr>
            <p:cNvCxnSpPr>
              <a:cxnSpLocks/>
              <a:stCxn id="12" idx="6"/>
              <a:endCxn id="6" idx="1"/>
            </p:cNvCxnSpPr>
            <p:nvPr/>
          </p:nvCxnSpPr>
          <p:spPr>
            <a:xfrm flipV="1">
              <a:off x="5093327" y="1866403"/>
              <a:ext cx="1373604" cy="4145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78986816-B25E-48B5-8993-E2A28831EB92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5093327" y="2280967"/>
              <a:ext cx="1373604" cy="4545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2577635-EF1E-4B67-808B-24BA256E5E52}"/>
                </a:ext>
              </a:extLst>
            </p:cNvPr>
            <p:cNvCxnSpPr>
              <a:cxnSpLocks/>
              <a:stCxn id="13" idx="6"/>
              <a:endCxn id="9" idx="1"/>
            </p:cNvCxnSpPr>
            <p:nvPr/>
          </p:nvCxnSpPr>
          <p:spPr>
            <a:xfrm flipV="1">
              <a:off x="5093327" y="3429549"/>
              <a:ext cx="1373604" cy="47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CB382B9-9030-4700-A49B-5C1537E67878}"/>
                </a:ext>
              </a:extLst>
            </p:cNvPr>
            <p:cNvCxnSpPr>
              <a:cxnSpLocks/>
              <a:stCxn id="13" idx="6"/>
              <a:endCxn id="8" idx="1"/>
            </p:cNvCxnSpPr>
            <p:nvPr/>
          </p:nvCxnSpPr>
          <p:spPr>
            <a:xfrm>
              <a:off x="5093327" y="3900439"/>
              <a:ext cx="1373604" cy="6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15B67E0-46F4-49F3-B973-89492DD3BC47}"/>
                </a:ext>
              </a:extLst>
            </p:cNvPr>
            <p:cNvCxnSpPr>
              <a:cxnSpLocks/>
              <a:stCxn id="13" idx="6"/>
              <a:endCxn id="10" idx="1"/>
            </p:cNvCxnSpPr>
            <p:nvPr/>
          </p:nvCxnSpPr>
          <p:spPr>
            <a:xfrm>
              <a:off x="5093327" y="3900442"/>
              <a:ext cx="1373604" cy="54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Conector recto de flecha 131">
              <a:extLst>
                <a:ext uri="{FF2B5EF4-FFF2-40B4-BE49-F238E27FC236}">
                  <a16:creationId xmlns:a16="http://schemas.microsoft.com/office/drawing/2014/main" id="{804736D9-5368-4984-AB02-309C63E38FF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8086931" y="1866403"/>
              <a:ext cx="28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E2BA1790-E677-4D13-8C30-8524668A0C0C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8086931" y="2735559"/>
              <a:ext cx="28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de flecha 135">
              <a:extLst>
                <a:ext uri="{FF2B5EF4-FFF2-40B4-BE49-F238E27FC236}">
                  <a16:creationId xmlns:a16="http://schemas.microsoft.com/office/drawing/2014/main" id="{5B4F9FCC-CC75-4D10-BB7D-BE4D2F1AD54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8086931" y="3429545"/>
              <a:ext cx="28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5887DF7C-889A-457C-9CF7-4623BB63B3D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 flipV="1">
              <a:off x="8086931" y="3906596"/>
              <a:ext cx="287999" cy="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cto de flecha 142">
              <a:extLst>
                <a:ext uri="{FF2B5EF4-FFF2-40B4-BE49-F238E27FC236}">
                  <a16:creationId xmlns:a16="http://schemas.microsoft.com/office/drawing/2014/main" id="{3F13C21E-927D-4A12-8C33-464FFE8DD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931" y="4384429"/>
              <a:ext cx="28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Arco 147">
              <a:extLst>
                <a:ext uri="{FF2B5EF4-FFF2-40B4-BE49-F238E27FC236}">
                  <a16:creationId xmlns:a16="http://schemas.microsoft.com/office/drawing/2014/main" id="{0FBBD615-93C8-4379-B8D4-D1D2A7FA97C7}"/>
                </a:ext>
              </a:extLst>
            </p:cNvPr>
            <p:cNvSpPr/>
            <p:nvPr/>
          </p:nvSpPr>
          <p:spPr>
            <a:xfrm rot="16200000">
              <a:off x="3011705" y="2568627"/>
              <a:ext cx="1633404" cy="1030224"/>
            </a:xfrm>
            <a:prstGeom prst="arc">
              <a:avLst>
                <a:gd name="adj1" fmla="val 10778132"/>
                <a:gd name="adj2" fmla="val 2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88CF6CD9-5285-4280-8B3C-B15C1E7B8DE7}"/>
                </a:ext>
              </a:extLst>
            </p:cNvPr>
            <p:cNvSpPr txBox="1"/>
            <p:nvPr/>
          </p:nvSpPr>
          <p:spPr>
            <a:xfrm rot="20602969">
              <a:off x="5610859" y="1837852"/>
              <a:ext cx="586380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0.61 ***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77EEF360-F3B4-4A2A-8818-F9177EF8E2B6}"/>
                </a:ext>
              </a:extLst>
            </p:cNvPr>
            <p:cNvSpPr txBox="1"/>
            <p:nvPr/>
          </p:nvSpPr>
          <p:spPr>
            <a:xfrm rot="1130537">
              <a:off x="5611411" y="2345113"/>
              <a:ext cx="588384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1.24 ***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E8DB45B0-2783-4F87-9142-3A46B5893A0A}"/>
                </a:ext>
              </a:extLst>
            </p:cNvPr>
            <p:cNvSpPr txBox="1"/>
            <p:nvPr/>
          </p:nvSpPr>
          <p:spPr>
            <a:xfrm>
              <a:off x="5670426" y="3740220"/>
              <a:ext cx="586181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0.68 ***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59A0C459-DED9-490B-B0F5-875CEA904CB9}"/>
                </a:ext>
              </a:extLst>
            </p:cNvPr>
            <p:cNvSpPr txBox="1"/>
            <p:nvPr/>
          </p:nvSpPr>
          <p:spPr>
            <a:xfrm rot="1318427">
              <a:off x="5657167" y="4055797"/>
              <a:ext cx="586181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0.64 ***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6267EA41-BEB3-4EA8-8C98-A813F37CD5DF}"/>
                </a:ext>
              </a:extLst>
            </p:cNvPr>
            <p:cNvSpPr txBox="1"/>
            <p:nvPr/>
          </p:nvSpPr>
          <p:spPr>
            <a:xfrm rot="20439211">
              <a:off x="5610735" y="3418577"/>
              <a:ext cx="586181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0.48 ***</a:t>
              </a:r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04462461-3E2D-4FE1-936B-99635BC7453C}"/>
                </a:ext>
              </a:extLst>
            </p:cNvPr>
            <p:cNvSpPr txBox="1"/>
            <p:nvPr/>
          </p:nvSpPr>
          <p:spPr>
            <a:xfrm>
              <a:off x="2840854" y="2983709"/>
              <a:ext cx="542545" cy="19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699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-0 .09***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CuadroTexto 172">
                  <a:extLst>
                    <a:ext uri="{FF2B5EF4-FFF2-40B4-BE49-F238E27FC236}">
                      <a16:creationId xmlns:a16="http://schemas.microsoft.com/office/drawing/2014/main" id="{29D8A03F-BA6C-4F8D-8F77-1533B071E88F}"/>
                    </a:ext>
                  </a:extLst>
                </p:cNvPr>
                <p:cNvSpPr txBox="1"/>
                <p:nvPr/>
              </p:nvSpPr>
              <p:spPr>
                <a:xfrm>
                  <a:off x="2840852" y="4734755"/>
                  <a:ext cx="6479931" cy="64902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CL" sz="899" b="1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Two</a:t>
                  </a:r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factor </a:t>
                  </a:r>
                  <a:r>
                    <a:rPr lang="es-CL" sz="899" b="1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model</a:t>
                  </a:r>
                  <a:endParaRPr lang="es-CL" sz="899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s-CL" sz="899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Estimator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: </a:t>
                  </a:r>
                  <a:r>
                    <a:rPr lang="es-CL" sz="899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Diagonally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s-CL" sz="899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weighted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s-CL" sz="899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least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s-CL" sz="899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squares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8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a14:m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38.98, </a:t>
                  </a:r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CFI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=0.997, </a:t>
                  </a:r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TLI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=0.993, </a:t>
                  </a:r>
                  <a:r>
                    <a:rPr lang="es-CL" sz="899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RMSEA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=0.055</a:t>
                  </a:r>
                </a:p>
                <a:p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 = 2929</a:t>
                  </a:r>
                </a:p>
                <a:p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*** </a:t>
                  </a:r>
                  <a:r>
                    <a:rPr lang="es-CL" sz="899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 </a:t>
                  </a:r>
                  <a:r>
                    <a:rPr lang="es-CL" sz="899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&lt; 0.001</a:t>
                  </a:r>
                </a:p>
              </p:txBody>
            </p:sp>
          </mc:Choice>
          <mc:Fallback xmlns="">
            <p:sp>
              <p:nvSpPr>
                <p:cNvPr id="173" name="CuadroTexto 172">
                  <a:extLst>
                    <a:ext uri="{FF2B5EF4-FFF2-40B4-BE49-F238E27FC236}">
                      <a16:creationId xmlns:a16="http://schemas.microsoft.com/office/drawing/2014/main" id="{29D8A03F-BA6C-4F8D-8F77-1533B071E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852" y="4734755"/>
                  <a:ext cx="6479931" cy="649024"/>
                </a:xfrm>
                <a:prstGeom prst="rect">
                  <a:avLst/>
                </a:prstGeom>
                <a:blipFill>
                  <a:blip r:embed="rId3"/>
                  <a:stretch>
                    <a:fillRect b="-2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366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83</Words>
  <Application>Microsoft Office PowerPoint</Application>
  <PresentationFormat>Personalizado</PresentationFormat>
  <Paragraphs>42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 IS</dc:creator>
  <cp:lastModifiedBy>Usuario de Windows</cp:lastModifiedBy>
  <cp:revision>35</cp:revision>
  <cp:lastPrinted>2018-11-05T00:07:56Z</cp:lastPrinted>
  <dcterms:created xsi:type="dcterms:W3CDTF">2018-11-04T23:22:34Z</dcterms:created>
  <dcterms:modified xsi:type="dcterms:W3CDTF">2019-08-28T16:13:10Z</dcterms:modified>
</cp:coreProperties>
</file>