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993063" cy="4068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46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133" y="665884"/>
            <a:ext cx="5994797" cy="1416532"/>
          </a:xfrm>
        </p:spPr>
        <p:txBody>
          <a:bodyPr anchor="b"/>
          <a:lstStyle>
            <a:lvl1pPr algn="ctr">
              <a:defRPr sz="35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9133" y="2137043"/>
            <a:ext cx="5994797" cy="982342"/>
          </a:xfrm>
        </p:spPr>
        <p:txBody>
          <a:bodyPr/>
          <a:lstStyle>
            <a:lvl1pPr marL="0" indent="0" algn="ctr">
              <a:buNone/>
              <a:defRPr sz="1424"/>
            </a:lvl1pPr>
            <a:lvl2pPr marL="271257" indent="0" algn="ctr">
              <a:buNone/>
              <a:defRPr sz="1187"/>
            </a:lvl2pPr>
            <a:lvl3pPr marL="542514" indent="0" algn="ctr">
              <a:buNone/>
              <a:defRPr sz="1068"/>
            </a:lvl3pPr>
            <a:lvl4pPr marL="813770" indent="0" algn="ctr">
              <a:buNone/>
              <a:defRPr sz="949"/>
            </a:lvl4pPr>
            <a:lvl5pPr marL="1085027" indent="0" algn="ctr">
              <a:buNone/>
              <a:defRPr sz="949"/>
            </a:lvl5pPr>
            <a:lvl6pPr marL="1356284" indent="0" algn="ctr">
              <a:buNone/>
              <a:defRPr sz="949"/>
            </a:lvl6pPr>
            <a:lvl7pPr marL="1627541" indent="0" algn="ctr">
              <a:buNone/>
              <a:defRPr sz="949"/>
            </a:lvl7pPr>
            <a:lvl8pPr marL="1898797" indent="0" algn="ctr">
              <a:buNone/>
              <a:defRPr sz="949"/>
            </a:lvl8pPr>
            <a:lvl9pPr marL="2170054" indent="0" algn="ctr">
              <a:buNone/>
              <a:defRPr sz="949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4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8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20036" y="216624"/>
            <a:ext cx="1723504" cy="344808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523" y="216624"/>
            <a:ext cx="5070599" cy="34480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7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360" y="1014366"/>
            <a:ext cx="6894017" cy="1692492"/>
          </a:xfrm>
        </p:spPr>
        <p:txBody>
          <a:bodyPr anchor="b"/>
          <a:lstStyle>
            <a:lvl1pPr>
              <a:defRPr sz="35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360" y="2722869"/>
            <a:ext cx="6894017" cy="890042"/>
          </a:xfrm>
        </p:spPr>
        <p:txBody>
          <a:bodyPr/>
          <a:lstStyle>
            <a:lvl1pPr marL="0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1pPr>
            <a:lvl2pPr marL="271257" indent="0">
              <a:buNone/>
              <a:defRPr sz="1187">
                <a:solidFill>
                  <a:schemeClr val="tx1">
                    <a:tint val="75000"/>
                  </a:schemeClr>
                </a:solidFill>
              </a:defRPr>
            </a:lvl2pPr>
            <a:lvl3pPr marL="542514" indent="0">
              <a:buNone/>
              <a:defRPr sz="1068">
                <a:solidFill>
                  <a:schemeClr val="tx1">
                    <a:tint val="75000"/>
                  </a:schemeClr>
                </a:solidFill>
              </a:defRPr>
            </a:lvl3pPr>
            <a:lvl4pPr marL="813770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4pPr>
            <a:lvl5pPr marL="1085027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5pPr>
            <a:lvl6pPr marL="1356284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6pPr>
            <a:lvl7pPr marL="1627541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7pPr>
            <a:lvl8pPr marL="1898797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8pPr>
            <a:lvl9pPr marL="2170054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1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523" y="1083120"/>
            <a:ext cx="3397052" cy="258159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6488" y="1083120"/>
            <a:ext cx="3397052" cy="258159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3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564" y="216624"/>
            <a:ext cx="6894017" cy="78643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564" y="997413"/>
            <a:ext cx="3381440" cy="488816"/>
          </a:xfrm>
        </p:spPr>
        <p:txBody>
          <a:bodyPr anchor="b"/>
          <a:lstStyle>
            <a:lvl1pPr marL="0" indent="0">
              <a:buNone/>
              <a:defRPr sz="1424" b="1"/>
            </a:lvl1pPr>
            <a:lvl2pPr marL="271257" indent="0">
              <a:buNone/>
              <a:defRPr sz="1187" b="1"/>
            </a:lvl2pPr>
            <a:lvl3pPr marL="542514" indent="0">
              <a:buNone/>
              <a:defRPr sz="1068" b="1"/>
            </a:lvl3pPr>
            <a:lvl4pPr marL="813770" indent="0">
              <a:buNone/>
              <a:defRPr sz="949" b="1"/>
            </a:lvl4pPr>
            <a:lvl5pPr marL="1085027" indent="0">
              <a:buNone/>
              <a:defRPr sz="949" b="1"/>
            </a:lvl5pPr>
            <a:lvl6pPr marL="1356284" indent="0">
              <a:buNone/>
              <a:defRPr sz="949" b="1"/>
            </a:lvl6pPr>
            <a:lvl7pPr marL="1627541" indent="0">
              <a:buNone/>
              <a:defRPr sz="949" b="1"/>
            </a:lvl7pPr>
            <a:lvl8pPr marL="1898797" indent="0">
              <a:buNone/>
              <a:defRPr sz="949" b="1"/>
            </a:lvl8pPr>
            <a:lvl9pPr marL="2170054" indent="0">
              <a:buNone/>
              <a:defRPr sz="949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564" y="1486228"/>
            <a:ext cx="3381440" cy="21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46488" y="997413"/>
            <a:ext cx="3398093" cy="488816"/>
          </a:xfrm>
        </p:spPr>
        <p:txBody>
          <a:bodyPr anchor="b"/>
          <a:lstStyle>
            <a:lvl1pPr marL="0" indent="0">
              <a:buNone/>
              <a:defRPr sz="1424" b="1"/>
            </a:lvl1pPr>
            <a:lvl2pPr marL="271257" indent="0">
              <a:buNone/>
              <a:defRPr sz="1187" b="1"/>
            </a:lvl2pPr>
            <a:lvl3pPr marL="542514" indent="0">
              <a:buNone/>
              <a:defRPr sz="1068" b="1"/>
            </a:lvl3pPr>
            <a:lvl4pPr marL="813770" indent="0">
              <a:buNone/>
              <a:defRPr sz="949" b="1"/>
            </a:lvl4pPr>
            <a:lvl5pPr marL="1085027" indent="0">
              <a:buNone/>
              <a:defRPr sz="949" b="1"/>
            </a:lvl5pPr>
            <a:lvl6pPr marL="1356284" indent="0">
              <a:buNone/>
              <a:defRPr sz="949" b="1"/>
            </a:lvl6pPr>
            <a:lvl7pPr marL="1627541" indent="0">
              <a:buNone/>
              <a:defRPr sz="949" b="1"/>
            </a:lvl7pPr>
            <a:lvl8pPr marL="1898797" indent="0">
              <a:buNone/>
              <a:defRPr sz="949" b="1"/>
            </a:lvl8pPr>
            <a:lvl9pPr marL="2170054" indent="0">
              <a:buNone/>
              <a:defRPr sz="949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46488" y="1486228"/>
            <a:ext cx="3398093" cy="218601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3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5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564" y="271251"/>
            <a:ext cx="2577971" cy="949378"/>
          </a:xfrm>
        </p:spPr>
        <p:txBody>
          <a:bodyPr anchor="b"/>
          <a:lstStyle>
            <a:lvl1pPr>
              <a:defRPr sz="18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093" y="585827"/>
            <a:ext cx="4046488" cy="2891459"/>
          </a:xfrm>
        </p:spPr>
        <p:txBody>
          <a:bodyPr/>
          <a:lstStyle>
            <a:lvl1pPr>
              <a:defRPr sz="1899"/>
            </a:lvl1pPr>
            <a:lvl2pPr>
              <a:defRPr sz="1661"/>
            </a:lvl2pPr>
            <a:lvl3pPr>
              <a:defRPr sz="1424"/>
            </a:lvl3pPr>
            <a:lvl4pPr>
              <a:defRPr sz="1187"/>
            </a:lvl4pPr>
            <a:lvl5pPr>
              <a:defRPr sz="1187"/>
            </a:lvl5pPr>
            <a:lvl6pPr>
              <a:defRPr sz="1187"/>
            </a:lvl6pPr>
            <a:lvl7pPr>
              <a:defRPr sz="1187"/>
            </a:lvl7pPr>
            <a:lvl8pPr>
              <a:defRPr sz="1187"/>
            </a:lvl8pPr>
            <a:lvl9pPr>
              <a:defRPr sz="118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564" y="1220629"/>
            <a:ext cx="2577971" cy="2261366"/>
          </a:xfrm>
        </p:spPr>
        <p:txBody>
          <a:bodyPr/>
          <a:lstStyle>
            <a:lvl1pPr marL="0" indent="0">
              <a:buNone/>
              <a:defRPr sz="949"/>
            </a:lvl1pPr>
            <a:lvl2pPr marL="271257" indent="0">
              <a:buNone/>
              <a:defRPr sz="831"/>
            </a:lvl2pPr>
            <a:lvl3pPr marL="542514" indent="0">
              <a:buNone/>
              <a:defRPr sz="712"/>
            </a:lvl3pPr>
            <a:lvl4pPr marL="813770" indent="0">
              <a:buNone/>
              <a:defRPr sz="593"/>
            </a:lvl4pPr>
            <a:lvl5pPr marL="1085027" indent="0">
              <a:buNone/>
              <a:defRPr sz="593"/>
            </a:lvl5pPr>
            <a:lvl6pPr marL="1356284" indent="0">
              <a:buNone/>
              <a:defRPr sz="593"/>
            </a:lvl6pPr>
            <a:lvl7pPr marL="1627541" indent="0">
              <a:buNone/>
              <a:defRPr sz="593"/>
            </a:lvl7pPr>
            <a:lvl8pPr marL="1898797" indent="0">
              <a:buNone/>
              <a:defRPr sz="593"/>
            </a:lvl8pPr>
            <a:lvl9pPr marL="2170054" indent="0">
              <a:buNone/>
              <a:defRPr sz="59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5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564" y="271251"/>
            <a:ext cx="2577971" cy="949378"/>
          </a:xfrm>
        </p:spPr>
        <p:txBody>
          <a:bodyPr anchor="b"/>
          <a:lstStyle>
            <a:lvl1pPr>
              <a:defRPr sz="18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98093" y="585827"/>
            <a:ext cx="4046488" cy="2891459"/>
          </a:xfrm>
        </p:spPr>
        <p:txBody>
          <a:bodyPr anchor="t"/>
          <a:lstStyle>
            <a:lvl1pPr marL="0" indent="0">
              <a:buNone/>
              <a:defRPr sz="1899"/>
            </a:lvl1pPr>
            <a:lvl2pPr marL="271257" indent="0">
              <a:buNone/>
              <a:defRPr sz="1661"/>
            </a:lvl2pPr>
            <a:lvl3pPr marL="542514" indent="0">
              <a:buNone/>
              <a:defRPr sz="1424"/>
            </a:lvl3pPr>
            <a:lvl4pPr marL="813770" indent="0">
              <a:buNone/>
              <a:defRPr sz="1187"/>
            </a:lvl4pPr>
            <a:lvl5pPr marL="1085027" indent="0">
              <a:buNone/>
              <a:defRPr sz="1187"/>
            </a:lvl5pPr>
            <a:lvl6pPr marL="1356284" indent="0">
              <a:buNone/>
              <a:defRPr sz="1187"/>
            </a:lvl6pPr>
            <a:lvl7pPr marL="1627541" indent="0">
              <a:buNone/>
              <a:defRPr sz="1187"/>
            </a:lvl7pPr>
            <a:lvl8pPr marL="1898797" indent="0">
              <a:buNone/>
              <a:defRPr sz="1187"/>
            </a:lvl8pPr>
            <a:lvl9pPr marL="2170054" indent="0">
              <a:buNone/>
              <a:defRPr sz="118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0564" y="1220629"/>
            <a:ext cx="2577971" cy="2261366"/>
          </a:xfrm>
        </p:spPr>
        <p:txBody>
          <a:bodyPr/>
          <a:lstStyle>
            <a:lvl1pPr marL="0" indent="0">
              <a:buNone/>
              <a:defRPr sz="949"/>
            </a:lvl1pPr>
            <a:lvl2pPr marL="271257" indent="0">
              <a:buNone/>
              <a:defRPr sz="831"/>
            </a:lvl2pPr>
            <a:lvl3pPr marL="542514" indent="0">
              <a:buNone/>
              <a:defRPr sz="712"/>
            </a:lvl3pPr>
            <a:lvl4pPr marL="813770" indent="0">
              <a:buNone/>
              <a:defRPr sz="593"/>
            </a:lvl4pPr>
            <a:lvl5pPr marL="1085027" indent="0">
              <a:buNone/>
              <a:defRPr sz="593"/>
            </a:lvl5pPr>
            <a:lvl6pPr marL="1356284" indent="0">
              <a:buNone/>
              <a:defRPr sz="593"/>
            </a:lvl6pPr>
            <a:lvl7pPr marL="1627541" indent="0">
              <a:buNone/>
              <a:defRPr sz="593"/>
            </a:lvl7pPr>
            <a:lvl8pPr marL="1898797" indent="0">
              <a:buNone/>
              <a:defRPr sz="593"/>
            </a:lvl8pPr>
            <a:lvl9pPr marL="2170054" indent="0">
              <a:buNone/>
              <a:defRPr sz="59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5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523" y="216624"/>
            <a:ext cx="6894017" cy="786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523" y="1083120"/>
            <a:ext cx="6894017" cy="2581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9523" y="3771141"/>
            <a:ext cx="1798439" cy="21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09603-0A2B-4FAA-8CCA-C215CBD5387F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7702" y="3771141"/>
            <a:ext cx="2697659" cy="21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45101" y="3771141"/>
            <a:ext cx="1798439" cy="21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81BB-19A5-49FF-9E34-285101875A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6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42514" rtl="0" eaLnBrk="1" latinLnBrk="0" hangingPunct="1">
        <a:lnSpc>
          <a:spcPct val="90000"/>
        </a:lnSpc>
        <a:spcBef>
          <a:spcPct val="0"/>
        </a:spcBef>
        <a:buNone/>
        <a:defRPr sz="26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628" indent="-135628" algn="l" defTabSz="542514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06885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2pPr>
      <a:lvl3pPr marL="678142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187" kern="1200">
          <a:solidFill>
            <a:schemeClr val="tx1"/>
          </a:solidFill>
          <a:latin typeface="+mn-lt"/>
          <a:ea typeface="+mn-ea"/>
          <a:cs typeface="+mn-cs"/>
        </a:defRPr>
      </a:lvl3pPr>
      <a:lvl4pPr marL="949399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4pPr>
      <a:lvl5pPr marL="1220655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5pPr>
      <a:lvl6pPr marL="1491912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6pPr>
      <a:lvl7pPr marL="1763169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7pPr>
      <a:lvl8pPr marL="2034426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8pPr>
      <a:lvl9pPr marL="2305682" indent="-135628" algn="l" defTabSz="542514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1pPr>
      <a:lvl2pPr marL="271257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2pPr>
      <a:lvl3pPr marL="542514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3pPr>
      <a:lvl4pPr marL="813770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4pPr>
      <a:lvl5pPr marL="1085027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5pPr>
      <a:lvl6pPr marL="1356284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6pPr>
      <a:lvl7pPr marL="1627541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7pPr>
      <a:lvl8pPr marL="1898797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8pPr>
      <a:lvl9pPr marL="2170054" algn="l" defTabSz="542514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76807" y="2419324"/>
            <a:ext cx="1236937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286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Educación</a:t>
            </a:r>
            <a:endParaRPr lang="en-US" sz="1286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76807" y="1729187"/>
            <a:ext cx="1236937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286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Ingresos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76807" y="3150761"/>
            <a:ext cx="1236937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286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Clase Social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211754" y="2311538"/>
            <a:ext cx="1456575" cy="534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286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Percepción de Meritocracia</a:t>
            </a:r>
          </a:p>
        </p:txBody>
      </p:sp>
      <p:cxnSp>
        <p:nvCxnSpPr>
          <p:cNvPr id="9" name="Conector recto de flecha 8"/>
          <p:cNvCxnSpPr>
            <a:stCxn id="5" idx="3"/>
          </p:cNvCxnSpPr>
          <p:nvPr/>
        </p:nvCxnSpPr>
        <p:spPr>
          <a:xfrm>
            <a:off x="1913739" y="1938866"/>
            <a:ext cx="4195184" cy="529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4" idx="3"/>
          </p:cNvCxnSpPr>
          <p:nvPr/>
        </p:nvCxnSpPr>
        <p:spPr>
          <a:xfrm>
            <a:off x="1913739" y="2628997"/>
            <a:ext cx="4195184" cy="22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6" idx="3"/>
          </p:cNvCxnSpPr>
          <p:nvPr/>
        </p:nvCxnSpPr>
        <p:spPr>
          <a:xfrm flipV="1">
            <a:off x="1913739" y="2803403"/>
            <a:ext cx="4195184" cy="557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ángulo 46"/>
          <p:cNvSpPr/>
          <p:nvPr/>
        </p:nvSpPr>
        <p:spPr>
          <a:xfrm>
            <a:off x="1531767" y="211553"/>
            <a:ext cx="1434874" cy="419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5341" tIns="32671" rIns="65341" bIns="326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CL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Estatus Social</a:t>
            </a:r>
            <a:br>
              <a:rPr lang="es-CL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s-CL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Subjetivo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8" name="Conector recto de flecha 47"/>
          <p:cNvCxnSpPr>
            <a:cxnSpLocks/>
            <a:stCxn id="47" idx="2"/>
          </p:cNvCxnSpPr>
          <p:nvPr/>
        </p:nvCxnSpPr>
        <p:spPr>
          <a:xfrm>
            <a:off x="2249204" y="630910"/>
            <a:ext cx="1441240" cy="1498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A4C4BF0-8ECD-4895-8508-B1FFCCDE4B3F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966641" y="421232"/>
            <a:ext cx="3142282" cy="1925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C5B2872-328E-49A9-9409-7B43744BEA2B}"/>
                  </a:ext>
                </a:extLst>
              </p:cNvPr>
              <p:cNvSpPr txBox="1"/>
              <p:nvPr/>
            </p:nvSpPr>
            <p:spPr>
              <a:xfrm>
                <a:off x="2035724" y="1664545"/>
                <a:ext cx="32457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s-CL" sz="14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C5B2872-328E-49A9-9409-7B43744BE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724" y="1664545"/>
                <a:ext cx="324576" cy="184666"/>
              </a:xfrm>
              <a:prstGeom prst="rect">
                <a:avLst/>
              </a:prstGeom>
              <a:blipFill>
                <a:blip r:embed="rId2"/>
                <a:stretch>
                  <a:fillRect l="-3774"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F55E9C88-8DB4-4D07-9D5F-105FDCF6F8A0}"/>
                  </a:ext>
                </a:extLst>
              </p:cNvPr>
              <p:cNvSpPr txBox="1"/>
              <p:nvPr/>
            </p:nvSpPr>
            <p:spPr>
              <a:xfrm>
                <a:off x="2089475" y="2271544"/>
                <a:ext cx="2773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s-CL" sz="1400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F55E9C88-8DB4-4D07-9D5F-105FDCF6F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475" y="2271544"/>
                <a:ext cx="277319" cy="184666"/>
              </a:xfrm>
              <a:prstGeom prst="rect">
                <a:avLst/>
              </a:prstGeom>
              <a:blipFill>
                <a:blip r:embed="rId3"/>
                <a:stretch>
                  <a:fillRect l="-13333" r="-2222"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9CF2996-BE9D-42EB-9DD9-1313A1FF151E}"/>
                  </a:ext>
                </a:extLst>
              </p:cNvPr>
              <p:cNvSpPr txBox="1"/>
              <p:nvPr/>
            </p:nvSpPr>
            <p:spPr>
              <a:xfrm>
                <a:off x="2181687" y="2957232"/>
                <a:ext cx="2773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s-CL" sz="140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9CF2996-BE9D-42EB-9DD9-1313A1FF1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87" y="2957232"/>
                <a:ext cx="277319" cy="184666"/>
              </a:xfrm>
              <a:prstGeom prst="rect">
                <a:avLst/>
              </a:prstGeom>
              <a:blipFill>
                <a:blip r:embed="rId4"/>
                <a:stretch>
                  <a:fillRect l="-13333" r="-2222" b="-1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10395F9-AB89-4A6A-B396-F3C1FBC4B0D2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2249204" y="630910"/>
            <a:ext cx="1201793" cy="2020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F32652A-3281-4CE6-BCA9-28DF3F638B4C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2249204" y="630910"/>
            <a:ext cx="985379" cy="2541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2FA14FB4-213C-4E79-B533-1C031129435A}"/>
                  </a:ext>
                </a:extLst>
              </p:cNvPr>
              <p:cNvSpPr txBox="1"/>
              <p:nvPr/>
            </p:nvSpPr>
            <p:spPr>
              <a:xfrm>
                <a:off x="4254463" y="869390"/>
                <a:ext cx="2105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CL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1600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2FA14FB4-213C-4E79-B533-1C0311294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463" y="869390"/>
                <a:ext cx="210570" cy="184666"/>
              </a:xfrm>
              <a:prstGeom prst="rect">
                <a:avLst/>
              </a:prstGeom>
              <a:blipFill>
                <a:blip r:embed="rId5"/>
                <a:stretch>
                  <a:fillRect l="-17647" r="-5882" b="-1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A07E0013-787A-42E1-B306-241225EE0342}"/>
                  </a:ext>
                </a:extLst>
              </p:cNvPr>
              <p:cNvSpPr txBox="1"/>
              <p:nvPr/>
            </p:nvSpPr>
            <p:spPr>
              <a:xfrm>
                <a:off x="2987041" y="1150249"/>
                <a:ext cx="2153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C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sz="1600" dirty="0">
                  <a:solidFill>
                    <a:srgbClr val="FF0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A07E0013-787A-42E1-B306-241225EE0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041" y="1150249"/>
                <a:ext cx="215379" cy="184666"/>
              </a:xfrm>
              <a:prstGeom prst="rect">
                <a:avLst/>
              </a:prstGeom>
              <a:blipFill>
                <a:blip r:embed="rId6"/>
                <a:stretch>
                  <a:fillRect l="-17143" r="-2857" b="-1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id="{20ED6ECD-489B-442A-9F77-D977C45F2099}"/>
              </a:ext>
            </a:extLst>
          </p:cNvPr>
          <p:cNvSpPr txBox="1"/>
          <p:nvPr/>
        </p:nvSpPr>
        <p:spPr>
          <a:xfrm>
            <a:off x="2308198" y="166736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/>
              <a:t>+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730C6D8-C76C-4678-93D3-E5FD2745115B}"/>
              </a:ext>
            </a:extLst>
          </p:cNvPr>
          <p:cNvSpPr txBox="1"/>
          <p:nvPr/>
        </p:nvSpPr>
        <p:spPr>
          <a:xfrm>
            <a:off x="2387759" y="2262790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/>
              <a:t>-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06857F0-A99D-4E48-8B76-CC662E771CC8}"/>
              </a:ext>
            </a:extLst>
          </p:cNvPr>
          <p:cNvSpPr txBox="1"/>
          <p:nvPr/>
        </p:nvSpPr>
        <p:spPr>
          <a:xfrm>
            <a:off x="2448388" y="28883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/>
              <a:t>+</a:t>
            </a:r>
            <a:endParaRPr lang="es-CL" sz="16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C846D2DB-E992-4E7D-B013-61A84462A4AC}"/>
              </a:ext>
            </a:extLst>
          </p:cNvPr>
          <p:cNvSpPr txBox="1"/>
          <p:nvPr/>
        </p:nvSpPr>
        <p:spPr>
          <a:xfrm>
            <a:off x="3098377" y="127118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2639F23-2C06-47DA-B0E6-3C0738B54704}"/>
              </a:ext>
            </a:extLst>
          </p:cNvPr>
          <p:cNvSpPr txBox="1"/>
          <p:nvPr/>
        </p:nvSpPr>
        <p:spPr>
          <a:xfrm>
            <a:off x="4460021" y="100941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54859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19</Words>
  <Application>Microsoft Office PowerPoint</Application>
  <PresentationFormat>Personalizado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Lato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JC IS</cp:lastModifiedBy>
  <cp:revision>12</cp:revision>
  <dcterms:created xsi:type="dcterms:W3CDTF">2019-09-23T19:42:25Z</dcterms:created>
  <dcterms:modified xsi:type="dcterms:W3CDTF">2019-11-28T21:46:18Z</dcterms:modified>
</cp:coreProperties>
</file>