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70" r:id="rId4"/>
    <p:sldId id="264" r:id="rId5"/>
    <p:sldId id="266" r:id="rId6"/>
    <p:sldId id="269" r:id="rId7"/>
    <p:sldId id="268" r:id="rId8"/>
    <p:sldId id="261" r:id="rId9"/>
    <p:sldId id="257" r:id="rId10"/>
    <p:sldId id="260" r:id="rId11"/>
    <p:sldId id="271" r:id="rId12"/>
    <p:sldId id="272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17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182-C487-40E0-9515-C6D8E234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3A33E-4323-4E52-AA19-C58E93EC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DD665-F89D-4B79-A98A-BD40C526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2010E-3D6E-4325-B116-099D092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CB65-F361-4105-B524-C7E813D2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B05F-2349-4EDA-A24E-A2A2E008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EAE8C1-281F-4AA2-855B-34951E18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A2C8E-6826-47BD-BC5F-D6CE160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8DDF6-2F9D-467E-AEB6-6F53DBE8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1C351-6AB5-49A3-AF1D-0ED494F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7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3512F8-0AFF-4699-AAAB-E048B3B8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BB8C9-284B-4020-8D3B-5504E3C4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9B2FB-9A15-4500-9244-A6124CD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C6A30-7DE1-47FA-A75A-6843CE0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EBD67-23AB-446B-BE73-7C0F9990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734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D1F23-EB60-42C5-9203-A45ADD5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81FC-09A9-4FF8-94ED-D7723528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E7C5C1-899A-48C9-B951-8C7E47B4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7940A-34E7-4E8A-AE2A-88AD2497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2A82D-67B4-4613-8E5F-6AA96227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0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70DE-59C6-4F12-BBB6-85995FC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C4502-06B3-4A3A-9A64-E458764E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84E0D-DA39-4F10-92BA-5104DF40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EEC53-A58D-4DA1-9CC8-C5750877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5CE6-6AE4-4B14-B8E0-AAF6087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259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CE63-E8CC-4FB8-9E6C-FF5B0A2D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8838C-D7C5-47DF-9E60-EF21C0992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49295E-E2A7-4CCE-8574-962474F0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21FFD-60DB-46A0-9BC7-98B5260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7CE897-4814-4635-82B2-31980075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D2005-CE12-48F5-88B7-92C681FF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05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135C-4767-4E09-A9DC-E831F44D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764533-15C4-425B-A5AE-F21E0972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0098C9-CD97-4B74-8C6C-6C4AA480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3B26BC-E1C9-4F64-964F-5055B02A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795D0A-18F9-427A-BA6C-C4DE0C15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21F4AD-723B-4E7A-9515-B5780023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3897C4-149D-441D-A5FF-DFC611A4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D2D57D-1F9F-4DF4-8719-8FBE760C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09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44E97-786C-4540-BD53-3E2653D0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662C63-D1EE-41E9-B99D-D701FEA9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B466A-7CB3-4E46-BF4B-8FB1B8EB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78B04A-1265-46D0-8FE6-4FE2DF29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07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64B16D-5D0A-4750-8829-C87C2D03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BCFB7E-4DF2-4BE3-958E-D20A59F2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7D2493-20C7-44BE-BE7D-3FF18ACD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6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A8905-8529-4A6A-9EBD-31BD80C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474ED-489F-4B93-9116-C50174F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BF902-DD8F-429F-B003-B8F0EB67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F521B3-314E-412A-A552-9B48AC7E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CF446-5E99-495E-8DA3-0C5EB46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4F15BB-4BA6-4557-8965-755C584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8AC9-230F-4574-8738-FA82A8F3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D64621-AC83-4B75-9E7A-E446EFAF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6B13EB-CB03-46FD-9319-5AD80F1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2CF4A-56D5-4375-AE3C-1410503D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DF823-9F19-4638-9CD7-EA76718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578E6-2C95-4293-A980-5DCE84DD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23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B5113D-A3F3-4BB5-88DB-08189452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B6788-D5F6-4A39-BB1B-881C4A44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F38C0-18C7-457E-B683-0E71183A7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B5E4-5E81-4090-808B-AF7D489B02DE}" type="datetimeFigureOut">
              <a:rPr lang="es-CL" smtClean="0"/>
              <a:t>19-05-2020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EDFED-CDA1-4EA1-B2C3-8518173FB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324A9-6ABD-41A9-A2E4-098A83843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99CD-3316-4C35-9016-34073DE7C9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42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</p:spTree>
    <p:extLst>
      <p:ext uri="{BB962C8B-B14F-4D97-AF65-F5344CB8AC3E}">
        <p14:creationId xmlns:p14="http://schemas.microsoft.com/office/powerpoint/2010/main" val="197302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D1899F-2161-4F1C-901E-4A8228CBBDE1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3453664" y="2318944"/>
            <a:ext cx="1139619" cy="1998776"/>
          </a:xfrm>
          <a:prstGeom prst="straightConnector1">
            <a:avLst/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C36C90A-E12C-422C-BCDD-13DE64DEE4F3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4730236" y="4373614"/>
            <a:ext cx="3149604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1F0B67-6DE2-4D99-8C56-906409C5DED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8016793" y="2295792"/>
            <a:ext cx="1092041" cy="202192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09674D-9673-4742-B3B5-BB4EB11D47DD}"/>
              </a:ext>
            </a:extLst>
          </p:cNvPr>
          <p:cNvSpPr txBox="1"/>
          <p:nvPr/>
        </p:nvSpPr>
        <p:spPr>
          <a:xfrm>
            <a:off x="842954" y="2078384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Nivel: Macro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3D94F0C-372A-432D-B8A6-D3AA50645ECA}"/>
              </a:ext>
            </a:extLst>
          </p:cNvPr>
          <p:cNvSpPr txBox="1"/>
          <p:nvPr/>
        </p:nvSpPr>
        <p:spPr>
          <a:xfrm>
            <a:off x="911430" y="4109902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Nivel: Micro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93A7A3-818C-4510-8803-9372BD604AA3}"/>
              </a:ext>
            </a:extLst>
          </p:cNvPr>
          <p:cNvSpPr/>
          <p:nvPr/>
        </p:nvSpPr>
        <p:spPr>
          <a:xfrm>
            <a:off x="9085336" y="2160852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A8C27BB-08F1-4CCF-83D9-FDE4724141AD}"/>
              </a:ext>
            </a:extLst>
          </p:cNvPr>
          <p:cNvSpPr/>
          <p:nvPr/>
        </p:nvSpPr>
        <p:spPr>
          <a:xfrm>
            <a:off x="7879840" y="4294568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EAB6533-4C8E-4700-9916-B6FA0BDB80B2}"/>
              </a:ext>
            </a:extLst>
          </p:cNvPr>
          <p:cNvSpPr/>
          <p:nvPr/>
        </p:nvSpPr>
        <p:spPr>
          <a:xfrm>
            <a:off x="4569785" y="4294568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149D8BA-49CE-40EE-B793-7819900776ED}"/>
              </a:ext>
            </a:extLst>
          </p:cNvPr>
          <p:cNvSpPr/>
          <p:nvPr/>
        </p:nvSpPr>
        <p:spPr>
          <a:xfrm>
            <a:off x="3316711" y="2184004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B64F4A-19B3-4CE9-BFD8-F25842FC5644}"/>
              </a:ext>
            </a:extLst>
          </p:cNvPr>
          <p:cNvSpPr txBox="1"/>
          <p:nvPr/>
        </p:nvSpPr>
        <p:spPr>
          <a:xfrm>
            <a:off x="3931439" y="2834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B3C234-2218-44B2-8A5D-F607B25304B5}"/>
              </a:ext>
            </a:extLst>
          </p:cNvPr>
          <p:cNvSpPr txBox="1"/>
          <p:nvPr/>
        </p:nvSpPr>
        <p:spPr>
          <a:xfrm>
            <a:off x="6123007" y="405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222B611-4BAC-4A7E-8E5A-C526D8302D1A}"/>
              </a:ext>
            </a:extLst>
          </p:cNvPr>
          <p:cNvSpPr txBox="1"/>
          <p:nvPr/>
        </p:nvSpPr>
        <p:spPr>
          <a:xfrm>
            <a:off x="8345346" y="2824223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775D9B-299E-4E2C-B8DC-08982860917A}"/>
              </a:ext>
            </a:extLst>
          </p:cNvPr>
          <p:cNvSpPr txBox="1"/>
          <p:nvPr/>
        </p:nvSpPr>
        <p:spPr>
          <a:xfrm>
            <a:off x="3712460" y="4513794"/>
            <a:ext cx="187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(creencias) individuales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579D07-9C76-4373-8171-FF77DD1C4003}"/>
              </a:ext>
            </a:extLst>
          </p:cNvPr>
          <p:cNvSpPr txBox="1"/>
          <p:nvPr/>
        </p:nvSpPr>
        <p:spPr>
          <a:xfrm>
            <a:off x="2420190" y="1564135"/>
            <a:ext cx="195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(Ética protestante)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Doctrina religiosa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E7846C0-0084-4D89-9B72-EB2E8142B92C}"/>
              </a:ext>
            </a:extLst>
          </p:cNvPr>
          <p:cNvSpPr txBox="1"/>
          <p:nvPr/>
        </p:nvSpPr>
        <p:spPr>
          <a:xfrm>
            <a:off x="7079243" y="4530451"/>
            <a:ext cx="2332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Orientación/comportamiento económico</a:t>
            </a:r>
          </a:p>
          <a:p>
            <a:pPr algn="ctr"/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400E5B-4BCC-4872-A98B-FF9C82F95CC7}"/>
              </a:ext>
            </a:extLst>
          </p:cNvPr>
          <p:cNvSpPr txBox="1"/>
          <p:nvPr/>
        </p:nvSpPr>
        <p:spPr>
          <a:xfrm>
            <a:off x="8223239" y="1408155"/>
            <a:ext cx="20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(Capitalismo)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económico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1BD97B2-A9EB-4881-9FF1-AAFDDD7AF0EE}"/>
              </a:ext>
            </a:extLst>
          </p:cNvPr>
          <p:cNvCxnSpPr>
            <a:cxnSpLocks/>
          </p:cNvCxnSpPr>
          <p:nvPr/>
        </p:nvCxnSpPr>
        <p:spPr>
          <a:xfrm>
            <a:off x="1119731" y="3204203"/>
            <a:ext cx="102435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CE12566-A514-463A-A1AB-C61E1201B828}"/>
              </a:ext>
            </a:extLst>
          </p:cNvPr>
          <p:cNvCxnSpPr>
            <a:stCxn id="18" idx="6"/>
            <a:endCxn id="7" idx="2"/>
          </p:cNvCxnSpPr>
          <p:nvPr/>
        </p:nvCxnSpPr>
        <p:spPr>
          <a:xfrm flipV="1">
            <a:off x="3477162" y="2239898"/>
            <a:ext cx="5608174" cy="2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87EC00-042A-403A-B14A-F1C00D1C4126}"/>
              </a:ext>
            </a:extLst>
          </p:cNvPr>
          <p:cNvSpPr txBox="1"/>
          <p:nvPr/>
        </p:nvSpPr>
        <p:spPr>
          <a:xfrm>
            <a:off x="6096000" y="1860838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D1899F-2161-4F1C-901E-4A8228CBBDE1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2613871" y="1305398"/>
            <a:ext cx="1240417" cy="2996816"/>
          </a:xfrm>
          <a:prstGeom prst="straightConnector1">
            <a:avLst/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C36C90A-E12C-422C-BCDD-13DE64DEE4F3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3991241" y="4341426"/>
            <a:ext cx="5184131" cy="1668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1F0B67-6DE2-4D99-8C56-906409C5DED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9312325" y="1305398"/>
            <a:ext cx="1222973" cy="2980134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09674D-9673-4742-B3B5-BB4EB11D47DD}"/>
              </a:ext>
            </a:extLst>
          </p:cNvPr>
          <p:cNvSpPr txBox="1"/>
          <p:nvPr/>
        </p:nvSpPr>
        <p:spPr>
          <a:xfrm>
            <a:off x="68676" y="106724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Nivel: Macro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3D94F0C-372A-432D-B8A6-D3AA50645ECA}"/>
              </a:ext>
            </a:extLst>
          </p:cNvPr>
          <p:cNvSpPr txBox="1"/>
          <p:nvPr/>
        </p:nvSpPr>
        <p:spPr>
          <a:xfrm>
            <a:off x="58821" y="416510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Nivel: Micro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93A7A3-818C-4510-8803-9372BD604AA3}"/>
              </a:ext>
            </a:extLst>
          </p:cNvPr>
          <p:cNvSpPr/>
          <p:nvPr/>
        </p:nvSpPr>
        <p:spPr>
          <a:xfrm>
            <a:off x="10511800" y="1170458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A8C27BB-08F1-4CCF-83D9-FDE4724141AD}"/>
              </a:ext>
            </a:extLst>
          </p:cNvPr>
          <p:cNvSpPr/>
          <p:nvPr/>
        </p:nvSpPr>
        <p:spPr>
          <a:xfrm>
            <a:off x="9175372" y="4262380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EAB6533-4C8E-4700-9916-B6FA0BDB80B2}"/>
              </a:ext>
            </a:extLst>
          </p:cNvPr>
          <p:cNvSpPr/>
          <p:nvPr/>
        </p:nvSpPr>
        <p:spPr>
          <a:xfrm>
            <a:off x="3830790" y="4279062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149D8BA-49CE-40EE-B793-7819900776ED}"/>
              </a:ext>
            </a:extLst>
          </p:cNvPr>
          <p:cNvSpPr/>
          <p:nvPr/>
        </p:nvSpPr>
        <p:spPr>
          <a:xfrm>
            <a:off x="2476918" y="1170458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B64F4A-19B3-4CE9-BFD8-F25842FC5644}"/>
              </a:ext>
            </a:extLst>
          </p:cNvPr>
          <p:cNvSpPr txBox="1"/>
          <p:nvPr/>
        </p:nvSpPr>
        <p:spPr>
          <a:xfrm>
            <a:off x="3365583" y="2454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B3C234-2218-44B2-8A5D-F607B25304B5}"/>
              </a:ext>
            </a:extLst>
          </p:cNvPr>
          <p:cNvSpPr txBox="1"/>
          <p:nvPr/>
        </p:nvSpPr>
        <p:spPr>
          <a:xfrm>
            <a:off x="6530252" y="3967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222B611-4BAC-4A7E-8E5A-C526D8302D1A}"/>
              </a:ext>
            </a:extLst>
          </p:cNvPr>
          <p:cNvSpPr txBox="1"/>
          <p:nvPr/>
        </p:nvSpPr>
        <p:spPr>
          <a:xfrm>
            <a:off x="9566647" y="2551344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775D9B-299E-4E2C-B8DC-08982860917A}"/>
              </a:ext>
            </a:extLst>
          </p:cNvPr>
          <p:cNvSpPr txBox="1"/>
          <p:nvPr/>
        </p:nvSpPr>
        <p:spPr>
          <a:xfrm>
            <a:off x="3156635" y="4461534"/>
            <a:ext cx="150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(creencias) 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579D07-9C76-4373-8171-FF77DD1C4003}"/>
              </a:ext>
            </a:extLst>
          </p:cNvPr>
          <p:cNvSpPr txBox="1"/>
          <p:nvPr/>
        </p:nvSpPr>
        <p:spPr>
          <a:xfrm>
            <a:off x="1765348" y="490808"/>
            <a:ext cx="195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(Ética protestante)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Doctrina religiosa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E7846C0-0084-4D89-9B72-EB2E8142B92C}"/>
              </a:ext>
            </a:extLst>
          </p:cNvPr>
          <p:cNvSpPr txBox="1"/>
          <p:nvPr/>
        </p:nvSpPr>
        <p:spPr>
          <a:xfrm>
            <a:off x="8177754" y="4499518"/>
            <a:ext cx="2316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Orientación/comportamiento económico</a:t>
            </a:r>
          </a:p>
          <a:p>
            <a:pPr algn="ctr"/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400E5B-4BCC-4872-A98B-FF9C82F95CC7}"/>
              </a:ext>
            </a:extLst>
          </p:cNvPr>
          <p:cNvSpPr txBox="1"/>
          <p:nvPr/>
        </p:nvSpPr>
        <p:spPr>
          <a:xfrm>
            <a:off x="9411419" y="530331"/>
            <a:ext cx="20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(Capitalismo)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económico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CE12566-A514-463A-A1AB-C61E1201B828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2637369" y="1249504"/>
            <a:ext cx="787443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A0EB166-1C5C-4873-8BA6-36B7C8C6270F}"/>
              </a:ext>
            </a:extLst>
          </p:cNvPr>
          <p:cNvSpPr txBox="1"/>
          <p:nvPr/>
        </p:nvSpPr>
        <p:spPr>
          <a:xfrm>
            <a:off x="5881444" y="936181"/>
            <a:ext cx="1953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Asociación Macro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908E9CC-2921-4BB3-9C58-4DA3F73994A1}"/>
              </a:ext>
            </a:extLst>
          </p:cNvPr>
          <p:cNvSpPr txBox="1"/>
          <p:nvPr/>
        </p:nvSpPr>
        <p:spPr>
          <a:xfrm rot="17621529">
            <a:off x="8886192" y="2597936"/>
            <a:ext cx="271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transformación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3E3683D-C103-4D0D-884C-15EA02181691}"/>
              </a:ext>
            </a:extLst>
          </p:cNvPr>
          <p:cNvSpPr txBox="1"/>
          <p:nvPr/>
        </p:nvSpPr>
        <p:spPr>
          <a:xfrm rot="4058727">
            <a:off x="1808806" y="2659067"/>
            <a:ext cx="2304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situacionales (contextual)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704F34-753A-4F44-9B9F-0861DB87E4DC}"/>
              </a:ext>
            </a:extLst>
          </p:cNvPr>
          <p:cNvSpPr txBox="1"/>
          <p:nvPr/>
        </p:nvSpPr>
        <p:spPr>
          <a:xfrm>
            <a:off x="5441235" y="4461534"/>
            <a:ext cx="2495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formación de acción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349886-82DB-475F-93AD-CDD3ACC6B20E}"/>
              </a:ext>
            </a:extLst>
          </p:cNvPr>
          <p:cNvSpPr txBox="1"/>
          <p:nvPr/>
        </p:nvSpPr>
        <p:spPr>
          <a:xfrm>
            <a:off x="6391169" y="1300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537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1B030D5-8AF9-416D-AFD8-F26874B1C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5" t="22543" r="23447" b="17938"/>
          <a:stretch/>
        </p:blipFill>
        <p:spPr>
          <a:xfrm>
            <a:off x="1863365" y="680272"/>
            <a:ext cx="8323051" cy="51699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7DE03F-A82B-405D-AC47-76AF9E726155}"/>
              </a:ext>
            </a:extLst>
          </p:cNvPr>
          <p:cNvSpPr txBox="1"/>
          <p:nvPr/>
        </p:nvSpPr>
        <p:spPr>
          <a:xfrm>
            <a:off x="4825549" y="3046798"/>
            <a:ext cx="2355130" cy="646331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Organizacional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C299E-57AF-460F-B240-12446D9E7392}"/>
              </a:ext>
            </a:extLst>
          </p:cNvPr>
          <p:cNvSpPr txBox="1"/>
          <p:nvPr/>
        </p:nvSpPr>
        <p:spPr>
          <a:xfrm>
            <a:off x="7350267" y="2977218"/>
            <a:ext cx="2355130" cy="369332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Derechos Humanos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D9BC83-F6F0-49EE-806B-25964BE589F9}"/>
              </a:ext>
            </a:extLst>
          </p:cNvPr>
          <p:cNvSpPr txBox="1"/>
          <p:nvPr/>
        </p:nvSpPr>
        <p:spPr>
          <a:xfrm>
            <a:off x="7333079" y="5143376"/>
            <a:ext cx="2355130" cy="369332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Consultoria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301505-F0BD-40B4-8086-38CEAAC78D48}"/>
              </a:ext>
            </a:extLst>
          </p:cNvPr>
          <p:cNvSpPr txBox="1"/>
          <p:nvPr/>
        </p:nvSpPr>
        <p:spPr>
          <a:xfrm>
            <a:off x="2300831" y="3046798"/>
            <a:ext cx="2355130" cy="369332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Salud y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B3E738-A781-44BC-AA23-F37961E9B040}"/>
              </a:ext>
            </a:extLst>
          </p:cNvPr>
          <p:cNvSpPr txBox="1"/>
          <p:nvPr/>
        </p:nvSpPr>
        <p:spPr>
          <a:xfrm>
            <a:off x="7333079" y="5149917"/>
            <a:ext cx="2355130" cy="646331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Consultoría</a:t>
            </a:r>
          </a:p>
          <a:p>
            <a:pPr algn="ctr"/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A9551-A747-481A-97BC-72F99796F44E}"/>
              </a:ext>
            </a:extLst>
          </p:cNvPr>
          <p:cNvSpPr txBox="1"/>
          <p:nvPr/>
        </p:nvSpPr>
        <p:spPr>
          <a:xfrm>
            <a:off x="4810154" y="5136325"/>
            <a:ext cx="2355130" cy="646331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  <a:p>
            <a:pPr algn="ctr"/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9FC2FB-79F9-4928-BFA6-987EC5F624F0}"/>
              </a:ext>
            </a:extLst>
          </p:cNvPr>
          <p:cNvSpPr txBox="1"/>
          <p:nvPr/>
        </p:nvSpPr>
        <p:spPr>
          <a:xfrm>
            <a:off x="2371127" y="5090158"/>
            <a:ext cx="2355130" cy="646331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Planificación de Programas Sociales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8E18F8-ADE9-4206-9CCD-38057CA1F760}"/>
              </a:ext>
            </a:extLst>
          </p:cNvPr>
          <p:cNvSpPr txBox="1"/>
          <p:nvPr/>
        </p:nvSpPr>
        <p:spPr>
          <a:xfrm>
            <a:off x="3740870" y="957270"/>
            <a:ext cx="4881922" cy="461665"/>
          </a:xfrm>
          <a:prstGeom prst="rect">
            <a:avLst/>
          </a:prstGeom>
          <a:solidFill>
            <a:srgbClr val="EAD9D1"/>
          </a:solidFill>
          <a:ln>
            <a:solidFill>
              <a:srgbClr val="EAD9D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Algunas áreas de acción</a:t>
            </a:r>
          </a:p>
        </p:txBody>
      </p:sp>
    </p:spTree>
    <p:extLst>
      <p:ext uri="{BB962C8B-B14F-4D97-AF65-F5344CB8AC3E}">
        <p14:creationId xmlns:p14="http://schemas.microsoft.com/office/powerpoint/2010/main" val="4192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4D79A1-2B1E-451E-9C0A-27C3D80AC74D}"/>
              </a:ext>
            </a:extLst>
          </p:cNvPr>
          <p:cNvSpPr txBox="1"/>
          <p:nvPr/>
        </p:nvSpPr>
        <p:spPr>
          <a:xfrm>
            <a:off x="1938763" y="1946117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Cuantitativo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6CEE3C-F163-4B3F-882B-EDEF1F627C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83715" y="2592448"/>
            <a:ext cx="0" cy="415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3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4D79A1-2B1E-451E-9C0A-27C3D80AC74D}"/>
              </a:ext>
            </a:extLst>
          </p:cNvPr>
          <p:cNvSpPr txBox="1"/>
          <p:nvPr/>
        </p:nvSpPr>
        <p:spPr>
          <a:xfrm>
            <a:off x="1938763" y="1946117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Cuantitativo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6CEE3C-F163-4B3F-882B-EDEF1F627C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83715" y="2592448"/>
            <a:ext cx="0" cy="415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a 32">
            <a:extLst>
              <a:ext uri="{FF2B5EF4-FFF2-40B4-BE49-F238E27FC236}">
                <a16:creationId xmlns:a16="http://schemas.microsoft.com/office/drawing/2014/main" id="{7EFF69A8-D711-4C6A-BD97-70433EC50E92}"/>
              </a:ext>
            </a:extLst>
          </p:cNvPr>
          <p:cNvGraphicFramePr>
            <a:graphicFrameLocks noGrp="1"/>
          </p:cNvGraphicFramePr>
          <p:nvPr/>
        </p:nvGraphicFramePr>
        <p:xfrm>
          <a:off x="2671824" y="3429000"/>
          <a:ext cx="68483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784">
                  <a:extLst>
                    <a:ext uri="{9D8B030D-6E8A-4147-A177-3AD203B41FA5}">
                      <a16:colId xmlns:a16="http://schemas.microsoft.com/office/drawing/2014/main" val="2817907331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2637453597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327158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9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4D79A1-2B1E-451E-9C0A-27C3D80AC74D}"/>
              </a:ext>
            </a:extLst>
          </p:cNvPr>
          <p:cNvSpPr txBox="1"/>
          <p:nvPr/>
        </p:nvSpPr>
        <p:spPr>
          <a:xfrm>
            <a:off x="1938763" y="1946117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Cuantitativo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CE4202-463C-4A49-BA29-57735BAE3B0B}"/>
              </a:ext>
            </a:extLst>
          </p:cNvPr>
          <p:cNvSpPr txBox="1"/>
          <p:nvPr/>
        </p:nvSpPr>
        <p:spPr>
          <a:xfrm>
            <a:off x="5251048" y="1986082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Cualitativo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416634-3002-4ECF-8296-E6F69663CA39}"/>
              </a:ext>
            </a:extLst>
          </p:cNvPr>
          <p:cNvCxnSpPr>
            <a:cxnSpLocks/>
          </p:cNvCxnSpPr>
          <p:nvPr/>
        </p:nvCxnSpPr>
        <p:spPr>
          <a:xfrm>
            <a:off x="6095999" y="2632414"/>
            <a:ext cx="0" cy="381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6CEE3C-F163-4B3F-882B-EDEF1F627C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83715" y="2592448"/>
            <a:ext cx="0" cy="415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a 32">
            <a:extLst>
              <a:ext uri="{FF2B5EF4-FFF2-40B4-BE49-F238E27FC236}">
                <a16:creationId xmlns:a16="http://schemas.microsoft.com/office/drawing/2014/main" id="{7EFF69A8-D711-4C6A-BD97-70433EC5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3488"/>
              </p:ext>
            </p:extLst>
          </p:nvPr>
        </p:nvGraphicFramePr>
        <p:xfrm>
          <a:off x="2671824" y="3429000"/>
          <a:ext cx="68483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784">
                  <a:extLst>
                    <a:ext uri="{9D8B030D-6E8A-4147-A177-3AD203B41FA5}">
                      <a16:colId xmlns:a16="http://schemas.microsoft.com/office/drawing/2014/main" val="2817907331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2637453597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327158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9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7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4D79A1-2B1E-451E-9C0A-27C3D80AC74D}"/>
              </a:ext>
            </a:extLst>
          </p:cNvPr>
          <p:cNvSpPr txBox="1"/>
          <p:nvPr/>
        </p:nvSpPr>
        <p:spPr>
          <a:xfrm>
            <a:off x="1938763" y="1946117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Cuantitativo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CE4202-463C-4A49-BA29-57735BAE3B0B}"/>
              </a:ext>
            </a:extLst>
          </p:cNvPr>
          <p:cNvSpPr txBox="1"/>
          <p:nvPr/>
        </p:nvSpPr>
        <p:spPr>
          <a:xfrm>
            <a:off x="5251048" y="1986082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Cualitativo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416634-3002-4ECF-8296-E6F69663CA39}"/>
              </a:ext>
            </a:extLst>
          </p:cNvPr>
          <p:cNvCxnSpPr>
            <a:cxnSpLocks/>
          </p:cNvCxnSpPr>
          <p:nvPr/>
        </p:nvCxnSpPr>
        <p:spPr>
          <a:xfrm>
            <a:off x="6095999" y="2632414"/>
            <a:ext cx="0" cy="381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6CEE3C-F163-4B3F-882B-EDEF1F627C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83715" y="2592448"/>
            <a:ext cx="0" cy="415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a 32">
            <a:extLst>
              <a:ext uri="{FF2B5EF4-FFF2-40B4-BE49-F238E27FC236}">
                <a16:creationId xmlns:a16="http://schemas.microsoft.com/office/drawing/2014/main" id="{7EFF69A8-D711-4C6A-BD97-70433EC5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30382"/>
              </p:ext>
            </p:extLst>
          </p:nvPr>
        </p:nvGraphicFramePr>
        <p:xfrm>
          <a:off x="2671824" y="3429000"/>
          <a:ext cx="68483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784">
                  <a:extLst>
                    <a:ext uri="{9D8B030D-6E8A-4147-A177-3AD203B41FA5}">
                      <a16:colId xmlns:a16="http://schemas.microsoft.com/office/drawing/2014/main" val="2817907331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2637453597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327158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9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9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4D79A1-2B1E-451E-9C0A-27C3D80AC74D}"/>
              </a:ext>
            </a:extLst>
          </p:cNvPr>
          <p:cNvSpPr txBox="1"/>
          <p:nvPr/>
        </p:nvSpPr>
        <p:spPr>
          <a:xfrm>
            <a:off x="1938763" y="1946117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Cuantitativo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BA3568-DAA7-4B8A-9FBA-61449654D5A0}"/>
              </a:ext>
            </a:extLst>
          </p:cNvPr>
          <p:cNvSpPr txBox="1"/>
          <p:nvPr/>
        </p:nvSpPr>
        <p:spPr>
          <a:xfrm>
            <a:off x="8675225" y="1946116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Dialéctico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CE4202-463C-4A49-BA29-57735BAE3B0B}"/>
              </a:ext>
            </a:extLst>
          </p:cNvPr>
          <p:cNvSpPr txBox="1"/>
          <p:nvPr/>
        </p:nvSpPr>
        <p:spPr>
          <a:xfrm>
            <a:off x="5251048" y="1986082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Cualitativo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416634-3002-4ECF-8296-E6F69663CA39}"/>
              </a:ext>
            </a:extLst>
          </p:cNvPr>
          <p:cNvCxnSpPr>
            <a:cxnSpLocks/>
          </p:cNvCxnSpPr>
          <p:nvPr/>
        </p:nvCxnSpPr>
        <p:spPr>
          <a:xfrm>
            <a:off x="6095999" y="2632414"/>
            <a:ext cx="0" cy="381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6CEE3C-F163-4B3F-882B-EDEF1F627C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83715" y="2592448"/>
            <a:ext cx="0" cy="415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FF6895A-00D7-476A-BD2C-CCD46E8E4C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20177" y="2592447"/>
            <a:ext cx="0" cy="383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a 32">
            <a:extLst>
              <a:ext uri="{FF2B5EF4-FFF2-40B4-BE49-F238E27FC236}">
                <a16:creationId xmlns:a16="http://schemas.microsoft.com/office/drawing/2014/main" id="{7EFF69A8-D711-4C6A-BD97-70433EC5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45617"/>
              </p:ext>
            </p:extLst>
          </p:nvPr>
        </p:nvGraphicFramePr>
        <p:xfrm>
          <a:off x="2671824" y="3429000"/>
          <a:ext cx="68483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784">
                  <a:extLst>
                    <a:ext uri="{9D8B030D-6E8A-4147-A177-3AD203B41FA5}">
                      <a16:colId xmlns:a16="http://schemas.microsoft.com/office/drawing/2014/main" val="2817907331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2637453597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327158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9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0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E92B0B-1237-4A73-A1B5-265558B11CA3}"/>
              </a:ext>
            </a:extLst>
          </p:cNvPr>
          <p:cNvCxnSpPr>
            <a:cxnSpLocks/>
          </p:cNvCxnSpPr>
          <p:nvPr/>
        </p:nvCxnSpPr>
        <p:spPr>
          <a:xfrm>
            <a:off x="2671824" y="3013717"/>
            <a:ext cx="696024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30EB41-257C-43CF-95BD-B35E5ECAC4F4}"/>
              </a:ext>
            </a:extLst>
          </p:cNvPr>
          <p:cNvSpPr txBox="1"/>
          <p:nvPr/>
        </p:nvSpPr>
        <p:spPr>
          <a:xfrm>
            <a:off x="1107313" y="2784266"/>
            <a:ext cx="11420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078C13-2777-4AEE-8124-BA368697FCD8}"/>
              </a:ext>
            </a:extLst>
          </p:cNvPr>
          <p:cNvSpPr txBox="1"/>
          <p:nvPr/>
        </p:nvSpPr>
        <p:spPr>
          <a:xfrm>
            <a:off x="10148376" y="2791419"/>
            <a:ext cx="13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4D79A1-2B1E-451E-9C0A-27C3D80AC74D}"/>
              </a:ext>
            </a:extLst>
          </p:cNvPr>
          <p:cNvSpPr txBox="1"/>
          <p:nvPr/>
        </p:nvSpPr>
        <p:spPr>
          <a:xfrm>
            <a:off x="1938763" y="1946117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Cuantitativo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BA3568-DAA7-4B8A-9FBA-61449654D5A0}"/>
              </a:ext>
            </a:extLst>
          </p:cNvPr>
          <p:cNvSpPr txBox="1"/>
          <p:nvPr/>
        </p:nvSpPr>
        <p:spPr>
          <a:xfrm>
            <a:off x="8675225" y="1946116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Dialéctico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CE4202-463C-4A49-BA29-57735BAE3B0B}"/>
              </a:ext>
            </a:extLst>
          </p:cNvPr>
          <p:cNvSpPr txBox="1"/>
          <p:nvPr/>
        </p:nvSpPr>
        <p:spPr>
          <a:xfrm>
            <a:off x="5251048" y="1986082"/>
            <a:ext cx="16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Cualitativo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416634-3002-4ECF-8296-E6F69663CA39}"/>
              </a:ext>
            </a:extLst>
          </p:cNvPr>
          <p:cNvCxnSpPr>
            <a:cxnSpLocks/>
          </p:cNvCxnSpPr>
          <p:nvPr/>
        </p:nvCxnSpPr>
        <p:spPr>
          <a:xfrm>
            <a:off x="6095999" y="2632414"/>
            <a:ext cx="0" cy="381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6CEE3C-F163-4B3F-882B-EDEF1F627C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83715" y="2592448"/>
            <a:ext cx="0" cy="415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FF6895A-00D7-476A-BD2C-CCD46E8E4C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20177" y="2592447"/>
            <a:ext cx="0" cy="383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a 32">
            <a:extLst>
              <a:ext uri="{FF2B5EF4-FFF2-40B4-BE49-F238E27FC236}">
                <a16:creationId xmlns:a16="http://schemas.microsoft.com/office/drawing/2014/main" id="{7EFF69A8-D711-4C6A-BD97-70433EC50E92}"/>
              </a:ext>
            </a:extLst>
          </p:cNvPr>
          <p:cNvGraphicFramePr>
            <a:graphicFrameLocks noGrp="1"/>
          </p:cNvGraphicFramePr>
          <p:nvPr/>
        </p:nvGraphicFramePr>
        <p:xfrm>
          <a:off x="2671824" y="3429000"/>
          <a:ext cx="68483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784">
                  <a:extLst>
                    <a:ext uri="{9D8B030D-6E8A-4147-A177-3AD203B41FA5}">
                      <a16:colId xmlns:a16="http://schemas.microsoft.com/office/drawing/2014/main" val="2817907331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2637453597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327158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Intervención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9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8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24F7279-212A-41C0-895F-687904ACC212}"/>
              </a:ext>
            </a:extLst>
          </p:cNvPr>
          <p:cNvSpPr txBox="1"/>
          <p:nvPr/>
        </p:nvSpPr>
        <p:spPr>
          <a:xfrm>
            <a:off x="3227039" y="1382124"/>
            <a:ext cx="14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42AEDE-FFCC-49AC-9598-50E96EE78F10}"/>
              </a:ext>
            </a:extLst>
          </p:cNvPr>
          <p:cNvSpPr txBox="1"/>
          <p:nvPr/>
        </p:nvSpPr>
        <p:spPr>
          <a:xfrm>
            <a:off x="7570438" y="1392642"/>
            <a:ext cx="192332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3EFDC9-DED2-41F6-99F7-DC75922D0B5D}"/>
              </a:ext>
            </a:extLst>
          </p:cNvPr>
          <p:cNvCxnSpPr>
            <a:cxnSpLocks/>
          </p:cNvCxnSpPr>
          <p:nvPr/>
        </p:nvCxnSpPr>
        <p:spPr>
          <a:xfrm>
            <a:off x="4430806" y="1382124"/>
            <a:ext cx="3576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9636AA7-208F-4A51-ABF4-795A93F8A685}"/>
              </a:ext>
            </a:extLst>
          </p:cNvPr>
          <p:cNvCxnSpPr>
            <a:cxnSpLocks/>
          </p:cNvCxnSpPr>
          <p:nvPr/>
        </p:nvCxnSpPr>
        <p:spPr>
          <a:xfrm flipH="1">
            <a:off x="4430806" y="1751456"/>
            <a:ext cx="3576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D4335C-0FAB-48D5-B165-11DEBB588D8F}"/>
              </a:ext>
            </a:extLst>
          </p:cNvPr>
          <p:cNvSpPr txBox="1"/>
          <p:nvPr/>
        </p:nvSpPr>
        <p:spPr>
          <a:xfrm>
            <a:off x="5053219" y="2523693"/>
            <a:ext cx="2225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“Caja de herramientas”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C92E886-6CAE-477C-9CCD-D3A39B0BABA9}"/>
              </a:ext>
            </a:extLst>
          </p:cNvPr>
          <p:cNvSpPr/>
          <p:nvPr/>
        </p:nvSpPr>
        <p:spPr>
          <a:xfrm>
            <a:off x="2939747" y="1069079"/>
            <a:ext cx="6780362" cy="471984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Realidad Social</a:t>
            </a:r>
          </a:p>
        </p:txBody>
      </p: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4F0506F9-ED74-4907-B49C-D70EB9D706B2}"/>
              </a:ext>
            </a:extLst>
          </p:cNvPr>
          <p:cNvCxnSpPr>
            <a:cxnSpLocks/>
            <a:stCxn id="5" idx="2"/>
            <a:endCxn id="22" idx="3"/>
          </p:cNvCxnSpPr>
          <p:nvPr/>
        </p:nvCxnSpPr>
        <p:spPr>
          <a:xfrm rot="5400000">
            <a:off x="7439970" y="1600837"/>
            <a:ext cx="930997" cy="125326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: curvado 64">
            <a:extLst>
              <a:ext uri="{FF2B5EF4-FFF2-40B4-BE49-F238E27FC236}">
                <a16:creationId xmlns:a16="http://schemas.microsoft.com/office/drawing/2014/main" id="{10FDDFDC-6E9C-4964-9DAE-0BBFC2D50CED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16200000" flipH="1">
            <a:off x="4040988" y="1680739"/>
            <a:ext cx="941514" cy="1082947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62B9F1D2-8686-4940-8EA2-B0ABD5B0864B}"/>
              </a:ext>
            </a:extLst>
          </p:cNvPr>
          <p:cNvCxnSpPr>
            <a:cxnSpLocks/>
            <a:stCxn id="22" idx="2"/>
            <a:endCxn id="75" idx="0"/>
          </p:cNvCxnSpPr>
          <p:nvPr/>
        </p:nvCxnSpPr>
        <p:spPr>
          <a:xfrm>
            <a:off x="6166027" y="2862247"/>
            <a:ext cx="0" cy="77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669A7FC-8C77-40BF-B61D-B290D8C51F95}"/>
              </a:ext>
            </a:extLst>
          </p:cNvPr>
          <p:cNvSpPr txBox="1"/>
          <p:nvPr/>
        </p:nvSpPr>
        <p:spPr>
          <a:xfrm>
            <a:off x="4865805" y="3632869"/>
            <a:ext cx="260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Praxis</a:t>
            </a:r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sociológica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CD3C4D0-D342-4659-BE7A-C38A982476CF}"/>
              </a:ext>
            </a:extLst>
          </p:cNvPr>
          <p:cNvSpPr txBox="1"/>
          <p:nvPr/>
        </p:nvSpPr>
        <p:spPr>
          <a:xfrm>
            <a:off x="5286132" y="4989880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F048F5D-BBC4-4D79-8C0F-98409054A04A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>
            <a:off x="6166027" y="4279200"/>
            <a:ext cx="0" cy="7106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9EDA54C1-B913-4472-ABDD-CECAFC22D9F2}"/>
              </a:ext>
            </a:extLst>
          </p:cNvPr>
          <p:cNvCxnSpPr>
            <a:cxnSpLocks/>
            <a:stCxn id="22" idx="3"/>
            <a:endCxn id="80" idx="3"/>
          </p:cNvCxnSpPr>
          <p:nvPr/>
        </p:nvCxnSpPr>
        <p:spPr>
          <a:xfrm flipH="1">
            <a:off x="7045921" y="2692970"/>
            <a:ext cx="232913" cy="2481576"/>
          </a:xfrm>
          <a:prstGeom prst="curvedConnector3">
            <a:avLst>
              <a:gd name="adj1" fmla="val -35740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: curvado 95">
            <a:extLst>
              <a:ext uri="{FF2B5EF4-FFF2-40B4-BE49-F238E27FC236}">
                <a16:creationId xmlns:a16="http://schemas.microsoft.com/office/drawing/2014/main" id="{75185916-B321-4074-8EB9-9E92978D4F96}"/>
              </a:ext>
            </a:extLst>
          </p:cNvPr>
          <p:cNvCxnSpPr>
            <a:cxnSpLocks/>
            <a:stCxn id="22" idx="1"/>
            <a:endCxn id="80" idx="1"/>
          </p:cNvCxnSpPr>
          <p:nvPr/>
        </p:nvCxnSpPr>
        <p:spPr>
          <a:xfrm rot="10800000" flipH="1" flipV="1">
            <a:off x="5053218" y="2692970"/>
            <a:ext cx="232913" cy="2481576"/>
          </a:xfrm>
          <a:prstGeom prst="curvedConnector3">
            <a:avLst>
              <a:gd name="adj1" fmla="val -32777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D1899F-2161-4F1C-901E-4A8228CBBDE1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046447" y="3349954"/>
            <a:ext cx="60991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B473511-B010-4FA4-8472-B3905E2A94A3}"/>
              </a:ext>
            </a:extLst>
          </p:cNvPr>
          <p:cNvSpPr/>
          <p:nvPr/>
        </p:nvSpPr>
        <p:spPr>
          <a:xfrm>
            <a:off x="2885996" y="3270908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6A3560D-8DEF-47B8-B242-231BB986875D}"/>
              </a:ext>
            </a:extLst>
          </p:cNvPr>
          <p:cNvSpPr/>
          <p:nvPr/>
        </p:nvSpPr>
        <p:spPr>
          <a:xfrm>
            <a:off x="9145552" y="3270908"/>
            <a:ext cx="160451" cy="1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68CE270-5351-4CA7-BE84-BEEA84EB32FB}"/>
              </a:ext>
            </a:extLst>
          </p:cNvPr>
          <p:cNvSpPr txBox="1"/>
          <p:nvPr/>
        </p:nvSpPr>
        <p:spPr>
          <a:xfrm>
            <a:off x="1989475" y="2591360"/>
            <a:ext cx="195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(Ética protestante)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Doctrina religiosa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8349117-85EE-475E-B945-FF8262FE1EEE}"/>
              </a:ext>
            </a:extLst>
          </p:cNvPr>
          <p:cNvSpPr txBox="1"/>
          <p:nvPr/>
        </p:nvSpPr>
        <p:spPr>
          <a:xfrm>
            <a:off x="8283455" y="2646610"/>
            <a:ext cx="20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(Capitalismo)</a:t>
            </a:r>
          </a:p>
          <a:p>
            <a:pPr algn="ctr"/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económico</a:t>
            </a:r>
          </a:p>
        </p:txBody>
      </p:sp>
    </p:spTree>
    <p:extLst>
      <p:ext uri="{BB962C8B-B14F-4D97-AF65-F5344CB8AC3E}">
        <p14:creationId xmlns:p14="http://schemas.microsoft.com/office/powerpoint/2010/main" val="3271647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183</Words>
  <Application>Microsoft Office PowerPoint</Application>
  <PresentationFormat>Panorámica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Julio Iturra</cp:lastModifiedBy>
  <cp:revision>37</cp:revision>
  <dcterms:created xsi:type="dcterms:W3CDTF">2020-05-17T20:33:06Z</dcterms:created>
  <dcterms:modified xsi:type="dcterms:W3CDTF">2020-05-19T16:31:28Z</dcterms:modified>
</cp:coreProperties>
</file>