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6"/>
  </p:notesMasterIdLst>
  <p:sldIdLst>
    <p:sldId id="258" r:id="rId3"/>
    <p:sldId id="259" r:id="rId4"/>
    <p:sldId id="269" r:id="rId5"/>
    <p:sldId id="270" r:id="rId6"/>
    <p:sldId id="272" r:id="rId7"/>
    <p:sldId id="264" r:id="rId8"/>
    <p:sldId id="260" r:id="rId9"/>
    <p:sldId id="275" r:id="rId10"/>
    <p:sldId id="271" r:id="rId11"/>
    <p:sldId id="273" r:id="rId12"/>
    <p:sldId id="274" r:id="rId13"/>
    <p:sldId id="277"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7D41"/>
    <a:srgbClr val="FFFFF9"/>
    <a:srgbClr val="FFFFF7"/>
    <a:srgbClr val="FFFFF8"/>
    <a:srgbClr val="FFFBFB"/>
    <a:srgbClr val="FFFFFF"/>
    <a:srgbClr val="FFFFFA"/>
    <a:srgbClr val="FFFFF5"/>
    <a:srgbClr val="F5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60"/>
    <p:restoredTop sz="94000"/>
  </p:normalViewPr>
  <p:slideViewPr>
    <p:cSldViewPr snapToGrid="0" snapToObjects="1">
      <p:cViewPr varScale="1">
        <p:scale>
          <a:sx n="121" d="100"/>
          <a:sy n="121" d="100"/>
        </p:scale>
        <p:origin x="17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67C5-949B-42F3-99C4-7242FE5669C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F0A2433-98EB-4E21-927F-1245B456135C}">
      <dgm:prSet/>
      <dgm:spPr/>
      <dgm:t>
        <a:bodyPr/>
        <a:lstStyle/>
        <a:p>
          <a:r>
            <a:rPr lang="en-US" dirty="0"/>
            <a:t>“Tales from Your Server” subreddit, includes stories from employees in the food service industry.</a:t>
          </a:r>
        </a:p>
      </dgm:t>
    </dgm:pt>
    <dgm:pt modelId="{17FABDF0-EDD2-47DE-B285-71FC405C49C1}" type="parTrans" cxnId="{5E58C365-9D05-4FAE-9B7B-B2196C4C1FB1}">
      <dgm:prSet/>
      <dgm:spPr/>
      <dgm:t>
        <a:bodyPr/>
        <a:lstStyle/>
        <a:p>
          <a:endParaRPr lang="en-US"/>
        </a:p>
      </dgm:t>
    </dgm:pt>
    <dgm:pt modelId="{FEE5AF81-9813-402A-B3D6-2F9098EE76A9}" type="sibTrans" cxnId="{5E58C365-9D05-4FAE-9B7B-B2196C4C1FB1}">
      <dgm:prSet/>
      <dgm:spPr/>
      <dgm:t>
        <a:bodyPr/>
        <a:lstStyle/>
        <a:p>
          <a:endParaRPr lang="en-US"/>
        </a:p>
      </dgm:t>
    </dgm:pt>
    <dgm:pt modelId="{BE88063A-47C0-4D69-A284-495472D6B148}">
      <dgm:prSet/>
      <dgm:spPr/>
      <dgm:t>
        <a:bodyPr/>
        <a:lstStyle/>
        <a:p>
          <a:r>
            <a:rPr lang="en-US" dirty="0"/>
            <a:t>“Tales from the Front Desk” subreddit, includes stories from employees in the lodging industry.</a:t>
          </a:r>
        </a:p>
      </dgm:t>
    </dgm:pt>
    <dgm:pt modelId="{7CC45C3E-E635-4978-8509-7AF54239F5D5}" type="parTrans" cxnId="{418588D7-68BB-4195-80D9-4623233582AC}">
      <dgm:prSet/>
      <dgm:spPr/>
      <dgm:t>
        <a:bodyPr/>
        <a:lstStyle/>
        <a:p>
          <a:endParaRPr lang="en-US"/>
        </a:p>
      </dgm:t>
    </dgm:pt>
    <dgm:pt modelId="{AEA610A4-49F3-4F10-93AF-7873E84668D7}" type="sibTrans" cxnId="{418588D7-68BB-4195-80D9-4623233582AC}">
      <dgm:prSet/>
      <dgm:spPr/>
      <dgm:t>
        <a:bodyPr/>
        <a:lstStyle/>
        <a:p>
          <a:endParaRPr lang="en-US"/>
        </a:p>
      </dgm:t>
    </dgm:pt>
    <dgm:pt modelId="{8E96F79A-6F0A-4388-9824-4A6BC3BD354A}" type="pres">
      <dgm:prSet presAssocID="{EAE567C5-949B-42F3-99C4-7242FE5669CF}" presName="root" presStyleCnt="0">
        <dgm:presLayoutVars>
          <dgm:dir/>
          <dgm:resizeHandles val="exact"/>
        </dgm:presLayoutVars>
      </dgm:prSet>
      <dgm:spPr/>
    </dgm:pt>
    <dgm:pt modelId="{043655BB-9F49-40BC-9641-F4590D41CE81}" type="pres">
      <dgm:prSet presAssocID="{EF0A2433-98EB-4E21-927F-1245B456135C}" presName="compNode" presStyleCnt="0"/>
      <dgm:spPr/>
    </dgm:pt>
    <dgm:pt modelId="{8DC2F080-04F3-46FC-ABE0-5BA71C307E8E}" type="pres">
      <dgm:prSet presAssocID="{EF0A2433-98EB-4E21-927F-1245B456135C}" presName="bgRect" presStyleLbl="bgShp" presStyleIdx="0" presStyleCnt="2"/>
      <dgm:spPr>
        <a:solidFill>
          <a:srgbClr val="F57D41"/>
        </a:solidFill>
      </dgm:spPr>
    </dgm:pt>
    <dgm:pt modelId="{C1A08D0A-4210-460D-8933-C6324FF608DE}" type="pres">
      <dgm:prSet presAssocID="{EF0A2433-98EB-4E21-927F-1245B45613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oked Turkey"/>
        </a:ext>
      </dgm:extLst>
    </dgm:pt>
    <dgm:pt modelId="{6461E1A0-BE49-42A5-94D4-9A440FA30B55}" type="pres">
      <dgm:prSet presAssocID="{EF0A2433-98EB-4E21-927F-1245B456135C}" presName="spaceRect" presStyleCnt="0"/>
      <dgm:spPr/>
    </dgm:pt>
    <dgm:pt modelId="{B9F7A582-6005-4157-9B5A-15F1EC20496C}" type="pres">
      <dgm:prSet presAssocID="{EF0A2433-98EB-4E21-927F-1245B456135C}" presName="parTx" presStyleLbl="revTx" presStyleIdx="0" presStyleCnt="2">
        <dgm:presLayoutVars>
          <dgm:chMax val="0"/>
          <dgm:chPref val="0"/>
        </dgm:presLayoutVars>
      </dgm:prSet>
      <dgm:spPr/>
    </dgm:pt>
    <dgm:pt modelId="{C7FEF9C5-A841-4EA1-928A-8EF3AEF521D2}" type="pres">
      <dgm:prSet presAssocID="{FEE5AF81-9813-402A-B3D6-2F9098EE76A9}" presName="sibTrans" presStyleCnt="0"/>
      <dgm:spPr/>
    </dgm:pt>
    <dgm:pt modelId="{19EFD86E-097E-407A-AAB8-F7D68232CB23}" type="pres">
      <dgm:prSet presAssocID="{BE88063A-47C0-4D69-A284-495472D6B148}" presName="compNode" presStyleCnt="0"/>
      <dgm:spPr/>
    </dgm:pt>
    <dgm:pt modelId="{D3F79CC0-A302-4D3B-ADDF-3B9567E56307}" type="pres">
      <dgm:prSet presAssocID="{BE88063A-47C0-4D69-A284-495472D6B148}" presName="bgRect" presStyleLbl="bgShp" presStyleIdx="1" presStyleCnt="2"/>
      <dgm:spPr/>
    </dgm:pt>
    <dgm:pt modelId="{704EB8C7-4999-4DD0-866F-314C348A1F83}" type="pres">
      <dgm:prSet presAssocID="{BE88063A-47C0-4D69-A284-495472D6B1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054CA987-FC06-4B3E-A075-D5F8521BF83A}" type="pres">
      <dgm:prSet presAssocID="{BE88063A-47C0-4D69-A284-495472D6B148}" presName="spaceRect" presStyleCnt="0"/>
      <dgm:spPr/>
    </dgm:pt>
    <dgm:pt modelId="{7390664F-3F1C-486E-A6D0-634C6F25E8E2}" type="pres">
      <dgm:prSet presAssocID="{BE88063A-47C0-4D69-A284-495472D6B148}" presName="parTx" presStyleLbl="revTx" presStyleIdx="1" presStyleCnt="2">
        <dgm:presLayoutVars>
          <dgm:chMax val="0"/>
          <dgm:chPref val="0"/>
        </dgm:presLayoutVars>
      </dgm:prSet>
      <dgm:spPr/>
    </dgm:pt>
  </dgm:ptLst>
  <dgm:cxnLst>
    <dgm:cxn modelId="{3E0D712B-2839-4D32-B1DE-3BEF87D3BBBA}" type="presOf" srcId="{EAE567C5-949B-42F3-99C4-7242FE5669CF}" destId="{8E96F79A-6F0A-4388-9824-4A6BC3BD354A}" srcOrd="0" destOrd="0" presId="urn:microsoft.com/office/officeart/2018/2/layout/IconVerticalSolidList"/>
    <dgm:cxn modelId="{5E58C365-9D05-4FAE-9B7B-B2196C4C1FB1}" srcId="{EAE567C5-949B-42F3-99C4-7242FE5669CF}" destId="{EF0A2433-98EB-4E21-927F-1245B456135C}" srcOrd="0" destOrd="0" parTransId="{17FABDF0-EDD2-47DE-B285-71FC405C49C1}" sibTransId="{FEE5AF81-9813-402A-B3D6-2F9098EE76A9}"/>
    <dgm:cxn modelId="{10854979-74F1-4DB9-A093-5F8EC628D445}" type="presOf" srcId="{BE88063A-47C0-4D69-A284-495472D6B148}" destId="{7390664F-3F1C-486E-A6D0-634C6F25E8E2}" srcOrd="0" destOrd="0" presId="urn:microsoft.com/office/officeart/2018/2/layout/IconVerticalSolidList"/>
    <dgm:cxn modelId="{418588D7-68BB-4195-80D9-4623233582AC}" srcId="{EAE567C5-949B-42F3-99C4-7242FE5669CF}" destId="{BE88063A-47C0-4D69-A284-495472D6B148}" srcOrd="1" destOrd="0" parTransId="{7CC45C3E-E635-4978-8509-7AF54239F5D5}" sibTransId="{AEA610A4-49F3-4F10-93AF-7873E84668D7}"/>
    <dgm:cxn modelId="{A02411DF-283D-48E5-BBBD-801192905088}" type="presOf" srcId="{EF0A2433-98EB-4E21-927F-1245B456135C}" destId="{B9F7A582-6005-4157-9B5A-15F1EC20496C}" srcOrd="0" destOrd="0" presId="urn:microsoft.com/office/officeart/2018/2/layout/IconVerticalSolidList"/>
    <dgm:cxn modelId="{4E75042E-06E2-429A-8A83-550CBF0B2106}" type="presParOf" srcId="{8E96F79A-6F0A-4388-9824-4A6BC3BD354A}" destId="{043655BB-9F49-40BC-9641-F4590D41CE81}" srcOrd="0" destOrd="0" presId="urn:microsoft.com/office/officeart/2018/2/layout/IconVerticalSolidList"/>
    <dgm:cxn modelId="{DE76941C-746C-422A-85F1-6DEA3A6194C4}" type="presParOf" srcId="{043655BB-9F49-40BC-9641-F4590D41CE81}" destId="{8DC2F080-04F3-46FC-ABE0-5BA71C307E8E}" srcOrd="0" destOrd="0" presId="urn:microsoft.com/office/officeart/2018/2/layout/IconVerticalSolidList"/>
    <dgm:cxn modelId="{DB473EFE-AB98-4CD4-8F24-12B24EF8B32D}" type="presParOf" srcId="{043655BB-9F49-40BC-9641-F4590D41CE81}" destId="{C1A08D0A-4210-460D-8933-C6324FF608DE}" srcOrd="1" destOrd="0" presId="urn:microsoft.com/office/officeart/2018/2/layout/IconVerticalSolidList"/>
    <dgm:cxn modelId="{811A1D12-E08B-43CB-82E6-B3617BAC2EBD}" type="presParOf" srcId="{043655BB-9F49-40BC-9641-F4590D41CE81}" destId="{6461E1A0-BE49-42A5-94D4-9A440FA30B55}" srcOrd="2" destOrd="0" presId="urn:microsoft.com/office/officeart/2018/2/layout/IconVerticalSolidList"/>
    <dgm:cxn modelId="{5628DC59-19CD-4328-9E38-86FA2BCE16C2}" type="presParOf" srcId="{043655BB-9F49-40BC-9641-F4590D41CE81}" destId="{B9F7A582-6005-4157-9B5A-15F1EC20496C}" srcOrd="3" destOrd="0" presId="urn:microsoft.com/office/officeart/2018/2/layout/IconVerticalSolidList"/>
    <dgm:cxn modelId="{EF351B75-AB88-4B67-A4FE-D9E8B959807F}" type="presParOf" srcId="{8E96F79A-6F0A-4388-9824-4A6BC3BD354A}" destId="{C7FEF9C5-A841-4EA1-928A-8EF3AEF521D2}" srcOrd="1" destOrd="0" presId="urn:microsoft.com/office/officeart/2018/2/layout/IconVerticalSolidList"/>
    <dgm:cxn modelId="{513A8D65-243D-44B2-BE64-41157729F7EE}" type="presParOf" srcId="{8E96F79A-6F0A-4388-9824-4A6BC3BD354A}" destId="{19EFD86E-097E-407A-AAB8-F7D68232CB23}" srcOrd="2" destOrd="0" presId="urn:microsoft.com/office/officeart/2018/2/layout/IconVerticalSolidList"/>
    <dgm:cxn modelId="{A605CBEE-32A9-47C0-AC5F-EC327E4EB815}" type="presParOf" srcId="{19EFD86E-097E-407A-AAB8-F7D68232CB23}" destId="{D3F79CC0-A302-4D3B-ADDF-3B9567E56307}" srcOrd="0" destOrd="0" presId="urn:microsoft.com/office/officeart/2018/2/layout/IconVerticalSolidList"/>
    <dgm:cxn modelId="{281C487A-F48F-4DCF-B243-EE37144A72B9}" type="presParOf" srcId="{19EFD86E-097E-407A-AAB8-F7D68232CB23}" destId="{704EB8C7-4999-4DD0-866F-314C348A1F83}" srcOrd="1" destOrd="0" presId="urn:microsoft.com/office/officeart/2018/2/layout/IconVerticalSolidList"/>
    <dgm:cxn modelId="{B2C0D966-93A0-4A6B-AF6C-EB6C16746912}" type="presParOf" srcId="{19EFD86E-097E-407A-AAB8-F7D68232CB23}" destId="{054CA987-FC06-4B3E-A075-D5F8521BF83A}" srcOrd="2" destOrd="0" presId="urn:microsoft.com/office/officeart/2018/2/layout/IconVerticalSolidList"/>
    <dgm:cxn modelId="{425C1096-71BA-4419-B2EE-920C9A57C6F6}" type="presParOf" srcId="{19EFD86E-097E-407A-AAB8-F7D68232CB23}" destId="{7390664F-3F1C-486E-A6D0-634C6F25E8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662282-7DEA-4DA3-8962-E3757DEB85D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0BD413A-BD15-4528-A98C-582E0ED30349}">
      <dgm:prSet/>
      <dgm:spPr>
        <a:solidFill>
          <a:srgbClr val="70AD47"/>
        </a:solidFill>
      </dgm:spPr>
      <dgm:t>
        <a:bodyPr/>
        <a:lstStyle/>
        <a:p>
          <a:r>
            <a:rPr lang="en-US" dirty="0"/>
            <a:t>KNN Model produced the least suitable accuracy and was promptly abandoned.</a:t>
          </a:r>
        </a:p>
      </dgm:t>
    </dgm:pt>
    <dgm:pt modelId="{DC708D60-2E9F-43F5-A320-B99BE707BF94}" type="parTrans" cxnId="{7B428BD4-B99E-4940-B5CC-CCCB5321BB92}">
      <dgm:prSet/>
      <dgm:spPr/>
      <dgm:t>
        <a:bodyPr/>
        <a:lstStyle/>
        <a:p>
          <a:endParaRPr lang="en-US"/>
        </a:p>
      </dgm:t>
    </dgm:pt>
    <dgm:pt modelId="{1548153D-9CCE-4DBD-91BA-61AF30A26F1B}" type="sibTrans" cxnId="{7B428BD4-B99E-4940-B5CC-CCCB5321BB92}">
      <dgm:prSet/>
      <dgm:spPr/>
      <dgm:t>
        <a:bodyPr/>
        <a:lstStyle/>
        <a:p>
          <a:endParaRPr lang="en-US"/>
        </a:p>
      </dgm:t>
    </dgm:pt>
    <dgm:pt modelId="{B17EEECC-6EF8-4E47-A0D5-9BC1FB049921}">
      <dgm:prSet/>
      <dgm:spPr>
        <a:solidFill>
          <a:srgbClr val="70AD47"/>
        </a:solidFill>
      </dgm:spPr>
      <dgm:t>
        <a:bodyPr/>
        <a:lstStyle/>
        <a:p>
          <a:r>
            <a:rPr lang="en-US" dirty="0"/>
            <a:t>Logistic Regression Models produced some of the most consistent scores across various instances of tuning.</a:t>
          </a:r>
        </a:p>
      </dgm:t>
    </dgm:pt>
    <dgm:pt modelId="{FFE1054F-D3E4-4635-8B85-9EAB7771E21C}" type="parTrans" cxnId="{2F465408-ACE3-44C3-AD0D-E25B9A03473B}">
      <dgm:prSet/>
      <dgm:spPr/>
      <dgm:t>
        <a:bodyPr/>
        <a:lstStyle/>
        <a:p>
          <a:endParaRPr lang="en-US"/>
        </a:p>
      </dgm:t>
    </dgm:pt>
    <dgm:pt modelId="{2DF7D592-9367-4516-96FC-4E139BCFA71E}" type="sibTrans" cxnId="{2F465408-ACE3-44C3-AD0D-E25B9A03473B}">
      <dgm:prSet/>
      <dgm:spPr/>
      <dgm:t>
        <a:bodyPr/>
        <a:lstStyle/>
        <a:p>
          <a:endParaRPr lang="en-US"/>
        </a:p>
      </dgm:t>
    </dgm:pt>
    <dgm:pt modelId="{5F8914D1-7EBB-4BC7-BBE7-CB411449CA2A}">
      <dgm:prSet/>
      <dgm:spPr/>
      <dgm:t>
        <a:bodyPr/>
        <a:lstStyle/>
        <a:p>
          <a:r>
            <a:rPr lang="en-US" dirty="0"/>
            <a:t>Naïve Bayes produced similar results to Logistic Regression.</a:t>
          </a:r>
        </a:p>
      </dgm:t>
    </dgm:pt>
    <dgm:pt modelId="{282811CA-9BF0-4380-9FF3-E90A2A28E2F1}" type="parTrans" cxnId="{F776CCDA-6016-4B42-8026-9CC45CFF18FC}">
      <dgm:prSet/>
      <dgm:spPr/>
      <dgm:t>
        <a:bodyPr/>
        <a:lstStyle/>
        <a:p>
          <a:endParaRPr lang="en-US"/>
        </a:p>
      </dgm:t>
    </dgm:pt>
    <dgm:pt modelId="{9B48E9F3-40B2-40FA-950A-FBBAD789250E}" type="sibTrans" cxnId="{F776CCDA-6016-4B42-8026-9CC45CFF18FC}">
      <dgm:prSet/>
      <dgm:spPr/>
      <dgm:t>
        <a:bodyPr/>
        <a:lstStyle/>
        <a:p>
          <a:endParaRPr lang="en-US"/>
        </a:p>
      </dgm:t>
    </dgm:pt>
    <dgm:pt modelId="{82DD9AEF-BFE1-43C2-AE5D-C7A958C363AB}">
      <dgm:prSet/>
      <dgm:spPr/>
      <dgm:t>
        <a:bodyPr/>
        <a:lstStyle/>
        <a:p>
          <a:r>
            <a:rPr lang="en-US" dirty="0"/>
            <a:t>Random Forest was able to produce similar results as Logistic Regression on much smaller datasets. </a:t>
          </a:r>
        </a:p>
      </dgm:t>
    </dgm:pt>
    <dgm:pt modelId="{BA3308B0-9A74-4FB4-A7EE-F9E34ED4EAD2}" type="parTrans" cxnId="{26287A65-7665-4409-9CF4-56B029BFC9F1}">
      <dgm:prSet/>
      <dgm:spPr/>
      <dgm:t>
        <a:bodyPr/>
        <a:lstStyle/>
        <a:p>
          <a:endParaRPr lang="en-US"/>
        </a:p>
      </dgm:t>
    </dgm:pt>
    <dgm:pt modelId="{593C532E-9C03-4B48-B62A-A7946054CD9C}" type="sibTrans" cxnId="{26287A65-7665-4409-9CF4-56B029BFC9F1}">
      <dgm:prSet/>
      <dgm:spPr/>
      <dgm:t>
        <a:bodyPr/>
        <a:lstStyle/>
        <a:p>
          <a:endParaRPr lang="en-US"/>
        </a:p>
      </dgm:t>
    </dgm:pt>
    <dgm:pt modelId="{C48CFE5D-70A8-6847-AAC1-6D8E0C5B9349}" type="pres">
      <dgm:prSet presAssocID="{0F662282-7DEA-4DA3-8962-E3757DEB85D3}" presName="linear" presStyleCnt="0">
        <dgm:presLayoutVars>
          <dgm:animLvl val="lvl"/>
          <dgm:resizeHandles val="exact"/>
        </dgm:presLayoutVars>
      </dgm:prSet>
      <dgm:spPr/>
    </dgm:pt>
    <dgm:pt modelId="{7B8A6F43-D8A2-1C40-9C28-F24253DCF5BC}" type="pres">
      <dgm:prSet presAssocID="{C0BD413A-BD15-4528-A98C-582E0ED30349}" presName="parentText" presStyleLbl="node1" presStyleIdx="0" presStyleCnt="4">
        <dgm:presLayoutVars>
          <dgm:chMax val="0"/>
          <dgm:bulletEnabled val="1"/>
        </dgm:presLayoutVars>
      </dgm:prSet>
      <dgm:spPr/>
    </dgm:pt>
    <dgm:pt modelId="{3C86EAA4-5FD2-1740-8328-A0BB0F813FCE}" type="pres">
      <dgm:prSet presAssocID="{1548153D-9CCE-4DBD-91BA-61AF30A26F1B}" presName="spacer" presStyleCnt="0"/>
      <dgm:spPr/>
    </dgm:pt>
    <dgm:pt modelId="{D0D3AE58-D75F-9C4E-B5F6-1449BFB25FD2}" type="pres">
      <dgm:prSet presAssocID="{B17EEECC-6EF8-4E47-A0D5-9BC1FB049921}" presName="parentText" presStyleLbl="node1" presStyleIdx="1" presStyleCnt="4">
        <dgm:presLayoutVars>
          <dgm:chMax val="0"/>
          <dgm:bulletEnabled val="1"/>
        </dgm:presLayoutVars>
      </dgm:prSet>
      <dgm:spPr/>
    </dgm:pt>
    <dgm:pt modelId="{8DA84B3C-00D6-6840-9906-E5036CE3DA4C}" type="pres">
      <dgm:prSet presAssocID="{2DF7D592-9367-4516-96FC-4E139BCFA71E}" presName="spacer" presStyleCnt="0"/>
      <dgm:spPr/>
    </dgm:pt>
    <dgm:pt modelId="{4D76BE51-6C9A-934A-9C66-FA73CFD4A78C}" type="pres">
      <dgm:prSet presAssocID="{5F8914D1-7EBB-4BC7-BBE7-CB411449CA2A}" presName="parentText" presStyleLbl="node1" presStyleIdx="2" presStyleCnt="4">
        <dgm:presLayoutVars>
          <dgm:chMax val="0"/>
          <dgm:bulletEnabled val="1"/>
        </dgm:presLayoutVars>
      </dgm:prSet>
      <dgm:spPr/>
    </dgm:pt>
    <dgm:pt modelId="{75480F35-ECB6-8945-9483-A6E8A85FC0C0}" type="pres">
      <dgm:prSet presAssocID="{9B48E9F3-40B2-40FA-950A-FBBAD789250E}" presName="spacer" presStyleCnt="0"/>
      <dgm:spPr/>
    </dgm:pt>
    <dgm:pt modelId="{96ABA620-DEDE-4A4A-BB0B-FCD8D45287E0}" type="pres">
      <dgm:prSet presAssocID="{82DD9AEF-BFE1-43C2-AE5D-C7A958C363AB}" presName="parentText" presStyleLbl="node1" presStyleIdx="3" presStyleCnt="4">
        <dgm:presLayoutVars>
          <dgm:chMax val="0"/>
          <dgm:bulletEnabled val="1"/>
        </dgm:presLayoutVars>
      </dgm:prSet>
      <dgm:spPr/>
    </dgm:pt>
  </dgm:ptLst>
  <dgm:cxnLst>
    <dgm:cxn modelId="{2F465408-ACE3-44C3-AD0D-E25B9A03473B}" srcId="{0F662282-7DEA-4DA3-8962-E3757DEB85D3}" destId="{B17EEECC-6EF8-4E47-A0D5-9BC1FB049921}" srcOrd="1" destOrd="0" parTransId="{FFE1054F-D3E4-4635-8B85-9EAB7771E21C}" sibTransId="{2DF7D592-9367-4516-96FC-4E139BCFA71E}"/>
    <dgm:cxn modelId="{74D4872E-C6D4-FD4A-B2C9-0AC995BD8AA4}" type="presOf" srcId="{C0BD413A-BD15-4528-A98C-582E0ED30349}" destId="{7B8A6F43-D8A2-1C40-9C28-F24253DCF5BC}" srcOrd="0" destOrd="0" presId="urn:microsoft.com/office/officeart/2005/8/layout/vList2"/>
    <dgm:cxn modelId="{0B2C7F34-AFB4-5240-B805-73409F5509F5}" type="presOf" srcId="{B17EEECC-6EF8-4E47-A0D5-9BC1FB049921}" destId="{D0D3AE58-D75F-9C4E-B5F6-1449BFB25FD2}" srcOrd="0" destOrd="0" presId="urn:microsoft.com/office/officeart/2005/8/layout/vList2"/>
    <dgm:cxn modelId="{03B77651-5066-E545-A7E9-36AC9D35A1F7}" type="presOf" srcId="{5F8914D1-7EBB-4BC7-BBE7-CB411449CA2A}" destId="{4D76BE51-6C9A-934A-9C66-FA73CFD4A78C}" srcOrd="0" destOrd="0" presId="urn:microsoft.com/office/officeart/2005/8/layout/vList2"/>
    <dgm:cxn modelId="{26287A65-7665-4409-9CF4-56B029BFC9F1}" srcId="{0F662282-7DEA-4DA3-8962-E3757DEB85D3}" destId="{82DD9AEF-BFE1-43C2-AE5D-C7A958C363AB}" srcOrd="3" destOrd="0" parTransId="{BA3308B0-9A74-4FB4-A7EE-F9E34ED4EAD2}" sibTransId="{593C532E-9C03-4B48-B62A-A7946054CD9C}"/>
    <dgm:cxn modelId="{4E3660C6-88E0-4E43-AA99-07C060A41A59}" type="presOf" srcId="{82DD9AEF-BFE1-43C2-AE5D-C7A958C363AB}" destId="{96ABA620-DEDE-4A4A-BB0B-FCD8D45287E0}" srcOrd="0" destOrd="0" presId="urn:microsoft.com/office/officeart/2005/8/layout/vList2"/>
    <dgm:cxn modelId="{7B428BD4-B99E-4940-B5CC-CCCB5321BB92}" srcId="{0F662282-7DEA-4DA3-8962-E3757DEB85D3}" destId="{C0BD413A-BD15-4528-A98C-582E0ED30349}" srcOrd="0" destOrd="0" parTransId="{DC708D60-2E9F-43F5-A320-B99BE707BF94}" sibTransId="{1548153D-9CCE-4DBD-91BA-61AF30A26F1B}"/>
    <dgm:cxn modelId="{EA02B0D6-BB61-2847-90FA-67A81C3298B8}" type="presOf" srcId="{0F662282-7DEA-4DA3-8962-E3757DEB85D3}" destId="{C48CFE5D-70A8-6847-AAC1-6D8E0C5B9349}" srcOrd="0" destOrd="0" presId="urn:microsoft.com/office/officeart/2005/8/layout/vList2"/>
    <dgm:cxn modelId="{F776CCDA-6016-4B42-8026-9CC45CFF18FC}" srcId="{0F662282-7DEA-4DA3-8962-E3757DEB85D3}" destId="{5F8914D1-7EBB-4BC7-BBE7-CB411449CA2A}" srcOrd="2" destOrd="0" parTransId="{282811CA-9BF0-4380-9FF3-E90A2A28E2F1}" sibTransId="{9B48E9F3-40B2-40FA-950A-FBBAD789250E}"/>
    <dgm:cxn modelId="{68FB12B4-3440-7A49-9493-0C0A67939801}" type="presParOf" srcId="{C48CFE5D-70A8-6847-AAC1-6D8E0C5B9349}" destId="{7B8A6F43-D8A2-1C40-9C28-F24253DCF5BC}" srcOrd="0" destOrd="0" presId="urn:microsoft.com/office/officeart/2005/8/layout/vList2"/>
    <dgm:cxn modelId="{7B00FA43-FEB9-6444-ABA4-DD7A28CB595C}" type="presParOf" srcId="{C48CFE5D-70A8-6847-AAC1-6D8E0C5B9349}" destId="{3C86EAA4-5FD2-1740-8328-A0BB0F813FCE}" srcOrd="1" destOrd="0" presId="urn:microsoft.com/office/officeart/2005/8/layout/vList2"/>
    <dgm:cxn modelId="{F8F1A06F-E30F-E645-8D2E-36BBA6B14CB8}" type="presParOf" srcId="{C48CFE5D-70A8-6847-AAC1-6D8E0C5B9349}" destId="{D0D3AE58-D75F-9C4E-B5F6-1449BFB25FD2}" srcOrd="2" destOrd="0" presId="urn:microsoft.com/office/officeart/2005/8/layout/vList2"/>
    <dgm:cxn modelId="{B1AAC8BB-AE53-7642-9FD1-E5469508E9BF}" type="presParOf" srcId="{C48CFE5D-70A8-6847-AAC1-6D8E0C5B9349}" destId="{8DA84B3C-00D6-6840-9906-E5036CE3DA4C}" srcOrd="3" destOrd="0" presId="urn:microsoft.com/office/officeart/2005/8/layout/vList2"/>
    <dgm:cxn modelId="{296563C3-6BCD-2842-8BBB-FE48CAB6454D}" type="presParOf" srcId="{C48CFE5D-70A8-6847-AAC1-6D8E0C5B9349}" destId="{4D76BE51-6C9A-934A-9C66-FA73CFD4A78C}" srcOrd="4" destOrd="0" presId="urn:microsoft.com/office/officeart/2005/8/layout/vList2"/>
    <dgm:cxn modelId="{027B596F-1CCE-684F-877E-0C2EE28A72DA}" type="presParOf" srcId="{C48CFE5D-70A8-6847-AAC1-6D8E0C5B9349}" destId="{75480F35-ECB6-8945-9483-A6E8A85FC0C0}" srcOrd="5" destOrd="0" presId="urn:microsoft.com/office/officeart/2005/8/layout/vList2"/>
    <dgm:cxn modelId="{017BDBAF-94CB-0248-898F-FFC0442BB331}" type="presParOf" srcId="{C48CFE5D-70A8-6847-AAC1-6D8E0C5B9349}" destId="{96ABA620-DEDE-4A4A-BB0B-FCD8D45287E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2F080-04F3-46FC-ABE0-5BA71C307E8E}">
      <dsp:nvSpPr>
        <dsp:cNvPr id="0" name=""/>
        <dsp:cNvSpPr/>
      </dsp:nvSpPr>
      <dsp:spPr>
        <a:xfrm>
          <a:off x="0" y="919142"/>
          <a:ext cx="6248400" cy="1696878"/>
        </a:xfrm>
        <a:prstGeom prst="roundRect">
          <a:avLst>
            <a:gd name="adj" fmla="val 10000"/>
          </a:avLst>
        </a:prstGeom>
        <a:solidFill>
          <a:srgbClr val="F57D41"/>
        </a:solidFill>
        <a:ln>
          <a:noFill/>
        </a:ln>
        <a:effectLst/>
      </dsp:spPr>
      <dsp:style>
        <a:lnRef idx="0">
          <a:scrgbClr r="0" g="0" b="0"/>
        </a:lnRef>
        <a:fillRef idx="1">
          <a:scrgbClr r="0" g="0" b="0"/>
        </a:fillRef>
        <a:effectRef idx="0">
          <a:scrgbClr r="0" g="0" b="0"/>
        </a:effectRef>
        <a:fontRef idx="minor"/>
      </dsp:style>
    </dsp:sp>
    <dsp:sp modelId="{C1A08D0A-4210-460D-8933-C6324FF608DE}">
      <dsp:nvSpPr>
        <dsp:cNvPr id="0" name=""/>
        <dsp:cNvSpPr/>
      </dsp:nvSpPr>
      <dsp:spPr>
        <a:xfrm>
          <a:off x="513305" y="1300940"/>
          <a:ext cx="933283" cy="9332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F7A582-6005-4157-9B5A-15F1EC20496C}">
      <dsp:nvSpPr>
        <dsp:cNvPr id="0" name=""/>
        <dsp:cNvSpPr/>
      </dsp:nvSpPr>
      <dsp:spPr>
        <a:xfrm>
          <a:off x="1959895" y="919142"/>
          <a:ext cx="4288504" cy="169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86" tIns="179586" rIns="179586" bIns="179586" numCol="1" spcCol="1270" anchor="ctr" anchorCtr="0">
          <a:noAutofit/>
        </a:bodyPr>
        <a:lstStyle/>
        <a:p>
          <a:pPr marL="0" lvl="0" indent="0" algn="l" defTabSz="1022350">
            <a:lnSpc>
              <a:spcPct val="90000"/>
            </a:lnSpc>
            <a:spcBef>
              <a:spcPct val="0"/>
            </a:spcBef>
            <a:spcAft>
              <a:spcPct val="35000"/>
            </a:spcAft>
            <a:buNone/>
          </a:pPr>
          <a:r>
            <a:rPr lang="en-US" sz="2300" kern="1200" dirty="0"/>
            <a:t>“Tales from Your Server” subreddit, includes stories from employees in the food service industry.</a:t>
          </a:r>
        </a:p>
      </dsp:txBody>
      <dsp:txXfrm>
        <a:off x="1959895" y="919142"/>
        <a:ext cx="4288504" cy="1696878"/>
      </dsp:txXfrm>
    </dsp:sp>
    <dsp:sp modelId="{D3F79CC0-A302-4D3B-ADDF-3B9567E56307}">
      <dsp:nvSpPr>
        <dsp:cNvPr id="0" name=""/>
        <dsp:cNvSpPr/>
      </dsp:nvSpPr>
      <dsp:spPr>
        <a:xfrm>
          <a:off x="0" y="3040241"/>
          <a:ext cx="6248400" cy="169687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EB8C7-4999-4DD0-866F-314C348A1F83}">
      <dsp:nvSpPr>
        <dsp:cNvPr id="0" name=""/>
        <dsp:cNvSpPr/>
      </dsp:nvSpPr>
      <dsp:spPr>
        <a:xfrm>
          <a:off x="513305" y="3422039"/>
          <a:ext cx="933283" cy="9332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90664F-3F1C-486E-A6D0-634C6F25E8E2}">
      <dsp:nvSpPr>
        <dsp:cNvPr id="0" name=""/>
        <dsp:cNvSpPr/>
      </dsp:nvSpPr>
      <dsp:spPr>
        <a:xfrm>
          <a:off x="1959895" y="3040241"/>
          <a:ext cx="4288504" cy="169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86" tIns="179586" rIns="179586" bIns="179586" numCol="1" spcCol="1270" anchor="ctr" anchorCtr="0">
          <a:noAutofit/>
        </a:bodyPr>
        <a:lstStyle/>
        <a:p>
          <a:pPr marL="0" lvl="0" indent="0" algn="l" defTabSz="1022350">
            <a:lnSpc>
              <a:spcPct val="90000"/>
            </a:lnSpc>
            <a:spcBef>
              <a:spcPct val="0"/>
            </a:spcBef>
            <a:spcAft>
              <a:spcPct val="35000"/>
            </a:spcAft>
            <a:buNone/>
          </a:pPr>
          <a:r>
            <a:rPr lang="en-US" sz="2300" kern="1200" dirty="0"/>
            <a:t>“Tales from the Front Desk” subreddit, includes stories from employees in the lodging industry.</a:t>
          </a:r>
        </a:p>
      </dsp:txBody>
      <dsp:txXfrm>
        <a:off x="1959895" y="3040241"/>
        <a:ext cx="4288504" cy="1696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A6F43-D8A2-1C40-9C28-F24253DCF5BC}">
      <dsp:nvSpPr>
        <dsp:cNvPr id="0" name=""/>
        <dsp:cNvSpPr/>
      </dsp:nvSpPr>
      <dsp:spPr>
        <a:xfrm>
          <a:off x="0" y="68183"/>
          <a:ext cx="10202023" cy="1272960"/>
        </a:xfrm>
        <a:prstGeom prst="round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KNN Model produced the least suitable accuracy and was promptly abandoned.</a:t>
          </a:r>
        </a:p>
      </dsp:txBody>
      <dsp:txXfrm>
        <a:off x="62141" y="130324"/>
        <a:ext cx="10077741" cy="1148678"/>
      </dsp:txXfrm>
    </dsp:sp>
    <dsp:sp modelId="{D0D3AE58-D75F-9C4E-B5F6-1449BFB25FD2}">
      <dsp:nvSpPr>
        <dsp:cNvPr id="0" name=""/>
        <dsp:cNvSpPr/>
      </dsp:nvSpPr>
      <dsp:spPr>
        <a:xfrm>
          <a:off x="0" y="1433303"/>
          <a:ext cx="10202023" cy="1272960"/>
        </a:xfrm>
        <a:prstGeom prst="round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Logistic Regression Models produced some of the most consistent scores across various instances of tuning.</a:t>
          </a:r>
        </a:p>
      </dsp:txBody>
      <dsp:txXfrm>
        <a:off x="62141" y="1495444"/>
        <a:ext cx="10077741" cy="1148678"/>
      </dsp:txXfrm>
    </dsp:sp>
    <dsp:sp modelId="{4D76BE51-6C9A-934A-9C66-FA73CFD4A78C}">
      <dsp:nvSpPr>
        <dsp:cNvPr id="0" name=""/>
        <dsp:cNvSpPr/>
      </dsp:nvSpPr>
      <dsp:spPr>
        <a:xfrm>
          <a:off x="0" y="2798423"/>
          <a:ext cx="10202023" cy="12729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Naïve Bayes produced similar results to Logistic Regression.</a:t>
          </a:r>
        </a:p>
      </dsp:txBody>
      <dsp:txXfrm>
        <a:off x="62141" y="2860564"/>
        <a:ext cx="10077741" cy="1148678"/>
      </dsp:txXfrm>
    </dsp:sp>
    <dsp:sp modelId="{96ABA620-DEDE-4A4A-BB0B-FCD8D45287E0}">
      <dsp:nvSpPr>
        <dsp:cNvPr id="0" name=""/>
        <dsp:cNvSpPr/>
      </dsp:nvSpPr>
      <dsp:spPr>
        <a:xfrm>
          <a:off x="0" y="4163544"/>
          <a:ext cx="10202023" cy="12729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Random Forest was able to produce similar results as Logistic Regression on much smaller datasets. </a:t>
          </a:r>
        </a:p>
      </dsp:txBody>
      <dsp:txXfrm>
        <a:off x="62141" y="4225685"/>
        <a:ext cx="10077741" cy="11486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EDF29-B0E8-374D-9B6B-A847C1F3D6AD}" type="datetimeFigureOut">
              <a:rPr lang="en-US" smtClean="0"/>
              <a:t>8/28/20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A3543-4651-3247-96C0-48676C0865D7}" type="slidenum">
              <a:rPr lang="en-US" smtClean="0"/>
              <a:t>‹#›</a:t>
            </a:fld>
            <a:endParaRPr lang="en-US"/>
          </a:p>
        </p:txBody>
      </p:sp>
    </p:spTree>
    <p:extLst>
      <p:ext uri="{BB962C8B-B14F-4D97-AF65-F5344CB8AC3E}">
        <p14:creationId xmlns:p14="http://schemas.microsoft.com/office/powerpoint/2010/main" val="21253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EA3543-4651-3247-96C0-48676C0865D7}" type="slidenum">
              <a:rPr lang="en-US" smtClean="0"/>
              <a:t>1</a:t>
            </a:fld>
            <a:endParaRPr lang="en-US"/>
          </a:p>
        </p:txBody>
      </p:sp>
    </p:spTree>
    <p:extLst>
      <p:ext uri="{BB962C8B-B14F-4D97-AF65-F5344CB8AC3E}">
        <p14:creationId xmlns:p14="http://schemas.microsoft.com/office/powerpoint/2010/main" val="221287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4C71-8BDC-FB48-8D14-1FAA278D07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F4B965-2296-8E4A-AC3F-74E9E84E2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3A90AE-5D66-7C45-82A6-BD36FE8696DB}"/>
              </a:ext>
            </a:extLst>
          </p:cNvPr>
          <p:cNvSpPr>
            <a:spLocks noGrp="1"/>
          </p:cNvSpPr>
          <p:nvPr>
            <p:ph type="dt" sz="half" idx="10"/>
          </p:nvPr>
        </p:nvSpPr>
        <p:spPr/>
        <p:txBody>
          <a:bodyPr/>
          <a:lstStyle/>
          <a:p>
            <a:fld id="{A259AC28-DE44-7D43-AA5B-1852E7301676}" type="datetimeFigureOut">
              <a:rPr lang="en-US" smtClean="0"/>
              <a:t>8/28/20</a:t>
            </a:fld>
            <a:endParaRPr lang="en-US"/>
          </a:p>
        </p:txBody>
      </p:sp>
      <p:sp>
        <p:nvSpPr>
          <p:cNvPr id="5" name="Footer Placeholder 4">
            <a:extLst>
              <a:ext uri="{FF2B5EF4-FFF2-40B4-BE49-F238E27FC236}">
                <a16:creationId xmlns:a16="http://schemas.microsoft.com/office/drawing/2014/main" id="{ABF79564-228B-BE49-932F-0DDB1B45C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E9D04-A166-8649-A41D-CB66093D0BD0}"/>
              </a:ext>
            </a:extLst>
          </p:cNvPr>
          <p:cNvSpPr>
            <a:spLocks noGrp="1"/>
          </p:cNvSpPr>
          <p:nvPr>
            <p:ph type="sldNum" sz="quarter" idx="12"/>
          </p:nvPr>
        </p:nvSpPr>
        <p:spPr/>
        <p:txBody>
          <a:bodyPr/>
          <a:lstStyle/>
          <a:p>
            <a:fld id="{67EFBE80-E4D4-0F4F-8465-0B3CCDC72703}" type="slidenum">
              <a:rPr lang="en-US" smtClean="0"/>
              <a:t>‹#›</a:t>
            </a:fld>
            <a:endParaRPr lang="en-US"/>
          </a:p>
        </p:txBody>
      </p:sp>
    </p:spTree>
    <p:extLst>
      <p:ext uri="{BB962C8B-B14F-4D97-AF65-F5344CB8AC3E}">
        <p14:creationId xmlns:p14="http://schemas.microsoft.com/office/powerpoint/2010/main" val="186082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AB6D-29BC-1742-B808-BFDD8E2F34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97D306-09E5-A240-8898-D5013D4879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86193-655E-AC4D-80FD-372EF4618329}"/>
              </a:ext>
            </a:extLst>
          </p:cNvPr>
          <p:cNvSpPr>
            <a:spLocks noGrp="1"/>
          </p:cNvSpPr>
          <p:nvPr>
            <p:ph type="dt" sz="half" idx="10"/>
          </p:nvPr>
        </p:nvSpPr>
        <p:spPr/>
        <p:txBody>
          <a:bodyPr/>
          <a:lstStyle/>
          <a:p>
            <a:fld id="{A259AC28-DE44-7D43-AA5B-1852E7301676}" type="datetimeFigureOut">
              <a:rPr lang="en-US" smtClean="0"/>
              <a:t>8/28/20</a:t>
            </a:fld>
            <a:endParaRPr lang="en-US"/>
          </a:p>
        </p:txBody>
      </p:sp>
      <p:sp>
        <p:nvSpPr>
          <p:cNvPr id="5" name="Footer Placeholder 4">
            <a:extLst>
              <a:ext uri="{FF2B5EF4-FFF2-40B4-BE49-F238E27FC236}">
                <a16:creationId xmlns:a16="http://schemas.microsoft.com/office/drawing/2014/main" id="{AB49E805-68F9-A949-B67D-502F73517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B6B57-C0D8-C946-BE75-96734AB3DDF7}"/>
              </a:ext>
            </a:extLst>
          </p:cNvPr>
          <p:cNvSpPr>
            <a:spLocks noGrp="1"/>
          </p:cNvSpPr>
          <p:nvPr>
            <p:ph type="sldNum" sz="quarter" idx="12"/>
          </p:nvPr>
        </p:nvSpPr>
        <p:spPr/>
        <p:txBody>
          <a:bodyPr/>
          <a:lstStyle/>
          <a:p>
            <a:fld id="{67EFBE80-E4D4-0F4F-8465-0B3CCDC72703}" type="slidenum">
              <a:rPr lang="en-US" smtClean="0"/>
              <a:t>‹#›</a:t>
            </a:fld>
            <a:endParaRPr lang="en-US"/>
          </a:p>
        </p:txBody>
      </p:sp>
    </p:spTree>
    <p:extLst>
      <p:ext uri="{BB962C8B-B14F-4D97-AF65-F5344CB8AC3E}">
        <p14:creationId xmlns:p14="http://schemas.microsoft.com/office/powerpoint/2010/main" val="669456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36ADB0-7AFC-9447-8B0A-CC8928863B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C50557-CD30-6A4E-BB8A-D8F0F477F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EFF0B-C763-E144-96D6-CC402D208770}"/>
              </a:ext>
            </a:extLst>
          </p:cNvPr>
          <p:cNvSpPr>
            <a:spLocks noGrp="1"/>
          </p:cNvSpPr>
          <p:nvPr>
            <p:ph type="dt" sz="half" idx="10"/>
          </p:nvPr>
        </p:nvSpPr>
        <p:spPr/>
        <p:txBody>
          <a:bodyPr/>
          <a:lstStyle/>
          <a:p>
            <a:fld id="{A259AC28-DE44-7D43-AA5B-1852E7301676}" type="datetimeFigureOut">
              <a:rPr lang="en-US" smtClean="0"/>
              <a:t>8/28/20</a:t>
            </a:fld>
            <a:endParaRPr lang="en-US"/>
          </a:p>
        </p:txBody>
      </p:sp>
      <p:sp>
        <p:nvSpPr>
          <p:cNvPr id="5" name="Footer Placeholder 4">
            <a:extLst>
              <a:ext uri="{FF2B5EF4-FFF2-40B4-BE49-F238E27FC236}">
                <a16:creationId xmlns:a16="http://schemas.microsoft.com/office/drawing/2014/main" id="{BED4DE31-CEAB-E548-A6AD-BE0A4A061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7DA79-3F2F-A34D-B2C2-600399FE0DDF}"/>
              </a:ext>
            </a:extLst>
          </p:cNvPr>
          <p:cNvSpPr>
            <a:spLocks noGrp="1"/>
          </p:cNvSpPr>
          <p:nvPr>
            <p:ph type="sldNum" sz="quarter" idx="12"/>
          </p:nvPr>
        </p:nvSpPr>
        <p:spPr/>
        <p:txBody>
          <a:bodyPr/>
          <a:lstStyle/>
          <a:p>
            <a:fld id="{67EFBE80-E4D4-0F4F-8465-0B3CCDC72703}" type="slidenum">
              <a:rPr lang="en-US" smtClean="0"/>
              <a:t>‹#›</a:t>
            </a:fld>
            <a:endParaRPr lang="en-US"/>
          </a:p>
        </p:txBody>
      </p:sp>
    </p:spTree>
    <p:extLst>
      <p:ext uri="{BB962C8B-B14F-4D97-AF65-F5344CB8AC3E}">
        <p14:creationId xmlns:p14="http://schemas.microsoft.com/office/powerpoint/2010/main" val="2159292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8E39-3452-B945-BD3F-6D50AE923F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F1BCA7-1CD3-1143-A644-91A15D6B45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E421BB-52A5-1041-A04A-055F917F51A4}"/>
              </a:ext>
            </a:extLst>
          </p:cNvPr>
          <p:cNvSpPr>
            <a:spLocks noGrp="1"/>
          </p:cNvSpPr>
          <p:nvPr>
            <p:ph type="dt" sz="half" idx="10"/>
          </p:nvPr>
        </p:nvSpPr>
        <p:spPr/>
        <p:txBody>
          <a:bodyPr/>
          <a:lstStyle/>
          <a:p>
            <a:fld id="{080C0253-7E09-0040-AF77-583C52DAF122}" type="datetimeFigureOut">
              <a:rPr lang="en-US" smtClean="0"/>
              <a:t>8/28/20</a:t>
            </a:fld>
            <a:endParaRPr lang="en-US"/>
          </a:p>
        </p:txBody>
      </p:sp>
      <p:sp>
        <p:nvSpPr>
          <p:cNvPr id="5" name="Footer Placeholder 4">
            <a:extLst>
              <a:ext uri="{FF2B5EF4-FFF2-40B4-BE49-F238E27FC236}">
                <a16:creationId xmlns:a16="http://schemas.microsoft.com/office/drawing/2014/main" id="{C90B1B17-5DA2-6849-93C9-D916B79EB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8B6A9-F2E3-9E47-BA79-D977DC7DF93E}"/>
              </a:ext>
            </a:extLst>
          </p:cNvPr>
          <p:cNvSpPr>
            <a:spLocks noGrp="1"/>
          </p:cNvSpPr>
          <p:nvPr>
            <p:ph type="sldNum" sz="quarter" idx="12"/>
          </p:nvPr>
        </p:nvSpPr>
        <p:spPr/>
        <p:txBody>
          <a:bodyPr/>
          <a:lstStyle/>
          <a:p>
            <a:fld id="{8D7A3247-2B00-8644-AE0E-327584CB6590}" type="slidenum">
              <a:rPr lang="en-US" smtClean="0"/>
              <a:t>‹#›</a:t>
            </a:fld>
            <a:endParaRPr lang="en-US"/>
          </a:p>
        </p:txBody>
      </p:sp>
    </p:spTree>
    <p:extLst>
      <p:ext uri="{BB962C8B-B14F-4D97-AF65-F5344CB8AC3E}">
        <p14:creationId xmlns:p14="http://schemas.microsoft.com/office/powerpoint/2010/main" val="1589303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8902-C74E-C440-9243-7901B15FF5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9EE97-CE5C-4F4B-875D-BEEE9F40C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98310-CB03-0A44-B6BF-4BE851C07C62}"/>
              </a:ext>
            </a:extLst>
          </p:cNvPr>
          <p:cNvSpPr>
            <a:spLocks noGrp="1"/>
          </p:cNvSpPr>
          <p:nvPr>
            <p:ph type="dt" sz="half" idx="10"/>
          </p:nvPr>
        </p:nvSpPr>
        <p:spPr/>
        <p:txBody>
          <a:bodyPr/>
          <a:lstStyle/>
          <a:p>
            <a:fld id="{080C0253-7E09-0040-AF77-583C52DAF122}" type="datetimeFigureOut">
              <a:rPr lang="en-US" smtClean="0"/>
              <a:t>8/28/20</a:t>
            </a:fld>
            <a:endParaRPr lang="en-US"/>
          </a:p>
        </p:txBody>
      </p:sp>
      <p:sp>
        <p:nvSpPr>
          <p:cNvPr id="5" name="Footer Placeholder 4">
            <a:extLst>
              <a:ext uri="{FF2B5EF4-FFF2-40B4-BE49-F238E27FC236}">
                <a16:creationId xmlns:a16="http://schemas.microsoft.com/office/drawing/2014/main" id="{57BAE355-A2A9-F840-90EA-A2A90212D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82A58-D254-4B42-9729-ADBC0F000883}"/>
              </a:ext>
            </a:extLst>
          </p:cNvPr>
          <p:cNvSpPr>
            <a:spLocks noGrp="1"/>
          </p:cNvSpPr>
          <p:nvPr>
            <p:ph type="sldNum" sz="quarter" idx="12"/>
          </p:nvPr>
        </p:nvSpPr>
        <p:spPr/>
        <p:txBody>
          <a:bodyPr/>
          <a:lstStyle/>
          <a:p>
            <a:fld id="{8D7A3247-2B00-8644-AE0E-327584CB6590}" type="slidenum">
              <a:rPr lang="en-US" smtClean="0"/>
              <a:t>‹#›</a:t>
            </a:fld>
            <a:endParaRPr lang="en-US"/>
          </a:p>
        </p:txBody>
      </p:sp>
    </p:spTree>
    <p:extLst>
      <p:ext uri="{BB962C8B-B14F-4D97-AF65-F5344CB8AC3E}">
        <p14:creationId xmlns:p14="http://schemas.microsoft.com/office/powerpoint/2010/main" val="2559744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0DFF-EFCE-3144-92CE-1426DD5B6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96465-3A58-A34E-B2AE-1AF3219A8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607BC6-8BB0-7545-9575-B025AA249B63}"/>
              </a:ext>
            </a:extLst>
          </p:cNvPr>
          <p:cNvSpPr>
            <a:spLocks noGrp="1"/>
          </p:cNvSpPr>
          <p:nvPr>
            <p:ph type="dt" sz="half" idx="10"/>
          </p:nvPr>
        </p:nvSpPr>
        <p:spPr/>
        <p:txBody>
          <a:bodyPr/>
          <a:lstStyle/>
          <a:p>
            <a:fld id="{080C0253-7E09-0040-AF77-583C52DAF122}" type="datetimeFigureOut">
              <a:rPr lang="en-US" smtClean="0"/>
              <a:t>8/28/20</a:t>
            </a:fld>
            <a:endParaRPr lang="en-US"/>
          </a:p>
        </p:txBody>
      </p:sp>
      <p:sp>
        <p:nvSpPr>
          <p:cNvPr id="5" name="Footer Placeholder 4">
            <a:extLst>
              <a:ext uri="{FF2B5EF4-FFF2-40B4-BE49-F238E27FC236}">
                <a16:creationId xmlns:a16="http://schemas.microsoft.com/office/drawing/2014/main" id="{941D5E58-6794-E045-9B91-AC8C0412D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56DFE-C5B7-6B40-A3DF-67C1DAFF2E7D}"/>
              </a:ext>
            </a:extLst>
          </p:cNvPr>
          <p:cNvSpPr>
            <a:spLocks noGrp="1"/>
          </p:cNvSpPr>
          <p:nvPr>
            <p:ph type="sldNum" sz="quarter" idx="12"/>
          </p:nvPr>
        </p:nvSpPr>
        <p:spPr/>
        <p:txBody>
          <a:bodyPr/>
          <a:lstStyle/>
          <a:p>
            <a:fld id="{8D7A3247-2B00-8644-AE0E-327584CB6590}" type="slidenum">
              <a:rPr lang="en-US" smtClean="0"/>
              <a:t>‹#›</a:t>
            </a:fld>
            <a:endParaRPr lang="en-US"/>
          </a:p>
        </p:txBody>
      </p:sp>
    </p:spTree>
    <p:extLst>
      <p:ext uri="{BB962C8B-B14F-4D97-AF65-F5344CB8AC3E}">
        <p14:creationId xmlns:p14="http://schemas.microsoft.com/office/powerpoint/2010/main" val="2198891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DF5C-E762-A04E-A91D-2E98A50B6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074FB-6945-1B49-9267-944A5D0B71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EDFC0-5840-7D42-A824-E022761440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A1EF2D-3993-1847-8CE8-DD25677A04DD}"/>
              </a:ext>
            </a:extLst>
          </p:cNvPr>
          <p:cNvSpPr>
            <a:spLocks noGrp="1"/>
          </p:cNvSpPr>
          <p:nvPr>
            <p:ph type="dt" sz="half" idx="10"/>
          </p:nvPr>
        </p:nvSpPr>
        <p:spPr/>
        <p:txBody>
          <a:bodyPr/>
          <a:lstStyle/>
          <a:p>
            <a:fld id="{080C0253-7E09-0040-AF77-583C52DAF122}" type="datetimeFigureOut">
              <a:rPr lang="en-US" smtClean="0"/>
              <a:t>8/28/20</a:t>
            </a:fld>
            <a:endParaRPr lang="en-US"/>
          </a:p>
        </p:txBody>
      </p:sp>
      <p:sp>
        <p:nvSpPr>
          <p:cNvPr id="6" name="Footer Placeholder 5">
            <a:extLst>
              <a:ext uri="{FF2B5EF4-FFF2-40B4-BE49-F238E27FC236}">
                <a16:creationId xmlns:a16="http://schemas.microsoft.com/office/drawing/2014/main" id="{BAF4EB40-C3DF-604E-AE74-F87FF4B00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ECFAD-E363-A448-BA75-F83DD8F447DD}"/>
              </a:ext>
            </a:extLst>
          </p:cNvPr>
          <p:cNvSpPr>
            <a:spLocks noGrp="1"/>
          </p:cNvSpPr>
          <p:nvPr>
            <p:ph type="sldNum" sz="quarter" idx="12"/>
          </p:nvPr>
        </p:nvSpPr>
        <p:spPr/>
        <p:txBody>
          <a:bodyPr/>
          <a:lstStyle/>
          <a:p>
            <a:fld id="{8D7A3247-2B00-8644-AE0E-327584CB6590}" type="slidenum">
              <a:rPr lang="en-US" smtClean="0"/>
              <a:t>‹#›</a:t>
            </a:fld>
            <a:endParaRPr lang="en-US"/>
          </a:p>
        </p:txBody>
      </p:sp>
    </p:spTree>
    <p:extLst>
      <p:ext uri="{BB962C8B-B14F-4D97-AF65-F5344CB8AC3E}">
        <p14:creationId xmlns:p14="http://schemas.microsoft.com/office/powerpoint/2010/main" val="786796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370F-C2E3-1946-9C26-291756695A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9D4231-4308-7749-AF2B-DE5778474E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A6FE9-6534-114C-8112-32FE3F8701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B59D9D-F16F-1C42-B205-A7EE1F65F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67446A-42FD-EA4F-ACDD-A66EF5BC44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E46936-827F-1F4E-9B06-685D5D7E96C1}"/>
              </a:ext>
            </a:extLst>
          </p:cNvPr>
          <p:cNvSpPr>
            <a:spLocks noGrp="1"/>
          </p:cNvSpPr>
          <p:nvPr>
            <p:ph type="dt" sz="half" idx="10"/>
          </p:nvPr>
        </p:nvSpPr>
        <p:spPr/>
        <p:txBody>
          <a:bodyPr/>
          <a:lstStyle/>
          <a:p>
            <a:fld id="{080C0253-7E09-0040-AF77-583C52DAF122}" type="datetimeFigureOut">
              <a:rPr lang="en-US" smtClean="0"/>
              <a:t>8/28/20</a:t>
            </a:fld>
            <a:endParaRPr lang="en-US"/>
          </a:p>
        </p:txBody>
      </p:sp>
      <p:sp>
        <p:nvSpPr>
          <p:cNvPr id="8" name="Footer Placeholder 7">
            <a:extLst>
              <a:ext uri="{FF2B5EF4-FFF2-40B4-BE49-F238E27FC236}">
                <a16:creationId xmlns:a16="http://schemas.microsoft.com/office/drawing/2014/main" id="{36C82512-B64D-634B-92F5-8ACB9623FF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16766B-E66A-414B-BD5D-9548CBE01EA6}"/>
              </a:ext>
            </a:extLst>
          </p:cNvPr>
          <p:cNvSpPr>
            <a:spLocks noGrp="1"/>
          </p:cNvSpPr>
          <p:nvPr>
            <p:ph type="sldNum" sz="quarter" idx="12"/>
          </p:nvPr>
        </p:nvSpPr>
        <p:spPr/>
        <p:txBody>
          <a:bodyPr/>
          <a:lstStyle/>
          <a:p>
            <a:fld id="{8D7A3247-2B00-8644-AE0E-327584CB6590}" type="slidenum">
              <a:rPr lang="en-US" smtClean="0"/>
              <a:t>‹#›</a:t>
            </a:fld>
            <a:endParaRPr lang="en-US"/>
          </a:p>
        </p:txBody>
      </p:sp>
    </p:spTree>
    <p:extLst>
      <p:ext uri="{BB962C8B-B14F-4D97-AF65-F5344CB8AC3E}">
        <p14:creationId xmlns:p14="http://schemas.microsoft.com/office/powerpoint/2010/main" val="268437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4F92-3DCE-F440-879F-EFC2D8DE5E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F5E9B2-65E1-F84E-8943-4F17264B028A}"/>
              </a:ext>
            </a:extLst>
          </p:cNvPr>
          <p:cNvSpPr>
            <a:spLocks noGrp="1"/>
          </p:cNvSpPr>
          <p:nvPr>
            <p:ph type="dt" sz="half" idx="10"/>
          </p:nvPr>
        </p:nvSpPr>
        <p:spPr/>
        <p:txBody>
          <a:bodyPr/>
          <a:lstStyle/>
          <a:p>
            <a:fld id="{080C0253-7E09-0040-AF77-583C52DAF122}" type="datetimeFigureOut">
              <a:rPr lang="en-US" smtClean="0"/>
              <a:t>8/28/20</a:t>
            </a:fld>
            <a:endParaRPr lang="en-US"/>
          </a:p>
        </p:txBody>
      </p:sp>
      <p:sp>
        <p:nvSpPr>
          <p:cNvPr id="4" name="Footer Placeholder 3">
            <a:extLst>
              <a:ext uri="{FF2B5EF4-FFF2-40B4-BE49-F238E27FC236}">
                <a16:creationId xmlns:a16="http://schemas.microsoft.com/office/drawing/2014/main" id="{7DB899E9-6F43-C745-A743-ECDE863B59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0153D9-A311-F345-ABFA-9D9075F18B89}"/>
              </a:ext>
            </a:extLst>
          </p:cNvPr>
          <p:cNvSpPr>
            <a:spLocks noGrp="1"/>
          </p:cNvSpPr>
          <p:nvPr>
            <p:ph type="sldNum" sz="quarter" idx="12"/>
          </p:nvPr>
        </p:nvSpPr>
        <p:spPr/>
        <p:txBody>
          <a:bodyPr/>
          <a:lstStyle/>
          <a:p>
            <a:fld id="{8D7A3247-2B00-8644-AE0E-327584CB6590}" type="slidenum">
              <a:rPr lang="en-US" smtClean="0"/>
              <a:t>‹#›</a:t>
            </a:fld>
            <a:endParaRPr lang="en-US"/>
          </a:p>
        </p:txBody>
      </p:sp>
    </p:spTree>
    <p:extLst>
      <p:ext uri="{BB962C8B-B14F-4D97-AF65-F5344CB8AC3E}">
        <p14:creationId xmlns:p14="http://schemas.microsoft.com/office/powerpoint/2010/main" val="1409535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1BC6CC-8BCC-0544-B844-23EDD1F00984}"/>
              </a:ext>
            </a:extLst>
          </p:cNvPr>
          <p:cNvSpPr>
            <a:spLocks noGrp="1"/>
          </p:cNvSpPr>
          <p:nvPr>
            <p:ph type="dt" sz="half" idx="10"/>
          </p:nvPr>
        </p:nvSpPr>
        <p:spPr/>
        <p:txBody>
          <a:bodyPr/>
          <a:lstStyle/>
          <a:p>
            <a:fld id="{080C0253-7E09-0040-AF77-583C52DAF122}" type="datetimeFigureOut">
              <a:rPr lang="en-US" smtClean="0"/>
              <a:t>8/28/20</a:t>
            </a:fld>
            <a:endParaRPr lang="en-US"/>
          </a:p>
        </p:txBody>
      </p:sp>
      <p:sp>
        <p:nvSpPr>
          <p:cNvPr id="3" name="Footer Placeholder 2">
            <a:extLst>
              <a:ext uri="{FF2B5EF4-FFF2-40B4-BE49-F238E27FC236}">
                <a16:creationId xmlns:a16="http://schemas.microsoft.com/office/drawing/2014/main" id="{3C4E8DA8-2BED-4C41-A63F-07CDC6C896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8C5289-F48F-C04F-BFA0-A52FCDCF82F1}"/>
              </a:ext>
            </a:extLst>
          </p:cNvPr>
          <p:cNvSpPr>
            <a:spLocks noGrp="1"/>
          </p:cNvSpPr>
          <p:nvPr>
            <p:ph type="sldNum" sz="quarter" idx="12"/>
          </p:nvPr>
        </p:nvSpPr>
        <p:spPr/>
        <p:txBody>
          <a:bodyPr/>
          <a:lstStyle/>
          <a:p>
            <a:fld id="{8D7A3247-2B00-8644-AE0E-327584CB6590}" type="slidenum">
              <a:rPr lang="en-US" smtClean="0"/>
              <a:t>‹#›</a:t>
            </a:fld>
            <a:endParaRPr lang="en-US"/>
          </a:p>
        </p:txBody>
      </p:sp>
    </p:spTree>
    <p:extLst>
      <p:ext uri="{BB962C8B-B14F-4D97-AF65-F5344CB8AC3E}">
        <p14:creationId xmlns:p14="http://schemas.microsoft.com/office/powerpoint/2010/main" val="1965487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AC53-0E09-3A46-95A2-ACA0CC893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6CAB58-BD68-4146-8ECD-4B86900B8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11028F-96CE-C849-9E97-98E0147FC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75AAB-92E4-4245-BD6E-37E2D1374583}"/>
              </a:ext>
            </a:extLst>
          </p:cNvPr>
          <p:cNvSpPr>
            <a:spLocks noGrp="1"/>
          </p:cNvSpPr>
          <p:nvPr>
            <p:ph type="dt" sz="half" idx="10"/>
          </p:nvPr>
        </p:nvSpPr>
        <p:spPr/>
        <p:txBody>
          <a:bodyPr/>
          <a:lstStyle/>
          <a:p>
            <a:fld id="{080C0253-7E09-0040-AF77-583C52DAF122}" type="datetimeFigureOut">
              <a:rPr lang="en-US" smtClean="0"/>
              <a:t>8/28/20</a:t>
            </a:fld>
            <a:endParaRPr lang="en-US"/>
          </a:p>
        </p:txBody>
      </p:sp>
      <p:sp>
        <p:nvSpPr>
          <p:cNvPr id="6" name="Footer Placeholder 5">
            <a:extLst>
              <a:ext uri="{FF2B5EF4-FFF2-40B4-BE49-F238E27FC236}">
                <a16:creationId xmlns:a16="http://schemas.microsoft.com/office/drawing/2014/main" id="{FA40ECCA-4F92-7D49-BF9E-8F0EAA409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8C37C-056E-6645-8EFC-299E7F34226D}"/>
              </a:ext>
            </a:extLst>
          </p:cNvPr>
          <p:cNvSpPr>
            <a:spLocks noGrp="1"/>
          </p:cNvSpPr>
          <p:nvPr>
            <p:ph type="sldNum" sz="quarter" idx="12"/>
          </p:nvPr>
        </p:nvSpPr>
        <p:spPr/>
        <p:txBody>
          <a:bodyPr/>
          <a:lstStyle/>
          <a:p>
            <a:fld id="{8D7A3247-2B00-8644-AE0E-327584CB6590}" type="slidenum">
              <a:rPr lang="en-US" smtClean="0"/>
              <a:t>‹#›</a:t>
            </a:fld>
            <a:endParaRPr lang="en-US"/>
          </a:p>
        </p:txBody>
      </p:sp>
    </p:spTree>
    <p:extLst>
      <p:ext uri="{BB962C8B-B14F-4D97-AF65-F5344CB8AC3E}">
        <p14:creationId xmlns:p14="http://schemas.microsoft.com/office/powerpoint/2010/main" val="68877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8680-6DB0-384A-85CA-1A18FA4A90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F6283F-6741-0C4B-8B02-C974FDB71B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71E5D-642A-2B45-8135-8AD228E18FBE}"/>
              </a:ext>
            </a:extLst>
          </p:cNvPr>
          <p:cNvSpPr>
            <a:spLocks noGrp="1"/>
          </p:cNvSpPr>
          <p:nvPr>
            <p:ph type="dt" sz="half" idx="10"/>
          </p:nvPr>
        </p:nvSpPr>
        <p:spPr/>
        <p:txBody>
          <a:bodyPr/>
          <a:lstStyle/>
          <a:p>
            <a:fld id="{A259AC28-DE44-7D43-AA5B-1852E7301676}" type="datetimeFigureOut">
              <a:rPr lang="en-US" smtClean="0"/>
              <a:t>8/28/20</a:t>
            </a:fld>
            <a:endParaRPr lang="en-US"/>
          </a:p>
        </p:txBody>
      </p:sp>
      <p:sp>
        <p:nvSpPr>
          <p:cNvPr id="5" name="Footer Placeholder 4">
            <a:extLst>
              <a:ext uri="{FF2B5EF4-FFF2-40B4-BE49-F238E27FC236}">
                <a16:creationId xmlns:a16="http://schemas.microsoft.com/office/drawing/2014/main" id="{5F860469-669C-8549-A183-61145F9D3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6FF59-B83C-B347-B39F-872CBB5DC2A8}"/>
              </a:ext>
            </a:extLst>
          </p:cNvPr>
          <p:cNvSpPr>
            <a:spLocks noGrp="1"/>
          </p:cNvSpPr>
          <p:nvPr>
            <p:ph type="sldNum" sz="quarter" idx="12"/>
          </p:nvPr>
        </p:nvSpPr>
        <p:spPr/>
        <p:txBody>
          <a:bodyPr/>
          <a:lstStyle/>
          <a:p>
            <a:fld id="{67EFBE80-E4D4-0F4F-8465-0B3CCDC72703}" type="slidenum">
              <a:rPr lang="en-US" smtClean="0"/>
              <a:t>‹#›</a:t>
            </a:fld>
            <a:endParaRPr lang="en-US"/>
          </a:p>
        </p:txBody>
      </p:sp>
    </p:spTree>
    <p:extLst>
      <p:ext uri="{BB962C8B-B14F-4D97-AF65-F5344CB8AC3E}">
        <p14:creationId xmlns:p14="http://schemas.microsoft.com/office/powerpoint/2010/main" val="31843564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B64CD-6231-4247-BFA7-D3686491E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965F85-D221-8B44-AAE8-593B19D71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AD3343-1A29-304F-B7D3-3E1240C16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B7EF6-0443-044E-9E6E-E210C403E6E2}"/>
              </a:ext>
            </a:extLst>
          </p:cNvPr>
          <p:cNvSpPr>
            <a:spLocks noGrp="1"/>
          </p:cNvSpPr>
          <p:nvPr>
            <p:ph type="dt" sz="half" idx="10"/>
          </p:nvPr>
        </p:nvSpPr>
        <p:spPr/>
        <p:txBody>
          <a:bodyPr/>
          <a:lstStyle/>
          <a:p>
            <a:fld id="{080C0253-7E09-0040-AF77-583C52DAF122}" type="datetimeFigureOut">
              <a:rPr lang="en-US" smtClean="0"/>
              <a:t>8/28/20</a:t>
            </a:fld>
            <a:endParaRPr lang="en-US"/>
          </a:p>
        </p:txBody>
      </p:sp>
      <p:sp>
        <p:nvSpPr>
          <p:cNvPr id="6" name="Footer Placeholder 5">
            <a:extLst>
              <a:ext uri="{FF2B5EF4-FFF2-40B4-BE49-F238E27FC236}">
                <a16:creationId xmlns:a16="http://schemas.microsoft.com/office/drawing/2014/main" id="{5A573726-0DEA-AF4B-AADB-F66321B41A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962B9-A684-684D-B250-AB40A05D9D46}"/>
              </a:ext>
            </a:extLst>
          </p:cNvPr>
          <p:cNvSpPr>
            <a:spLocks noGrp="1"/>
          </p:cNvSpPr>
          <p:nvPr>
            <p:ph type="sldNum" sz="quarter" idx="12"/>
          </p:nvPr>
        </p:nvSpPr>
        <p:spPr/>
        <p:txBody>
          <a:bodyPr/>
          <a:lstStyle/>
          <a:p>
            <a:fld id="{8D7A3247-2B00-8644-AE0E-327584CB6590}" type="slidenum">
              <a:rPr lang="en-US" smtClean="0"/>
              <a:t>‹#›</a:t>
            </a:fld>
            <a:endParaRPr lang="en-US"/>
          </a:p>
        </p:txBody>
      </p:sp>
    </p:spTree>
    <p:extLst>
      <p:ext uri="{BB962C8B-B14F-4D97-AF65-F5344CB8AC3E}">
        <p14:creationId xmlns:p14="http://schemas.microsoft.com/office/powerpoint/2010/main" val="2950628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9BF9-76FE-344B-99BF-A4D330734A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D6EDCE-A6D0-4A4A-9DFB-CCCFA32C88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84918-2E27-AD4A-8FA8-D6B4E9275F04}"/>
              </a:ext>
            </a:extLst>
          </p:cNvPr>
          <p:cNvSpPr>
            <a:spLocks noGrp="1"/>
          </p:cNvSpPr>
          <p:nvPr>
            <p:ph type="dt" sz="half" idx="10"/>
          </p:nvPr>
        </p:nvSpPr>
        <p:spPr/>
        <p:txBody>
          <a:bodyPr/>
          <a:lstStyle/>
          <a:p>
            <a:fld id="{080C0253-7E09-0040-AF77-583C52DAF122}" type="datetimeFigureOut">
              <a:rPr lang="en-US" smtClean="0"/>
              <a:t>8/28/20</a:t>
            </a:fld>
            <a:endParaRPr lang="en-US"/>
          </a:p>
        </p:txBody>
      </p:sp>
      <p:sp>
        <p:nvSpPr>
          <p:cNvPr id="5" name="Footer Placeholder 4">
            <a:extLst>
              <a:ext uri="{FF2B5EF4-FFF2-40B4-BE49-F238E27FC236}">
                <a16:creationId xmlns:a16="http://schemas.microsoft.com/office/drawing/2014/main" id="{C314551B-979C-D441-8765-C61A0E27F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AA315-8224-1547-BDB3-51B9FABAC52C}"/>
              </a:ext>
            </a:extLst>
          </p:cNvPr>
          <p:cNvSpPr>
            <a:spLocks noGrp="1"/>
          </p:cNvSpPr>
          <p:nvPr>
            <p:ph type="sldNum" sz="quarter" idx="12"/>
          </p:nvPr>
        </p:nvSpPr>
        <p:spPr/>
        <p:txBody>
          <a:bodyPr/>
          <a:lstStyle/>
          <a:p>
            <a:fld id="{8D7A3247-2B00-8644-AE0E-327584CB6590}" type="slidenum">
              <a:rPr lang="en-US" smtClean="0"/>
              <a:t>‹#›</a:t>
            </a:fld>
            <a:endParaRPr lang="en-US"/>
          </a:p>
        </p:txBody>
      </p:sp>
    </p:spTree>
    <p:extLst>
      <p:ext uri="{BB962C8B-B14F-4D97-AF65-F5344CB8AC3E}">
        <p14:creationId xmlns:p14="http://schemas.microsoft.com/office/powerpoint/2010/main" val="4878689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7954BB-51F6-6746-9C3C-0045C26C64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EB98A9-CC4D-274F-AFCB-890B9975A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4DA0D-1032-8F4E-9E36-5FC47B58ACD2}"/>
              </a:ext>
            </a:extLst>
          </p:cNvPr>
          <p:cNvSpPr>
            <a:spLocks noGrp="1"/>
          </p:cNvSpPr>
          <p:nvPr>
            <p:ph type="dt" sz="half" idx="10"/>
          </p:nvPr>
        </p:nvSpPr>
        <p:spPr/>
        <p:txBody>
          <a:bodyPr/>
          <a:lstStyle/>
          <a:p>
            <a:fld id="{080C0253-7E09-0040-AF77-583C52DAF122}" type="datetimeFigureOut">
              <a:rPr lang="en-US" smtClean="0"/>
              <a:t>8/28/20</a:t>
            </a:fld>
            <a:endParaRPr lang="en-US"/>
          </a:p>
        </p:txBody>
      </p:sp>
      <p:sp>
        <p:nvSpPr>
          <p:cNvPr id="5" name="Footer Placeholder 4">
            <a:extLst>
              <a:ext uri="{FF2B5EF4-FFF2-40B4-BE49-F238E27FC236}">
                <a16:creationId xmlns:a16="http://schemas.microsoft.com/office/drawing/2014/main" id="{91053577-D78A-8748-B867-BBE5BD307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804BF-E6EF-DB4A-8DFA-7A982D7BE8B3}"/>
              </a:ext>
            </a:extLst>
          </p:cNvPr>
          <p:cNvSpPr>
            <a:spLocks noGrp="1"/>
          </p:cNvSpPr>
          <p:nvPr>
            <p:ph type="sldNum" sz="quarter" idx="12"/>
          </p:nvPr>
        </p:nvSpPr>
        <p:spPr/>
        <p:txBody>
          <a:bodyPr/>
          <a:lstStyle/>
          <a:p>
            <a:fld id="{8D7A3247-2B00-8644-AE0E-327584CB6590}" type="slidenum">
              <a:rPr lang="en-US" smtClean="0"/>
              <a:t>‹#›</a:t>
            </a:fld>
            <a:endParaRPr lang="en-US"/>
          </a:p>
        </p:txBody>
      </p:sp>
    </p:spTree>
    <p:extLst>
      <p:ext uri="{BB962C8B-B14F-4D97-AF65-F5344CB8AC3E}">
        <p14:creationId xmlns:p14="http://schemas.microsoft.com/office/powerpoint/2010/main" val="3190701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85AA-4D93-8545-8EB1-7E85C80231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83CADD-F5C1-F54B-AD1B-C5BFA19EA1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78C20C-8F55-8440-AF95-A25D84C6512D}"/>
              </a:ext>
            </a:extLst>
          </p:cNvPr>
          <p:cNvSpPr>
            <a:spLocks noGrp="1"/>
          </p:cNvSpPr>
          <p:nvPr>
            <p:ph type="dt" sz="half" idx="10"/>
          </p:nvPr>
        </p:nvSpPr>
        <p:spPr/>
        <p:txBody>
          <a:bodyPr/>
          <a:lstStyle/>
          <a:p>
            <a:fld id="{A259AC28-DE44-7D43-AA5B-1852E7301676}" type="datetimeFigureOut">
              <a:rPr lang="en-US" smtClean="0"/>
              <a:t>8/28/20</a:t>
            </a:fld>
            <a:endParaRPr lang="en-US"/>
          </a:p>
        </p:txBody>
      </p:sp>
      <p:sp>
        <p:nvSpPr>
          <p:cNvPr id="5" name="Footer Placeholder 4">
            <a:extLst>
              <a:ext uri="{FF2B5EF4-FFF2-40B4-BE49-F238E27FC236}">
                <a16:creationId xmlns:a16="http://schemas.microsoft.com/office/drawing/2014/main" id="{1DD98B6D-388C-3242-A129-B22F1DCCB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822DD-1376-2C4C-9AE3-2BFC9026C6F3}"/>
              </a:ext>
            </a:extLst>
          </p:cNvPr>
          <p:cNvSpPr>
            <a:spLocks noGrp="1"/>
          </p:cNvSpPr>
          <p:nvPr>
            <p:ph type="sldNum" sz="quarter" idx="12"/>
          </p:nvPr>
        </p:nvSpPr>
        <p:spPr/>
        <p:txBody>
          <a:bodyPr/>
          <a:lstStyle/>
          <a:p>
            <a:fld id="{67EFBE80-E4D4-0F4F-8465-0B3CCDC72703}" type="slidenum">
              <a:rPr lang="en-US" smtClean="0"/>
              <a:t>‹#›</a:t>
            </a:fld>
            <a:endParaRPr lang="en-US"/>
          </a:p>
        </p:txBody>
      </p:sp>
    </p:spTree>
    <p:extLst>
      <p:ext uri="{BB962C8B-B14F-4D97-AF65-F5344CB8AC3E}">
        <p14:creationId xmlns:p14="http://schemas.microsoft.com/office/powerpoint/2010/main" val="3391045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4C78-08AB-E744-825F-696700724D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AEFA51-9EA3-E642-BB95-94BB41CE1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79DE95-B290-EE42-A612-3ABEC1FF6F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35E411-F637-D944-8224-2BA11DD27033}"/>
              </a:ext>
            </a:extLst>
          </p:cNvPr>
          <p:cNvSpPr>
            <a:spLocks noGrp="1"/>
          </p:cNvSpPr>
          <p:nvPr>
            <p:ph type="dt" sz="half" idx="10"/>
          </p:nvPr>
        </p:nvSpPr>
        <p:spPr/>
        <p:txBody>
          <a:bodyPr/>
          <a:lstStyle/>
          <a:p>
            <a:fld id="{A259AC28-DE44-7D43-AA5B-1852E7301676}" type="datetimeFigureOut">
              <a:rPr lang="en-US" smtClean="0"/>
              <a:t>8/28/20</a:t>
            </a:fld>
            <a:endParaRPr lang="en-US"/>
          </a:p>
        </p:txBody>
      </p:sp>
      <p:sp>
        <p:nvSpPr>
          <p:cNvPr id="6" name="Footer Placeholder 5">
            <a:extLst>
              <a:ext uri="{FF2B5EF4-FFF2-40B4-BE49-F238E27FC236}">
                <a16:creationId xmlns:a16="http://schemas.microsoft.com/office/drawing/2014/main" id="{1B11604B-47B5-9D4E-8711-3C91AAA15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303C2-D33E-4947-9E95-836F9648AE12}"/>
              </a:ext>
            </a:extLst>
          </p:cNvPr>
          <p:cNvSpPr>
            <a:spLocks noGrp="1"/>
          </p:cNvSpPr>
          <p:nvPr>
            <p:ph type="sldNum" sz="quarter" idx="12"/>
          </p:nvPr>
        </p:nvSpPr>
        <p:spPr/>
        <p:txBody>
          <a:bodyPr/>
          <a:lstStyle/>
          <a:p>
            <a:fld id="{67EFBE80-E4D4-0F4F-8465-0B3CCDC72703}" type="slidenum">
              <a:rPr lang="en-US" smtClean="0"/>
              <a:t>‹#›</a:t>
            </a:fld>
            <a:endParaRPr lang="en-US"/>
          </a:p>
        </p:txBody>
      </p:sp>
    </p:spTree>
    <p:extLst>
      <p:ext uri="{BB962C8B-B14F-4D97-AF65-F5344CB8AC3E}">
        <p14:creationId xmlns:p14="http://schemas.microsoft.com/office/powerpoint/2010/main" val="346941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0108-BDF6-0940-8EB3-65DACD3190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2B9F67-1D57-CB40-BF36-37D6AC9ACB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F33EF-9C23-3647-A746-1F8CAEB6F4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612720-CBD7-4744-8E72-8D2458870A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DE78F1-2368-F84E-9226-3E955A590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3B75FE-52D4-2E4F-B85E-04046311E6F9}"/>
              </a:ext>
            </a:extLst>
          </p:cNvPr>
          <p:cNvSpPr>
            <a:spLocks noGrp="1"/>
          </p:cNvSpPr>
          <p:nvPr>
            <p:ph type="dt" sz="half" idx="10"/>
          </p:nvPr>
        </p:nvSpPr>
        <p:spPr/>
        <p:txBody>
          <a:bodyPr/>
          <a:lstStyle/>
          <a:p>
            <a:fld id="{A259AC28-DE44-7D43-AA5B-1852E7301676}" type="datetimeFigureOut">
              <a:rPr lang="en-US" smtClean="0"/>
              <a:t>8/28/20</a:t>
            </a:fld>
            <a:endParaRPr lang="en-US"/>
          </a:p>
        </p:txBody>
      </p:sp>
      <p:sp>
        <p:nvSpPr>
          <p:cNvPr id="8" name="Footer Placeholder 7">
            <a:extLst>
              <a:ext uri="{FF2B5EF4-FFF2-40B4-BE49-F238E27FC236}">
                <a16:creationId xmlns:a16="http://schemas.microsoft.com/office/drawing/2014/main" id="{6A982B2A-B42B-4F47-BEB1-5E39B9C6C5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6C2954-90F5-D54E-BFB0-8352FFB4DA8F}"/>
              </a:ext>
            </a:extLst>
          </p:cNvPr>
          <p:cNvSpPr>
            <a:spLocks noGrp="1"/>
          </p:cNvSpPr>
          <p:nvPr>
            <p:ph type="sldNum" sz="quarter" idx="12"/>
          </p:nvPr>
        </p:nvSpPr>
        <p:spPr/>
        <p:txBody>
          <a:bodyPr/>
          <a:lstStyle/>
          <a:p>
            <a:fld id="{67EFBE80-E4D4-0F4F-8465-0B3CCDC72703}" type="slidenum">
              <a:rPr lang="en-US" smtClean="0"/>
              <a:t>‹#›</a:t>
            </a:fld>
            <a:endParaRPr lang="en-US"/>
          </a:p>
        </p:txBody>
      </p:sp>
    </p:spTree>
    <p:extLst>
      <p:ext uri="{BB962C8B-B14F-4D97-AF65-F5344CB8AC3E}">
        <p14:creationId xmlns:p14="http://schemas.microsoft.com/office/powerpoint/2010/main" val="328980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1D74-9304-6847-9628-C69D479D13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1B1334-D4C1-9E40-8E90-744E64568437}"/>
              </a:ext>
            </a:extLst>
          </p:cNvPr>
          <p:cNvSpPr>
            <a:spLocks noGrp="1"/>
          </p:cNvSpPr>
          <p:nvPr>
            <p:ph type="dt" sz="half" idx="10"/>
          </p:nvPr>
        </p:nvSpPr>
        <p:spPr/>
        <p:txBody>
          <a:bodyPr/>
          <a:lstStyle/>
          <a:p>
            <a:fld id="{A259AC28-DE44-7D43-AA5B-1852E7301676}" type="datetimeFigureOut">
              <a:rPr lang="en-US" smtClean="0"/>
              <a:t>8/28/20</a:t>
            </a:fld>
            <a:endParaRPr lang="en-US"/>
          </a:p>
        </p:txBody>
      </p:sp>
      <p:sp>
        <p:nvSpPr>
          <p:cNvPr id="4" name="Footer Placeholder 3">
            <a:extLst>
              <a:ext uri="{FF2B5EF4-FFF2-40B4-BE49-F238E27FC236}">
                <a16:creationId xmlns:a16="http://schemas.microsoft.com/office/drawing/2014/main" id="{90F8F6EB-9CAA-784C-8993-22D7F642A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5DD72-03A0-2D4F-804C-65EA72BFFD1E}"/>
              </a:ext>
            </a:extLst>
          </p:cNvPr>
          <p:cNvSpPr>
            <a:spLocks noGrp="1"/>
          </p:cNvSpPr>
          <p:nvPr>
            <p:ph type="sldNum" sz="quarter" idx="12"/>
          </p:nvPr>
        </p:nvSpPr>
        <p:spPr/>
        <p:txBody>
          <a:bodyPr/>
          <a:lstStyle/>
          <a:p>
            <a:fld id="{67EFBE80-E4D4-0F4F-8465-0B3CCDC72703}" type="slidenum">
              <a:rPr lang="en-US" smtClean="0"/>
              <a:t>‹#›</a:t>
            </a:fld>
            <a:endParaRPr lang="en-US"/>
          </a:p>
        </p:txBody>
      </p:sp>
    </p:spTree>
    <p:extLst>
      <p:ext uri="{BB962C8B-B14F-4D97-AF65-F5344CB8AC3E}">
        <p14:creationId xmlns:p14="http://schemas.microsoft.com/office/powerpoint/2010/main" val="356187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A9739F-7769-F147-9D33-5368F82FD658}"/>
              </a:ext>
            </a:extLst>
          </p:cNvPr>
          <p:cNvSpPr>
            <a:spLocks noGrp="1"/>
          </p:cNvSpPr>
          <p:nvPr>
            <p:ph type="dt" sz="half" idx="10"/>
          </p:nvPr>
        </p:nvSpPr>
        <p:spPr/>
        <p:txBody>
          <a:bodyPr/>
          <a:lstStyle/>
          <a:p>
            <a:fld id="{A259AC28-DE44-7D43-AA5B-1852E7301676}" type="datetimeFigureOut">
              <a:rPr lang="en-US" smtClean="0"/>
              <a:t>8/28/20</a:t>
            </a:fld>
            <a:endParaRPr lang="en-US"/>
          </a:p>
        </p:txBody>
      </p:sp>
      <p:sp>
        <p:nvSpPr>
          <p:cNvPr id="3" name="Footer Placeholder 2">
            <a:extLst>
              <a:ext uri="{FF2B5EF4-FFF2-40B4-BE49-F238E27FC236}">
                <a16:creationId xmlns:a16="http://schemas.microsoft.com/office/drawing/2014/main" id="{3A656174-49CB-3148-A91F-82599F6CCD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CA28FE-CA01-B441-944D-DA1BE097A905}"/>
              </a:ext>
            </a:extLst>
          </p:cNvPr>
          <p:cNvSpPr>
            <a:spLocks noGrp="1"/>
          </p:cNvSpPr>
          <p:nvPr>
            <p:ph type="sldNum" sz="quarter" idx="12"/>
          </p:nvPr>
        </p:nvSpPr>
        <p:spPr/>
        <p:txBody>
          <a:bodyPr/>
          <a:lstStyle/>
          <a:p>
            <a:fld id="{67EFBE80-E4D4-0F4F-8465-0B3CCDC72703}" type="slidenum">
              <a:rPr lang="en-US" smtClean="0"/>
              <a:t>‹#›</a:t>
            </a:fld>
            <a:endParaRPr lang="en-US"/>
          </a:p>
        </p:txBody>
      </p:sp>
    </p:spTree>
    <p:extLst>
      <p:ext uri="{BB962C8B-B14F-4D97-AF65-F5344CB8AC3E}">
        <p14:creationId xmlns:p14="http://schemas.microsoft.com/office/powerpoint/2010/main" val="134040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01D4-E044-C748-9E94-57A856678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002D07-3B66-E749-A14D-1D67F5F62D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0907A-3411-2640-B3BC-E1373B26E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DC0CE-3690-A54F-B116-498BB5511201}"/>
              </a:ext>
            </a:extLst>
          </p:cNvPr>
          <p:cNvSpPr>
            <a:spLocks noGrp="1"/>
          </p:cNvSpPr>
          <p:nvPr>
            <p:ph type="dt" sz="half" idx="10"/>
          </p:nvPr>
        </p:nvSpPr>
        <p:spPr/>
        <p:txBody>
          <a:bodyPr/>
          <a:lstStyle/>
          <a:p>
            <a:fld id="{A259AC28-DE44-7D43-AA5B-1852E7301676}" type="datetimeFigureOut">
              <a:rPr lang="en-US" smtClean="0"/>
              <a:t>8/28/20</a:t>
            </a:fld>
            <a:endParaRPr lang="en-US"/>
          </a:p>
        </p:txBody>
      </p:sp>
      <p:sp>
        <p:nvSpPr>
          <p:cNvPr id="6" name="Footer Placeholder 5">
            <a:extLst>
              <a:ext uri="{FF2B5EF4-FFF2-40B4-BE49-F238E27FC236}">
                <a16:creationId xmlns:a16="http://schemas.microsoft.com/office/drawing/2014/main" id="{C8D73920-7A32-AE4E-A75B-C02AC1767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62791-9D95-6446-8771-115232F655E7}"/>
              </a:ext>
            </a:extLst>
          </p:cNvPr>
          <p:cNvSpPr>
            <a:spLocks noGrp="1"/>
          </p:cNvSpPr>
          <p:nvPr>
            <p:ph type="sldNum" sz="quarter" idx="12"/>
          </p:nvPr>
        </p:nvSpPr>
        <p:spPr/>
        <p:txBody>
          <a:bodyPr/>
          <a:lstStyle/>
          <a:p>
            <a:fld id="{67EFBE80-E4D4-0F4F-8465-0B3CCDC72703}" type="slidenum">
              <a:rPr lang="en-US" smtClean="0"/>
              <a:t>‹#›</a:t>
            </a:fld>
            <a:endParaRPr lang="en-US"/>
          </a:p>
        </p:txBody>
      </p:sp>
    </p:spTree>
    <p:extLst>
      <p:ext uri="{BB962C8B-B14F-4D97-AF65-F5344CB8AC3E}">
        <p14:creationId xmlns:p14="http://schemas.microsoft.com/office/powerpoint/2010/main" val="22977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DD29-E176-7E47-A626-06969AEEFB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D7EBA5-F2DC-9646-863E-BC1D953D93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CCDF31-3EDF-D540-8445-6D09F73B2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A801D-F9D4-B24C-BB07-97ABACEC104D}"/>
              </a:ext>
            </a:extLst>
          </p:cNvPr>
          <p:cNvSpPr>
            <a:spLocks noGrp="1"/>
          </p:cNvSpPr>
          <p:nvPr>
            <p:ph type="dt" sz="half" idx="10"/>
          </p:nvPr>
        </p:nvSpPr>
        <p:spPr/>
        <p:txBody>
          <a:bodyPr/>
          <a:lstStyle/>
          <a:p>
            <a:fld id="{A259AC28-DE44-7D43-AA5B-1852E7301676}" type="datetimeFigureOut">
              <a:rPr lang="en-US" smtClean="0"/>
              <a:t>8/28/20</a:t>
            </a:fld>
            <a:endParaRPr lang="en-US"/>
          </a:p>
        </p:txBody>
      </p:sp>
      <p:sp>
        <p:nvSpPr>
          <p:cNvPr id="6" name="Footer Placeholder 5">
            <a:extLst>
              <a:ext uri="{FF2B5EF4-FFF2-40B4-BE49-F238E27FC236}">
                <a16:creationId xmlns:a16="http://schemas.microsoft.com/office/drawing/2014/main" id="{B13868C9-CC44-C343-B65B-D4EDA5306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E26CC-82AC-394E-B989-C15D7F3F2B43}"/>
              </a:ext>
            </a:extLst>
          </p:cNvPr>
          <p:cNvSpPr>
            <a:spLocks noGrp="1"/>
          </p:cNvSpPr>
          <p:nvPr>
            <p:ph type="sldNum" sz="quarter" idx="12"/>
          </p:nvPr>
        </p:nvSpPr>
        <p:spPr/>
        <p:txBody>
          <a:bodyPr/>
          <a:lstStyle/>
          <a:p>
            <a:fld id="{67EFBE80-E4D4-0F4F-8465-0B3CCDC72703}" type="slidenum">
              <a:rPr lang="en-US" smtClean="0"/>
              <a:t>‹#›</a:t>
            </a:fld>
            <a:endParaRPr lang="en-US"/>
          </a:p>
        </p:txBody>
      </p:sp>
    </p:spTree>
    <p:extLst>
      <p:ext uri="{BB962C8B-B14F-4D97-AF65-F5344CB8AC3E}">
        <p14:creationId xmlns:p14="http://schemas.microsoft.com/office/powerpoint/2010/main" val="219036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CFAD8-0DD7-8B43-BB94-87E5793844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6D34CD-2EA4-5443-AF34-36CE3EC2C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E4031-1666-8A40-B238-38248B0CD6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9AC28-DE44-7D43-AA5B-1852E7301676}" type="datetimeFigureOut">
              <a:rPr lang="en-US" smtClean="0"/>
              <a:t>8/28/20</a:t>
            </a:fld>
            <a:endParaRPr lang="en-US"/>
          </a:p>
        </p:txBody>
      </p:sp>
      <p:sp>
        <p:nvSpPr>
          <p:cNvPr id="5" name="Footer Placeholder 4">
            <a:extLst>
              <a:ext uri="{FF2B5EF4-FFF2-40B4-BE49-F238E27FC236}">
                <a16:creationId xmlns:a16="http://schemas.microsoft.com/office/drawing/2014/main" id="{8F828041-6ACA-8846-A758-D9D104B25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4980B-49D9-2647-946B-F3F2CE1C2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FBE80-E4D4-0F4F-8465-0B3CCDC72703}" type="slidenum">
              <a:rPr lang="en-US" smtClean="0"/>
              <a:t>‹#›</a:t>
            </a:fld>
            <a:endParaRPr lang="en-US"/>
          </a:p>
        </p:txBody>
      </p:sp>
    </p:spTree>
    <p:extLst>
      <p:ext uri="{BB962C8B-B14F-4D97-AF65-F5344CB8AC3E}">
        <p14:creationId xmlns:p14="http://schemas.microsoft.com/office/powerpoint/2010/main" val="1794432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1DF5-B8EA-3E41-8EAD-B740C68BBB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AD51CE-0952-C947-8DC1-B86C3D800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70D95-99BA-2548-AD60-927B457417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C0253-7E09-0040-AF77-583C52DAF122}" type="datetimeFigureOut">
              <a:rPr lang="en-US" smtClean="0"/>
              <a:t>8/28/20</a:t>
            </a:fld>
            <a:endParaRPr lang="en-US"/>
          </a:p>
        </p:txBody>
      </p:sp>
      <p:sp>
        <p:nvSpPr>
          <p:cNvPr id="5" name="Footer Placeholder 4">
            <a:extLst>
              <a:ext uri="{FF2B5EF4-FFF2-40B4-BE49-F238E27FC236}">
                <a16:creationId xmlns:a16="http://schemas.microsoft.com/office/drawing/2014/main" id="{0F157410-926F-3646-8F13-2570F7886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F8B475-E578-1B44-9D9A-382AD9ACF1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A3247-2B00-8644-AE0E-327584CB6590}" type="slidenum">
              <a:rPr lang="en-US" smtClean="0"/>
              <a:t>‹#›</a:t>
            </a:fld>
            <a:endParaRPr lang="en-US"/>
          </a:p>
        </p:txBody>
      </p:sp>
    </p:spTree>
    <p:extLst>
      <p:ext uri="{BB962C8B-B14F-4D97-AF65-F5344CB8AC3E}">
        <p14:creationId xmlns:p14="http://schemas.microsoft.com/office/powerpoint/2010/main" val="644890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6F3F4C1-6432-6249-B7C1-F52F6D242562}"/>
              </a:ext>
            </a:extLst>
          </p:cNvPr>
          <p:cNvSpPr>
            <a:spLocks noGrp="1"/>
          </p:cNvSpPr>
          <p:nvPr>
            <p:ph idx="1"/>
          </p:nvPr>
        </p:nvSpPr>
        <p:spPr>
          <a:xfrm>
            <a:off x="537511" y="2023704"/>
            <a:ext cx="5558489" cy="3164853"/>
          </a:xfrm>
        </p:spPr>
        <p:txBody>
          <a:bodyPr>
            <a:normAutofit fontScale="85000" lnSpcReduction="20000"/>
          </a:bodyPr>
          <a:lstStyle/>
          <a:p>
            <a:pPr marL="0" indent="0" algn="ctr">
              <a:buNone/>
            </a:pPr>
            <a:r>
              <a:rPr lang="en-US" sz="5800" dirty="0"/>
              <a:t>Can I build a model to accurately predict the origin of a specific post on Reddit.</a:t>
            </a:r>
            <a:br>
              <a:rPr lang="en-US" dirty="0"/>
            </a:br>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5011966D-4C96-1948-BF22-4969D1869146}"/>
              </a:ext>
            </a:extLst>
          </p:cNvPr>
          <p:cNvSpPr/>
          <p:nvPr/>
        </p:nvSpPr>
        <p:spPr>
          <a:xfrm rot="19772598">
            <a:off x="6757490" y="-717514"/>
            <a:ext cx="1534886" cy="1405948"/>
          </a:xfrm>
          <a:prstGeom prst="triangle">
            <a:avLst/>
          </a:prstGeom>
          <a:solidFill>
            <a:srgbClr val="F57D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nut 5">
            <a:extLst>
              <a:ext uri="{FF2B5EF4-FFF2-40B4-BE49-F238E27FC236}">
                <a16:creationId xmlns:a16="http://schemas.microsoft.com/office/drawing/2014/main" id="{ED3762B2-1AFB-9345-9B34-9B1E5BAF867B}"/>
              </a:ext>
            </a:extLst>
          </p:cNvPr>
          <p:cNvSpPr/>
          <p:nvPr/>
        </p:nvSpPr>
        <p:spPr>
          <a:xfrm>
            <a:off x="9542835" y="1848949"/>
            <a:ext cx="1126764" cy="1126764"/>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55026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DE7DC1-53D7-BD47-80A2-4E7BE8715A32}"/>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3400" kern="1200">
                <a:solidFill>
                  <a:schemeClr val="tx1"/>
                </a:solidFill>
                <a:latin typeface="+mj-lt"/>
                <a:ea typeface="+mj-ea"/>
                <a:cs typeface="+mj-cs"/>
              </a:rPr>
              <a:t>Best Models with Unique Words Removed</a:t>
            </a:r>
          </a:p>
        </p:txBody>
      </p:sp>
      <p:sp>
        <p:nvSpPr>
          <p:cNvPr id="46" name="Rectangle: Rounded Corners 45">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10" name="Picture 9" descr="A screenshot of a cell phone&#10;&#10;Description automatically generated">
            <a:extLst>
              <a:ext uri="{FF2B5EF4-FFF2-40B4-BE49-F238E27FC236}">
                <a16:creationId xmlns:a16="http://schemas.microsoft.com/office/drawing/2014/main" id="{08AE6567-C583-EA4F-83EA-CD7483EE98FB}"/>
              </a:ext>
            </a:extLst>
          </p:cNvPr>
          <p:cNvPicPr>
            <a:picLocks noChangeAspect="1"/>
          </p:cNvPicPr>
          <p:nvPr/>
        </p:nvPicPr>
        <p:blipFill rotWithShape="1">
          <a:blip r:embed="rId2"/>
          <a:srcRect t="2228" r="3" b="10625"/>
          <a:stretch/>
        </p:blipFill>
        <p:spPr>
          <a:xfrm>
            <a:off x="6262471" y="2128323"/>
            <a:ext cx="5577840" cy="4083269"/>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E4818C8D-E48C-304C-ACDC-7AEC15859748}"/>
              </a:ext>
            </a:extLst>
          </p:cNvPr>
          <p:cNvPicPr>
            <a:picLocks noGrp="1" noChangeAspect="1"/>
          </p:cNvPicPr>
          <p:nvPr>
            <p:ph idx="1"/>
          </p:nvPr>
        </p:nvPicPr>
        <p:blipFill rotWithShape="1">
          <a:blip r:embed="rId3"/>
          <a:srcRect r="-1" b="13489"/>
          <a:stretch/>
        </p:blipFill>
        <p:spPr>
          <a:xfrm>
            <a:off x="351689" y="2011098"/>
            <a:ext cx="5577840" cy="4086603"/>
          </a:xfrm>
          <a:prstGeom prst="rect">
            <a:avLst/>
          </a:prstGeom>
        </p:spPr>
      </p:pic>
      <p:sp>
        <p:nvSpPr>
          <p:cNvPr id="9" name="TextBox 8">
            <a:extLst>
              <a:ext uri="{FF2B5EF4-FFF2-40B4-BE49-F238E27FC236}">
                <a16:creationId xmlns:a16="http://schemas.microsoft.com/office/drawing/2014/main" id="{325F88A5-9464-B64E-9572-7332D68F716A}"/>
              </a:ext>
            </a:extLst>
          </p:cNvPr>
          <p:cNvSpPr txBox="1"/>
          <p:nvPr/>
        </p:nvSpPr>
        <p:spPr>
          <a:xfrm>
            <a:off x="1675654" y="6266995"/>
            <a:ext cx="2843022" cy="369332"/>
          </a:xfrm>
          <a:prstGeom prst="rect">
            <a:avLst/>
          </a:prstGeom>
          <a:noFill/>
        </p:spPr>
        <p:txBody>
          <a:bodyPr wrap="none" rtlCol="0">
            <a:spAutoFit/>
          </a:bodyPr>
          <a:lstStyle/>
          <a:p>
            <a:pPr>
              <a:spcAft>
                <a:spcPts val="600"/>
              </a:spcAft>
            </a:pPr>
            <a:r>
              <a:rPr lang="en-US" dirty="0"/>
              <a:t>LR MODEL, 92.24% Accurate</a:t>
            </a:r>
          </a:p>
        </p:txBody>
      </p:sp>
      <p:sp>
        <p:nvSpPr>
          <p:cNvPr id="14" name="TextBox 13">
            <a:extLst>
              <a:ext uri="{FF2B5EF4-FFF2-40B4-BE49-F238E27FC236}">
                <a16:creationId xmlns:a16="http://schemas.microsoft.com/office/drawing/2014/main" id="{1D7229A0-14D9-274C-8389-DB54621CE8F5}"/>
              </a:ext>
            </a:extLst>
          </p:cNvPr>
          <p:cNvSpPr txBox="1"/>
          <p:nvPr/>
        </p:nvSpPr>
        <p:spPr>
          <a:xfrm>
            <a:off x="7673325" y="6330406"/>
            <a:ext cx="2756139" cy="369332"/>
          </a:xfrm>
          <a:prstGeom prst="rect">
            <a:avLst/>
          </a:prstGeom>
          <a:noFill/>
        </p:spPr>
        <p:txBody>
          <a:bodyPr wrap="none" rtlCol="0">
            <a:spAutoFit/>
          </a:bodyPr>
          <a:lstStyle/>
          <a:p>
            <a:pPr>
              <a:spcAft>
                <a:spcPts val="600"/>
              </a:spcAft>
            </a:pPr>
            <a:r>
              <a:rPr lang="en-US" dirty="0"/>
              <a:t>RF Model, 87.12% Accurate</a:t>
            </a:r>
          </a:p>
        </p:txBody>
      </p:sp>
      <p:sp>
        <p:nvSpPr>
          <p:cNvPr id="11" name="TextBox 10">
            <a:extLst>
              <a:ext uri="{FF2B5EF4-FFF2-40B4-BE49-F238E27FC236}">
                <a16:creationId xmlns:a16="http://schemas.microsoft.com/office/drawing/2014/main" id="{03D1F2BF-2C4A-BC4E-B5A2-1F65814246B5}"/>
              </a:ext>
            </a:extLst>
          </p:cNvPr>
          <p:cNvSpPr txBox="1"/>
          <p:nvPr/>
        </p:nvSpPr>
        <p:spPr>
          <a:xfrm>
            <a:off x="9561393" y="6073092"/>
            <a:ext cx="524439" cy="276999"/>
          </a:xfrm>
          <a:prstGeom prst="rect">
            <a:avLst/>
          </a:prstGeom>
          <a:solidFill>
            <a:schemeClr val="bg1"/>
          </a:solidFill>
        </p:spPr>
        <p:txBody>
          <a:bodyPr wrap="none" rtlCol="0">
            <a:spAutoFit/>
          </a:bodyPr>
          <a:lstStyle/>
          <a:p>
            <a:r>
              <a:rPr lang="en-US" sz="1200" dirty="0"/>
              <a:t>Hotel</a:t>
            </a:r>
          </a:p>
        </p:txBody>
      </p:sp>
      <p:sp>
        <p:nvSpPr>
          <p:cNvPr id="12" name="TextBox 11">
            <a:extLst>
              <a:ext uri="{FF2B5EF4-FFF2-40B4-BE49-F238E27FC236}">
                <a16:creationId xmlns:a16="http://schemas.microsoft.com/office/drawing/2014/main" id="{BD62ABD5-C425-CD4E-BF98-46F5309289C4}"/>
              </a:ext>
            </a:extLst>
          </p:cNvPr>
          <p:cNvSpPr txBox="1"/>
          <p:nvPr/>
        </p:nvSpPr>
        <p:spPr>
          <a:xfrm>
            <a:off x="3631864" y="6067123"/>
            <a:ext cx="524439" cy="276999"/>
          </a:xfrm>
          <a:prstGeom prst="rect">
            <a:avLst/>
          </a:prstGeom>
          <a:solidFill>
            <a:schemeClr val="bg1"/>
          </a:solidFill>
        </p:spPr>
        <p:txBody>
          <a:bodyPr wrap="none" rtlCol="0">
            <a:spAutoFit/>
          </a:bodyPr>
          <a:lstStyle/>
          <a:p>
            <a:r>
              <a:rPr lang="en-US" sz="1200" dirty="0"/>
              <a:t>Hotel</a:t>
            </a:r>
          </a:p>
        </p:txBody>
      </p:sp>
      <p:sp>
        <p:nvSpPr>
          <p:cNvPr id="13" name="TextBox 12">
            <a:extLst>
              <a:ext uri="{FF2B5EF4-FFF2-40B4-BE49-F238E27FC236}">
                <a16:creationId xmlns:a16="http://schemas.microsoft.com/office/drawing/2014/main" id="{427DC9AC-FC33-B746-A34A-D3CA72E56BC2}"/>
              </a:ext>
            </a:extLst>
          </p:cNvPr>
          <p:cNvSpPr txBox="1"/>
          <p:nvPr/>
        </p:nvSpPr>
        <p:spPr>
          <a:xfrm rot="16200000">
            <a:off x="6459893" y="4922210"/>
            <a:ext cx="524439" cy="276999"/>
          </a:xfrm>
          <a:prstGeom prst="rect">
            <a:avLst/>
          </a:prstGeom>
          <a:solidFill>
            <a:schemeClr val="bg1"/>
          </a:solidFill>
        </p:spPr>
        <p:txBody>
          <a:bodyPr wrap="none" rtlCol="0">
            <a:spAutoFit/>
          </a:bodyPr>
          <a:lstStyle/>
          <a:p>
            <a:r>
              <a:rPr lang="en-US" sz="1200" dirty="0"/>
              <a:t>Hotel</a:t>
            </a:r>
          </a:p>
        </p:txBody>
      </p:sp>
      <p:sp>
        <p:nvSpPr>
          <p:cNvPr id="15" name="TextBox 14">
            <a:extLst>
              <a:ext uri="{FF2B5EF4-FFF2-40B4-BE49-F238E27FC236}">
                <a16:creationId xmlns:a16="http://schemas.microsoft.com/office/drawing/2014/main" id="{C69D3531-FC78-0C45-BE6D-A2DD43F9DC92}"/>
              </a:ext>
            </a:extLst>
          </p:cNvPr>
          <p:cNvSpPr txBox="1"/>
          <p:nvPr/>
        </p:nvSpPr>
        <p:spPr>
          <a:xfrm rot="16200000">
            <a:off x="548772" y="4937238"/>
            <a:ext cx="524439" cy="276999"/>
          </a:xfrm>
          <a:prstGeom prst="rect">
            <a:avLst/>
          </a:prstGeom>
          <a:solidFill>
            <a:schemeClr val="bg1"/>
          </a:solidFill>
        </p:spPr>
        <p:txBody>
          <a:bodyPr wrap="none" rtlCol="0">
            <a:spAutoFit/>
          </a:bodyPr>
          <a:lstStyle/>
          <a:p>
            <a:r>
              <a:rPr lang="en-US" sz="1200" dirty="0"/>
              <a:t>Hotel</a:t>
            </a:r>
          </a:p>
        </p:txBody>
      </p:sp>
      <p:sp>
        <p:nvSpPr>
          <p:cNvPr id="16" name="TextBox 15">
            <a:extLst>
              <a:ext uri="{FF2B5EF4-FFF2-40B4-BE49-F238E27FC236}">
                <a16:creationId xmlns:a16="http://schemas.microsoft.com/office/drawing/2014/main" id="{64E63030-51CD-DD4F-BFEF-D198575E9001}"/>
              </a:ext>
            </a:extLst>
          </p:cNvPr>
          <p:cNvSpPr txBox="1"/>
          <p:nvPr/>
        </p:nvSpPr>
        <p:spPr>
          <a:xfrm rot="16200000">
            <a:off x="6495736" y="2985666"/>
            <a:ext cx="452753" cy="276999"/>
          </a:xfrm>
          <a:prstGeom prst="rect">
            <a:avLst/>
          </a:prstGeom>
          <a:solidFill>
            <a:schemeClr val="bg1"/>
          </a:solidFill>
        </p:spPr>
        <p:txBody>
          <a:bodyPr wrap="none" rtlCol="0">
            <a:spAutoFit/>
          </a:bodyPr>
          <a:lstStyle/>
          <a:p>
            <a:r>
              <a:rPr lang="en-US" sz="1200" dirty="0"/>
              <a:t>Rest</a:t>
            </a:r>
          </a:p>
        </p:txBody>
      </p:sp>
      <p:sp>
        <p:nvSpPr>
          <p:cNvPr id="17" name="TextBox 16">
            <a:extLst>
              <a:ext uri="{FF2B5EF4-FFF2-40B4-BE49-F238E27FC236}">
                <a16:creationId xmlns:a16="http://schemas.microsoft.com/office/drawing/2014/main" id="{F3CF119A-2C37-6D4C-B14C-64A6F827FE5F}"/>
              </a:ext>
            </a:extLst>
          </p:cNvPr>
          <p:cNvSpPr txBox="1"/>
          <p:nvPr/>
        </p:nvSpPr>
        <p:spPr>
          <a:xfrm rot="16200000">
            <a:off x="584615" y="2963349"/>
            <a:ext cx="452753" cy="276999"/>
          </a:xfrm>
          <a:prstGeom prst="rect">
            <a:avLst/>
          </a:prstGeom>
          <a:solidFill>
            <a:schemeClr val="bg1"/>
          </a:solidFill>
        </p:spPr>
        <p:txBody>
          <a:bodyPr wrap="none" rtlCol="0">
            <a:spAutoFit/>
          </a:bodyPr>
          <a:lstStyle/>
          <a:p>
            <a:r>
              <a:rPr lang="en-US" sz="1200" dirty="0"/>
              <a:t>Rest</a:t>
            </a:r>
          </a:p>
        </p:txBody>
      </p:sp>
      <p:sp>
        <p:nvSpPr>
          <p:cNvPr id="18" name="TextBox 17">
            <a:extLst>
              <a:ext uri="{FF2B5EF4-FFF2-40B4-BE49-F238E27FC236}">
                <a16:creationId xmlns:a16="http://schemas.microsoft.com/office/drawing/2014/main" id="{EBE16643-8A87-C944-BA3D-A1FDC66BD9D0}"/>
              </a:ext>
            </a:extLst>
          </p:cNvPr>
          <p:cNvSpPr txBox="1"/>
          <p:nvPr/>
        </p:nvSpPr>
        <p:spPr>
          <a:xfrm>
            <a:off x="7659883" y="6128495"/>
            <a:ext cx="452753" cy="276999"/>
          </a:xfrm>
          <a:prstGeom prst="rect">
            <a:avLst/>
          </a:prstGeom>
          <a:solidFill>
            <a:schemeClr val="bg1"/>
          </a:solidFill>
        </p:spPr>
        <p:txBody>
          <a:bodyPr wrap="none" rtlCol="0">
            <a:spAutoFit/>
          </a:bodyPr>
          <a:lstStyle/>
          <a:p>
            <a:r>
              <a:rPr lang="en-US" sz="1200" dirty="0"/>
              <a:t>Rest</a:t>
            </a:r>
          </a:p>
        </p:txBody>
      </p:sp>
      <p:sp>
        <p:nvSpPr>
          <p:cNvPr id="19" name="TextBox 18">
            <a:extLst>
              <a:ext uri="{FF2B5EF4-FFF2-40B4-BE49-F238E27FC236}">
                <a16:creationId xmlns:a16="http://schemas.microsoft.com/office/drawing/2014/main" id="{8054C096-D361-5449-8B36-3F868686E61D}"/>
              </a:ext>
            </a:extLst>
          </p:cNvPr>
          <p:cNvSpPr txBox="1"/>
          <p:nvPr/>
        </p:nvSpPr>
        <p:spPr>
          <a:xfrm>
            <a:off x="1778099" y="6109912"/>
            <a:ext cx="452753" cy="276999"/>
          </a:xfrm>
          <a:prstGeom prst="rect">
            <a:avLst/>
          </a:prstGeom>
          <a:solidFill>
            <a:schemeClr val="bg1"/>
          </a:solidFill>
        </p:spPr>
        <p:txBody>
          <a:bodyPr wrap="none" rtlCol="0">
            <a:spAutoFit/>
          </a:bodyPr>
          <a:lstStyle/>
          <a:p>
            <a:r>
              <a:rPr lang="en-US" sz="1200" dirty="0"/>
              <a:t>Rest</a:t>
            </a:r>
          </a:p>
        </p:txBody>
      </p:sp>
    </p:spTree>
    <p:extLst>
      <p:ext uri="{BB962C8B-B14F-4D97-AF65-F5344CB8AC3E}">
        <p14:creationId xmlns:p14="http://schemas.microsoft.com/office/powerpoint/2010/main" val="283723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85E54-DAEC-F14B-A835-693DDC5D50B2}"/>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Conclusions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B30A5F1-764D-7746-95D6-C18C11D75FFA}"/>
              </a:ext>
            </a:extLst>
          </p:cNvPr>
          <p:cNvSpPr>
            <a:spLocks noGrp="1"/>
          </p:cNvSpPr>
          <p:nvPr>
            <p:ph idx="1"/>
          </p:nvPr>
        </p:nvSpPr>
        <p:spPr>
          <a:xfrm>
            <a:off x="4447308" y="591344"/>
            <a:ext cx="6906491" cy="5585619"/>
          </a:xfrm>
        </p:spPr>
        <p:txBody>
          <a:bodyPr anchor="ctr">
            <a:normAutofit/>
          </a:bodyPr>
          <a:lstStyle/>
          <a:p>
            <a:pPr marL="0" indent="0">
              <a:buNone/>
            </a:pPr>
            <a:r>
              <a:rPr lang="en-US" dirty="0"/>
              <a:t>This shows that we can accurately predict the correct subreddit with less data collection, and thus using less resources. This will also allow for more time to dedicate to tuning the model for the best outcomes, as we have less data to collect and clean.</a:t>
            </a:r>
          </a:p>
          <a:p>
            <a:pPr marL="0" indent="0">
              <a:buNone/>
            </a:pPr>
            <a:endParaRPr lang="en-US" dirty="0"/>
          </a:p>
          <a:p>
            <a:pPr marL="0" indent="0">
              <a:buNone/>
            </a:pPr>
            <a:r>
              <a:rPr lang="en-US" dirty="0"/>
              <a:t>Next steps are to adapt these techniques to the larger project of sentiment analysis for the hotels and restaurants.</a:t>
            </a:r>
          </a:p>
        </p:txBody>
      </p:sp>
    </p:spTree>
    <p:extLst>
      <p:ext uri="{BB962C8B-B14F-4D97-AF65-F5344CB8AC3E}">
        <p14:creationId xmlns:p14="http://schemas.microsoft.com/office/powerpoint/2010/main" val="343189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71E3-5E66-A84D-949B-9FC5A2FD68E2}"/>
              </a:ext>
            </a:extLst>
          </p:cNvPr>
          <p:cNvSpPr>
            <a:spLocks noGrp="1"/>
          </p:cNvSpPr>
          <p:nvPr>
            <p:ph type="title"/>
          </p:nvPr>
        </p:nvSpPr>
        <p:spPr>
          <a:xfrm>
            <a:off x="838200" y="233294"/>
            <a:ext cx="10515600" cy="1325563"/>
          </a:xfrm>
        </p:spPr>
        <p:txBody>
          <a:bodyPr/>
          <a:lstStyle/>
          <a:p>
            <a:pPr algn="ctr"/>
            <a:r>
              <a:rPr lang="en-US" dirty="0"/>
              <a:t>APPENDIX A</a:t>
            </a:r>
          </a:p>
        </p:txBody>
      </p:sp>
      <p:pic>
        <p:nvPicPr>
          <p:cNvPr id="5" name="Content Placeholder 4" descr="A close up of a piece of paper&#10;&#10;Description automatically generated">
            <a:extLst>
              <a:ext uri="{FF2B5EF4-FFF2-40B4-BE49-F238E27FC236}">
                <a16:creationId xmlns:a16="http://schemas.microsoft.com/office/drawing/2014/main" id="{01D8334F-3825-144E-BA07-3A806A17C496}"/>
              </a:ext>
            </a:extLst>
          </p:cNvPr>
          <p:cNvPicPr>
            <a:picLocks noGrp="1" noChangeAspect="1"/>
          </p:cNvPicPr>
          <p:nvPr>
            <p:ph idx="1"/>
          </p:nvPr>
        </p:nvPicPr>
        <p:blipFill>
          <a:blip r:embed="rId2"/>
          <a:stretch>
            <a:fillRect/>
          </a:stretch>
        </p:blipFill>
        <p:spPr>
          <a:xfrm>
            <a:off x="1783130" y="1156458"/>
            <a:ext cx="8625740" cy="5425869"/>
          </a:xfrm>
        </p:spPr>
      </p:pic>
    </p:spTree>
    <p:extLst>
      <p:ext uri="{BB962C8B-B14F-4D97-AF65-F5344CB8AC3E}">
        <p14:creationId xmlns:p14="http://schemas.microsoft.com/office/powerpoint/2010/main" val="375962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7D4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91C2855-D91D-974E-92C5-B51669F9D910}"/>
              </a:ext>
            </a:extLst>
          </p:cNvPr>
          <p:cNvGrpSpPr/>
          <p:nvPr/>
        </p:nvGrpSpPr>
        <p:grpSpPr>
          <a:xfrm>
            <a:off x="994988" y="665141"/>
            <a:ext cx="10202023" cy="1272960"/>
            <a:chOff x="0" y="2798423"/>
            <a:chExt cx="10202023" cy="1272960"/>
          </a:xfrm>
        </p:grpSpPr>
        <p:sp>
          <p:nvSpPr>
            <p:cNvPr id="6" name="Rounded Rectangle 5">
              <a:extLst>
                <a:ext uri="{FF2B5EF4-FFF2-40B4-BE49-F238E27FC236}">
                  <a16:creationId xmlns:a16="http://schemas.microsoft.com/office/drawing/2014/main" id="{6EB6742E-197F-A94E-9B7B-8381A27817E6}"/>
                </a:ext>
              </a:extLst>
            </p:cNvPr>
            <p:cNvSpPr/>
            <p:nvPr/>
          </p:nvSpPr>
          <p:spPr>
            <a:xfrm>
              <a:off x="0" y="2798423"/>
              <a:ext cx="10202023" cy="1272960"/>
            </a:xfrm>
            <a:prstGeom prst="roundRect">
              <a:avLst/>
            </a:prstGeom>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sp>
        <p:sp>
          <p:nvSpPr>
            <p:cNvPr id="7" name="Rounded Rectangle 4">
              <a:extLst>
                <a:ext uri="{FF2B5EF4-FFF2-40B4-BE49-F238E27FC236}">
                  <a16:creationId xmlns:a16="http://schemas.microsoft.com/office/drawing/2014/main" id="{FFD75194-22BC-354A-BC3C-898351092720}"/>
                </a:ext>
              </a:extLst>
            </p:cNvPr>
            <p:cNvSpPr txBox="1"/>
            <p:nvPr/>
          </p:nvSpPr>
          <p:spPr>
            <a:xfrm>
              <a:off x="62140" y="2922705"/>
              <a:ext cx="10077741" cy="11486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4400" dirty="0"/>
                <a:t>Questions and Answers</a:t>
              </a:r>
              <a:endParaRPr lang="en-US" sz="4400" kern="1200" dirty="0"/>
            </a:p>
          </p:txBody>
        </p:sp>
      </p:grpSp>
      <p:grpSp>
        <p:nvGrpSpPr>
          <p:cNvPr id="8" name="Group 7">
            <a:extLst>
              <a:ext uri="{FF2B5EF4-FFF2-40B4-BE49-F238E27FC236}">
                <a16:creationId xmlns:a16="http://schemas.microsoft.com/office/drawing/2014/main" id="{7EBADF5C-A24C-4340-8644-C7850F348042}"/>
              </a:ext>
            </a:extLst>
          </p:cNvPr>
          <p:cNvGrpSpPr/>
          <p:nvPr/>
        </p:nvGrpSpPr>
        <p:grpSpPr>
          <a:xfrm>
            <a:off x="1057128" y="4919900"/>
            <a:ext cx="10202023" cy="1272960"/>
            <a:chOff x="0" y="68183"/>
            <a:chExt cx="10202023" cy="1272960"/>
          </a:xfrm>
        </p:grpSpPr>
        <p:sp>
          <p:nvSpPr>
            <p:cNvPr id="9" name="Rounded Rectangle 8">
              <a:extLst>
                <a:ext uri="{FF2B5EF4-FFF2-40B4-BE49-F238E27FC236}">
                  <a16:creationId xmlns:a16="http://schemas.microsoft.com/office/drawing/2014/main" id="{F3AE2082-C0F3-9441-82B4-1FE2779E51D3}"/>
                </a:ext>
              </a:extLst>
            </p:cNvPr>
            <p:cNvSpPr/>
            <p:nvPr/>
          </p:nvSpPr>
          <p:spPr>
            <a:xfrm>
              <a:off x="0" y="68183"/>
              <a:ext cx="10202023" cy="1272960"/>
            </a:xfrm>
            <a:prstGeom prst="roundRect">
              <a:avLst/>
            </a:prstGeom>
            <a:solidFill>
              <a:srgbClr val="70AD47"/>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0" name="Rounded Rectangle 4">
              <a:extLst>
                <a:ext uri="{FF2B5EF4-FFF2-40B4-BE49-F238E27FC236}">
                  <a16:creationId xmlns:a16="http://schemas.microsoft.com/office/drawing/2014/main" id="{E90754C4-213B-D24C-B061-873D72E0DFD7}"/>
                </a:ext>
              </a:extLst>
            </p:cNvPr>
            <p:cNvSpPr txBox="1"/>
            <p:nvPr/>
          </p:nvSpPr>
          <p:spPr>
            <a:xfrm>
              <a:off x="62141" y="130324"/>
              <a:ext cx="10077741" cy="11486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Chris Johnson</a:t>
              </a:r>
            </a:p>
            <a:p>
              <a:pPr marL="0" lvl="0" indent="0" algn="l" defTabSz="1422400">
                <a:lnSpc>
                  <a:spcPct val="90000"/>
                </a:lnSpc>
                <a:spcBef>
                  <a:spcPct val="0"/>
                </a:spcBef>
                <a:spcAft>
                  <a:spcPct val="35000"/>
                </a:spcAft>
                <a:buNone/>
              </a:pPr>
              <a:r>
                <a:rPr lang="en-US" sz="3200" dirty="0"/>
                <a:t>GA DSI720 – Project 3</a:t>
              </a:r>
              <a:endParaRPr lang="en-US" sz="3200" kern="1200" dirty="0"/>
            </a:p>
          </p:txBody>
        </p:sp>
      </p:grpSp>
    </p:spTree>
    <p:extLst>
      <p:ext uri="{BB962C8B-B14F-4D97-AF65-F5344CB8AC3E}">
        <p14:creationId xmlns:p14="http://schemas.microsoft.com/office/powerpoint/2010/main" val="403769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9909A6-E6AB-504C-A04B-F8791ADF42EB}"/>
              </a:ext>
            </a:extLst>
          </p:cNvPr>
          <p:cNvSpPr>
            <a:spLocks noGrp="1"/>
          </p:cNvSpPr>
          <p:nvPr>
            <p:ph type="title"/>
          </p:nvPr>
        </p:nvSpPr>
        <p:spPr>
          <a:xfrm>
            <a:off x="762000" y="559678"/>
            <a:ext cx="3567915" cy="4952492"/>
          </a:xfrm>
        </p:spPr>
        <p:txBody>
          <a:bodyPr>
            <a:normAutofit/>
          </a:bodyPr>
          <a:lstStyle/>
          <a:p>
            <a:r>
              <a:rPr lang="en-US" dirty="0">
                <a:solidFill>
                  <a:schemeClr val="bg1"/>
                </a:solidFill>
              </a:rPr>
              <a:t>What did I choose to look at it</a:t>
            </a:r>
          </a:p>
        </p:txBody>
      </p:sp>
      <p:cxnSp>
        <p:nvCxnSpPr>
          <p:cNvPr id="20" name="Straight Connector 19">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E26A0C3F-D89D-4C32-BE34-BA126AB8D392}"/>
              </a:ext>
            </a:extLst>
          </p:cNvPr>
          <p:cNvGraphicFramePr>
            <a:graphicFrameLocks noGrp="1"/>
          </p:cNvGraphicFramePr>
          <p:nvPr>
            <p:ph idx="1"/>
            <p:extLst>
              <p:ext uri="{D42A27DB-BD31-4B8C-83A1-F6EECF244321}">
                <p14:modId xmlns:p14="http://schemas.microsoft.com/office/powerpoint/2010/main" val="2085506652"/>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50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0D4A0-2224-0143-9FF4-A86E81268C8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How did I prepare the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EB5147F-D945-6347-898A-F1BCC305A4F4}"/>
              </a:ext>
            </a:extLst>
          </p:cNvPr>
          <p:cNvSpPr>
            <a:spLocks noGrp="1"/>
          </p:cNvSpPr>
          <p:nvPr>
            <p:ph idx="1"/>
          </p:nvPr>
        </p:nvSpPr>
        <p:spPr>
          <a:xfrm>
            <a:off x="4447308" y="591344"/>
            <a:ext cx="6906491" cy="5585619"/>
          </a:xfrm>
        </p:spPr>
        <p:txBody>
          <a:bodyPr anchor="ctr">
            <a:normAutofit/>
          </a:bodyPr>
          <a:lstStyle/>
          <a:p>
            <a:r>
              <a:rPr lang="en-US" dirty="0"/>
              <a:t>I used the </a:t>
            </a:r>
            <a:r>
              <a:rPr lang="en-US" dirty="0" err="1"/>
              <a:t>Pushshift</a:t>
            </a:r>
            <a:r>
              <a:rPr lang="en-US" dirty="0"/>
              <a:t> API to scrape the data from the reddit website.</a:t>
            </a:r>
          </a:p>
          <a:p>
            <a:r>
              <a:rPr lang="en-US" dirty="0"/>
              <a:t>Built a function to pull the posts and organize them into a </a:t>
            </a:r>
            <a:r>
              <a:rPr lang="en-US" dirty="0" err="1"/>
              <a:t>dataframe</a:t>
            </a:r>
            <a:r>
              <a:rPr lang="en-US" dirty="0"/>
              <a:t> with only relevant information</a:t>
            </a:r>
          </a:p>
          <a:p>
            <a:r>
              <a:rPr lang="en-US" dirty="0"/>
              <a:t>Removed non alphanumeric characters</a:t>
            </a:r>
          </a:p>
          <a:p>
            <a:r>
              <a:rPr lang="en-US" dirty="0"/>
              <a:t>Combined features</a:t>
            </a:r>
          </a:p>
        </p:txBody>
      </p:sp>
    </p:spTree>
    <p:extLst>
      <p:ext uri="{BB962C8B-B14F-4D97-AF65-F5344CB8AC3E}">
        <p14:creationId xmlns:p14="http://schemas.microsoft.com/office/powerpoint/2010/main" val="380087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59594-94B6-4743-B589-C22F3A4131F2}"/>
              </a:ext>
            </a:extLst>
          </p:cNvPr>
          <p:cNvSpPr>
            <a:spLocks noGrp="1"/>
          </p:cNvSpPr>
          <p:nvPr>
            <p:ph type="title"/>
          </p:nvPr>
        </p:nvSpPr>
        <p:spPr>
          <a:xfrm>
            <a:off x="1171074" y="1396686"/>
            <a:ext cx="3240506" cy="4064628"/>
          </a:xfrm>
        </p:spPr>
        <p:txBody>
          <a:bodyPr>
            <a:normAutofit/>
          </a:bodyPr>
          <a:lstStyle/>
          <a:p>
            <a:pPr algn="ctr"/>
            <a:r>
              <a:rPr lang="en-US" dirty="0">
                <a:solidFill>
                  <a:srgbClr val="FFFFFF"/>
                </a:solidFill>
              </a:rPr>
              <a:t>Modeling</a:t>
            </a:r>
          </a:p>
        </p:txBody>
      </p:sp>
      <p:sp>
        <p:nvSpPr>
          <p:cNvPr id="30" name="Arc 2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4729FC-D37A-694F-9ECD-FE0C3BBD64B2}"/>
              </a:ext>
            </a:extLst>
          </p:cNvPr>
          <p:cNvSpPr>
            <a:spLocks noGrp="1"/>
          </p:cNvSpPr>
          <p:nvPr>
            <p:ph idx="1"/>
          </p:nvPr>
        </p:nvSpPr>
        <p:spPr>
          <a:xfrm>
            <a:off x="5370153" y="1526033"/>
            <a:ext cx="5536397" cy="4936187"/>
          </a:xfrm>
        </p:spPr>
        <p:txBody>
          <a:bodyPr>
            <a:normAutofit lnSpcReduction="10000"/>
          </a:bodyPr>
          <a:lstStyle/>
          <a:p>
            <a:r>
              <a:rPr lang="en-US" dirty="0"/>
              <a:t>For the purposes of the project I ran several models including Logistic Regression, K-Nearest-Neighbors, Naïve Bayes, and Random Forests. </a:t>
            </a:r>
          </a:p>
          <a:p>
            <a:r>
              <a:rPr lang="en-US" dirty="0"/>
              <a:t>For all of these models I conducted </a:t>
            </a:r>
            <a:r>
              <a:rPr lang="en-US" dirty="0" err="1"/>
              <a:t>gridsearch</a:t>
            </a:r>
            <a:r>
              <a:rPr lang="en-US" dirty="0"/>
              <a:t> and count vectorize to turn the strings into and readable data for the models. </a:t>
            </a:r>
          </a:p>
          <a:p>
            <a:r>
              <a:rPr lang="en-US" dirty="0"/>
              <a:t>Using various parameters I tuned each model to find the best possible outcome.</a:t>
            </a:r>
          </a:p>
        </p:txBody>
      </p:sp>
    </p:spTree>
    <p:extLst>
      <p:ext uri="{BB962C8B-B14F-4D97-AF65-F5344CB8AC3E}">
        <p14:creationId xmlns:p14="http://schemas.microsoft.com/office/powerpoint/2010/main" val="428124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39909A6-E6AB-504C-A04B-F8791ADF42EB}"/>
              </a:ext>
            </a:extLst>
          </p:cNvPr>
          <p:cNvSpPr>
            <a:spLocks noGrp="1"/>
          </p:cNvSpPr>
          <p:nvPr>
            <p:ph type="title"/>
          </p:nvPr>
        </p:nvSpPr>
        <p:spPr>
          <a:xfrm>
            <a:off x="7835104" y="1213968"/>
            <a:ext cx="3220127" cy="1715106"/>
          </a:xfrm>
        </p:spPr>
        <p:txBody>
          <a:bodyPr anchor="b">
            <a:normAutofit/>
          </a:bodyPr>
          <a:lstStyle/>
          <a:p>
            <a:r>
              <a:rPr lang="en-US" sz="3600" dirty="0">
                <a:solidFill>
                  <a:srgbClr val="FFFFFF"/>
                </a:solidFill>
              </a:rPr>
              <a:t>Are the Models to Good?</a:t>
            </a:r>
          </a:p>
        </p:txBody>
      </p:sp>
      <p:pic>
        <p:nvPicPr>
          <p:cNvPr id="8" name="Picture 7" descr="A screenshot of a cell phone&#10;&#10;Description automatically generated">
            <a:extLst>
              <a:ext uri="{FF2B5EF4-FFF2-40B4-BE49-F238E27FC236}">
                <a16:creationId xmlns:a16="http://schemas.microsoft.com/office/drawing/2014/main" id="{9E472969-D8C8-814A-B9FB-4E597DAE007F}"/>
              </a:ext>
            </a:extLst>
          </p:cNvPr>
          <p:cNvPicPr>
            <a:picLocks noChangeAspect="1"/>
          </p:cNvPicPr>
          <p:nvPr/>
        </p:nvPicPr>
        <p:blipFill rotWithShape="1">
          <a:blip r:embed="rId2"/>
          <a:srcRect r="641" b="1"/>
          <a:stretch/>
        </p:blipFill>
        <p:spPr>
          <a:xfrm>
            <a:off x="804101" y="804101"/>
            <a:ext cx="6730556" cy="5249798"/>
          </a:xfrm>
          <a:prstGeom prst="rect">
            <a:avLst/>
          </a:prstGeom>
        </p:spPr>
      </p:pic>
      <p:sp>
        <p:nvSpPr>
          <p:cNvPr id="4" name="Content Placeholder 3">
            <a:extLst>
              <a:ext uri="{FF2B5EF4-FFF2-40B4-BE49-F238E27FC236}">
                <a16:creationId xmlns:a16="http://schemas.microsoft.com/office/drawing/2014/main" id="{3EC48DA0-42A1-BB41-98A3-007E303FE4BA}"/>
              </a:ext>
            </a:extLst>
          </p:cNvPr>
          <p:cNvSpPr>
            <a:spLocks noGrp="1"/>
          </p:cNvSpPr>
          <p:nvPr>
            <p:ph idx="1"/>
          </p:nvPr>
        </p:nvSpPr>
        <p:spPr>
          <a:xfrm>
            <a:off x="7835105" y="3072208"/>
            <a:ext cx="3264916" cy="2660684"/>
          </a:xfrm>
        </p:spPr>
        <p:txBody>
          <a:bodyPr anchor="t">
            <a:normAutofit/>
          </a:bodyPr>
          <a:lstStyle/>
          <a:p>
            <a:pPr marL="0" indent="0">
              <a:buNone/>
            </a:pPr>
            <a:r>
              <a:rPr lang="en-US" sz="2000" dirty="0">
                <a:solidFill>
                  <a:srgbClr val="FFFFFF"/>
                </a:solidFill>
              </a:rPr>
              <a:t>Realizing the models might be to good I conducted some EDA to find the top words and unique words for each subreddit.</a:t>
            </a:r>
          </a:p>
        </p:txBody>
      </p:sp>
      <p:sp>
        <p:nvSpPr>
          <p:cNvPr id="65"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4132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56F8EA-3356-4455-9899-320874F6E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04CEC3C-501E-446B-A508-11D5767940A9}"/>
              </a:ext>
            </a:extLst>
          </p:cNvPr>
          <p:cNvGraphicFramePr>
            <a:graphicFrameLocks noGrp="1"/>
          </p:cNvGraphicFramePr>
          <p:nvPr>
            <p:ph idx="1"/>
            <p:extLst>
              <p:ext uri="{D42A27DB-BD31-4B8C-83A1-F6EECF244321}">
                <p14:modId xmlns:p14="http://schemas.microsoft.com/office/powerpoint/2010/main" val="2239646806"/>
              </p:ext>
            </p:extLst>
          </p:nvPr>
        </p:nvGraphicFramePr>
        <p:xfrm>
          <a:off x="1154825" y="621792"/>
          <a:ext cx="10202023"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80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888440-2F3A-4046-A246-F7986C421868}"/>
              </a:ext>
            </a:extLst>
          </p:cNvPr>
          <p:cNvSpPr>
            <a:spLocks noGrp="1"/>
          </p:cNvSpPr>
          <p:nvPr>
            <p:ph type="title"/>
          </p:nvPr>
        </p:nvSpPr>
        <p:spPr>
          <a:xfrm>
            <a:off x="686834" y="1153572"/>
            <a:ext cx="3200400" cy="4461163"/>
          </a:xfrm>
        </p:spPr>
        <p:txBody>
          <a:bodyPr>
            <a:normAutofit/>
          </a:bodyPr>
          <a:lstStyle/>
          <a:p>
            <a:r>
              <a:rPr lang="en-US">
                <a:solidFill>
                  <a:srgbClr val="FFFFFF"/>
                </a:solidFill>
              </a:rPr>
              <a:t>To Lemmatize or Not to Lemmatize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7" name="Content Placeholder 6" descr="A screenshot of a cell phone&#10;&#10;Description automatically generated">
            <a:extLst>
              <a:ext uri="{FF2B5EF4-FFF2-40B4-BE49-F238E27FC236}">
                <a16:creationId xmlns:a16="http://schemas.microsoft.com/office/drawing/2014/main" id="{93983107-C572-484F-AA1B-E1C33775812F}"/>
              </a:ext>
            </a:extLst>
          </p:cNvPr>
          <p:cNvPicPr>
            <a:picLocks noGrp="1" noChangeAspect="1"/>
          </p:cNvPicPr>
          <p:nvPr>
            <p:ph idx="1"/>
          </p:nvPr>
        </p:nvPicPr>
        <p:blipFill>
          <a:blip r:embed="rId2"/>
          <a:stretch>
            <a:fillRect/>
          </a:stretch>
        </p:blipFill>
        <p:spPr>
          <a:xfrm>
            <a:off x="4167272" y="319088"/>
            <a:ext cx="4083432" cy="3431217"/>
          </a:xfrm>
        </p:spPr>
      </p:pic>
      <p:pic>
        <p:nvPicPr>
          <p:cNvPr id="11" name="Picture 10" descr="A screenshot of a cell phone&#10;&#10;Description automatically generated">
            <a:extLst>
              <a:ext uri="{FF2B5EF4-FFF2-40B4-BE49-F238E27FC236}">
                <a16:creationId xmlns:a16="http://schemas.microsoft.com/office/drawing/2014/main" id="{D682C606-785B-8E4F-8CFC-B0588B1325F0}"/>
              </a:ext>
            </a:extLst>
          </p:cNvPr>
          <p:cNvPicPr>
            <a:picLocks noChangeAspect="1"/>
          </p:cNvPicPr>
          <p:nvPr/>
        </p:nvPicPr>
        <p:blipFill>
          <a:blip r:embed="rId3"/>
          <a:stretch>
            <a:fillRect/>
          </a:stretch>
        </p:blipFill>
        <p:spPr>
          <a:xfrm>
            <a:off x="8179636" y="146243"/>
            <a:ext cx="4083432" cy="3540878"/>
          </a:xfrm>
          <a:prstGeom prst="rect">
            <a:avLst/>
          </a:prstGeom>
        </p:spPr>
      </p:pic>
      <p:sp>
        <p:nvSpPr>
          <p:cNvPr id="13" name="TextBox 12">
            <a:extLst>
              <a:ext uri="{FF2B5EF4-FFF2-40B4-BE49-F238E27FC236}">
                <a16:creationId xmlns:a16="http://schemas.microsoft.com/office/drawing/2014/main" id="{187D3C51-6552-E74B-A7EC-3A8AC3F1CAF6}"/>
              </a:ext>
            </a:extLst>
          </p:cNvPr>
          <p:cNvSpPr txBox="1"/>
          <p:nvPr/>
        </p:nvSpPr>
        <p:spPr>
          <a:xfrm>
            <a:off x="4571020" y="3902140"/>
            <a:ext cx="6658954" cy="2677656"/>
          </a:xfrm>
          <a:prstGeom prst="rect">
            <a:avLst/>
          </a:prstGeom>
          <a:noFill/>
        </p:spPr>
        <p:txBody>
          <a:bodyPr wrap="square" rtlCol="0">
            <a:spAutoFit/>
          </a:bodyPr>
          <a:lstStyle/>
          <a:p>
            <a:r>
              <a:rPr lang="en-US" sz="2400" dirty="0"/>
              <a:t>When conducting a model using a lemmatized dataset, the results for the Logistic Regression and K Nearest Neighbors models were both unsuitable.  The scores were 19% and 39% respectively. After receiving theses scores it was decided not to proceed with further modeling on lemmatized words. </a:t>
            </a:r>
          </a:p>
        </p:txBody>
      </p:sp>
      <p:sp>
        <p:nvSpPr>
          <p:cNvPr id="3" name="TextBox 2">
            <a:extLst>
              <a:ext uri="{FF2B5EF4-FFF2-40B4-BE49-F238E27FC236}">
                <a16:creationId xmlns:a16="http://schemas.microsoft.com/office/drawing/2014/main" id="{50B135F8-9DD8-0344-9997-7E1F550C6F3E}"/>
              </a:ext>
            </a:extLst>
          </p:cNvPr>
          <p:cNvSpPr txBox="1"/>
          <p:nvPr/>
        </p:nvSpPr>
        <p:spPr>
          <a:xfrm>
            <a:off x="6471159" y="3245653"/>
            <a:ext cx="524439" cy="276999"/>
          </a:xfrm>
          <a:prstGeom prst="rect">
            <a:avLst/>
          </a:prstGeom>
          <a:solidFill>
            <a:schemeClr val="bg1"/>
          </a:solidFill>
        </p:spPr>
        <p:txBody>
          <a:bodyPr wrap="none" rtlCol="0">
            <a:spAutoFit/>
          </a:bodyPr>
          <a:lstStyle/>
          <a:p>
            <a:r>
              <a:rPr lang="en-US" sz="1200" dirty="0"/>
              <a:t>Hotel</a:t>
            </a:r>
          </a:p>
        </p:txBody>
      </p:sp>
      <p:sp>
        <p:nvSpPr>
          <p:cNvPr id="14" name="TextBox 13">
            <a:extLst>
              <a:ext uri="{FF2B5EF4-FFF2-40B4-BE49-F238E27FC236}">
                <a16:creationId xmlns:a16="http://schemas.microsoft.com/office/drawing/2014/main" id="{AD52B25F-AA1F-0B4E-8E60-F8E8B62DFCB5}"/>
              </a:ext>
            </a:extLst>
          </p:cNvPr>
          <p:cNvSpPr txBox="1"/>
          <p:nvPr/>
        </p:nvSpPr>
        <p:spPr>
          <a:xfrm>
            <a:off x="10543494" y="3245653"/>
            <a:ext cx="524439" cy="276999"/>
          </a:xfrm>
          <a:prstGeom prst="rect">
            <a:avLst/>
          </a:prstGeom>
          <a:solidFill>
            <a:schemeClr val="bg1"/>
          </a:solidFill>
        </p:spPr>
        <p:txBody>
          <a:bodyPr wrap="none" rtlCol="0">
            <a:spAutoFit/>
          </a:bodyPr>
          <a:lstStyle/>
          <a:p>
            <a:r>
              <a:rPr lang="en-US" sz="1200" dirty="0"/>
              <a:t>Hotel</a:t>
            </a:r>
          </a:p>
        </p:txBody>
      </p:sp>
      <p:sp>
        <p:nvSpPr>
          <p:cNvPr id="15" name="TextBox 14">
            <a:extLst>
              <a:ext uri="{FF2B5EF4-FFF2-40B4-BE49-F238E27FC236}">
                <a16:creationId xmlns:a16="http://schemas.microsoft.com/office/drawing/2014/main" id="{6D47183E-5704-6E41-BF75-35B8E937F819}"/>
              </a:ext>
            </a:extLst>
          </p:cNvPr>
          <p:cNvSpPr txBox="1"/>
          <p:nvPr/>
        </p:nvSpPr>
        <p:spPr>
          <a:xfrm rot="16200000">
            <a:off x="4189309" y="2394315"/>
            <a:ext cx="524439" cy="276999"/>
          </a:xfrm>
          <a:prstGeom prst="rect">
            <a:avLst/>
          </a:prstGeom>
          <a:solidFill>
            <a:schemeClr val="bg1"/>
          </a:solidFill>
        </p:spPr>
        <p:txBody>
          <a:bodyPr wrap="none" rtlCol="0">
            <a:spAutoFit/>
          </a:bodyPr>
          <a:lstStyle/>
          <a:p>
            <a:r>
              <a:rPr lang="en-US" sz="1200" dirty="0"/>
              <a:t>Hotel</a:t>
            </a:r>
          </a:p>
        </p:txBody>
      </p:sp>
      <p:sp>
        <p:nvSpPr>
          <p:cNvPr id="16" name="TextBox 15">
            <a:extLst>
              <a:ext uri="{FF2B5EF4-FFF2-40B4-BE49-F238E27FC236}">
                <a16:creationId xmlns:a16="http://schemas.microsoft.com/office/drawing/2014/main" id="{5C1F4AE0-2CD5-924B-B10C-9679FE1848A7}"/>
              </a:ext>
            </a:extLst>
          </p:cNvPr>
          <p:cNvSpPr txBox="1"/>
          <p:nvPr/>
        </p:nvSpPr>
        <p:spPr>
          <a:xfrm rot="16200000">
            <a:off x="8201673" y="2346803"/>
            <a:ext cx="524439" cy="276999"/>
          </a:xfrm>
          <a:prstGeom prst="rect">
            <a:avLst/>
          </a:prstGeom>
          <a:solidFill>
            <a:schemeClr val="bg1"/>
          </a:solidFill>
        </p:spPr>
        <p:txBody>
          <a:bodyPr wrap="none" rtlCol="0">
            <a:spAutoFit/>
          </a:bodyPr>
          <a:lstStyle/>
          <a:p>
            <a:r>
              <a:rPr lang="en-US" sz="1200" dirty="0"/>
              <a:t>Hotel</a:t>
            </a:r>
          </a:p>
        </p:txBody>
      </p:sp>
      <p:sp>
        <p:nvSpPr>
          <p:cNvPr id="4" name="TextBox 3">
            <a:extLst>
              <a:ext uri="{FF2B5EF4-FFF2-40B4-BE49-F238E27FC236}">
                <a16:creationId xmlns:a16="http://schemas.microsoft.com/office/drawing/2014/main" id="{11369649-299A-DC41-8E1D-D82B64E8AE26}"/>
              </a:ext>
            </a:extLst>
          </p:cNvPr>
          <p:cNvSpPr txBox="1"/>
          <p:nvPr/>
        </p:nvSpPr>
        <p:spPr>
          <a:xfrm>
            <a:off x="5126046" y="3245652"/>
            <a:ext cx="452753" cy="276999"/>
          </a:xfrm>
          <a:prstGeom prst="rect">
            <a:avLst/>
          </a:prstGeom>
          <a:solidFill>
            <a:schemeClr val="bg1"/>
          </a:solidFill>
        </p:spPr>
        <p:txBody>
          <a:bodyPr wrap="none" rtlCol="0">
            <a:spAutoFit/>
          </a:bodyPr>
          <a:lstStyle/>
          <a:p>
            <a:r>
              <a:rPr lang="en-US" sz="1200" dirty="0"/>
              <a:t>Rest</a:t>
            </a:r>
          </a:p>
        </p:txBody>
      </p:sp>
      <p:sp>
        <p:nvSpPr>
          <p:cNvPr id="17" name="TextBox 16">
            <a:extLst>
              <a:ext uri="{FF2B5EF4-FFF2-40B4-BE49-F238E27FC236}">
                <a16:creationId xmlns:a16="http://schemas.microsoft.com/office/drawing/2014/main" id="{063AA88D-20E9-3244-8280-7EBD0206EAD9}"/>
              </a:ext>
            </a:extLst>
          </p:cNvPr>
          <p:cNvSpPr txBox="1"/>
          <p:nvPr/>
        </p:nvSpPr>
        <p:spPr>
          <a:xfrm>
            <a:off x="9168407" y="3245652"/>
            <a:ext cx="452753" cy="276999"/>
          </a:xfrm>
          <a:prstGeom prst="rect">
            <a:avLst/>
          </a:prstGeom>
          <a:solidFill>
            <a:schemeClr val="bg1"/>
          </a:solidFill>
        </p:spPr>
        <p:txBody>
          <a:bodyPr wrap="none" rtlCol="0">
            <a:spAutoFit/>
          </a:bodyPr>
          <a:lstStyle/>
          <a:p>
            <a:r>
              <a:rPr lang="en-US" sz="1200" dirty="0"/>
              <a:t>Rest</a:t>
            </a:r>
          </a:p>
        </p:txBody>
      </p:sp>
      <p:sp>
        <p:nvSpPr>
          <p:cNvPr id="18" name="TextBox 17">
            <a:extLst>
              <a:ext uri="{FF2B5EF4-FFF2-40B4-BE49-F238E27FC236}">
                <a16:creationId xmlns:a16="http://schemas.microsoft.com/office/drawing/2014/main" id="{C3E41643-3BDA-8C44-94FD-FE3A1C0B2405}"/>
              </a:ext>
            </a:extLst>
          </p:cNvPr>
          <p:cNvSpPr txBox="1"/>
          <p:nvPr/>
        </p:nvSpPr>
        <p:spPr>
          <a:xfrm rot="16200000">
            <a:off x="4238340" y="1015072"/>
            <a:ext cx="452753" cy="276999"/>
          </a:xfrm>
          <a:prstGeom prst="rect">
            <a:avLst/>
          </a:prstGeom>
          <a:solidFill>
            <a:schemeClr val="bg1"/>
          </a:solidFill>
        </p:spPr>
        <p:txBody>
          <a:bodyPr wrap="none" rtlCol="0">
            <a:spAutoFit/>
          </a:bodyPr>
          <a:lstStyle/>
          <a:p>
            <a:r>
              <a:rPr lang="en-US" sz="1200" dirty="0"/>
              <a:t>Rest</a:t>
            </a:r>
          </a:p>
        </p:txBody>
      </p:sp>
      <p:sp>
        <p:nvSpPr>
          <p:cNvPr id="19" name="TextBox 18">
            <a:extLst>
              <a:ext uri="{FF2B5EF4-FFF2-40B4-BE49-F238E27FC236}">
                <a16:creationId xmlns:a16="http://schemas.microsoft.com/office/drawing/2014/main" id="{4C2BA96E-CE54-184D-96D9-BC826BCCB3FA}"/>
              </a:ext>
            </a:extLst>
          </p:cNvPr>
          <p:cNvSpPr txBox="1"/>
          <p:nvPr/>
        </p:nvSpPr>
        <p:spPr>
          <a:xfrm rot="16200000">
            <a:off x="8255634" y="985826"/>
            <a:ext cx="452753" cy="276999"/>
          </a:xfrm>
          <a:prstGeom prst="rect">
            <a:avLst/>
          </a:prstGeom>
          <a:solidFill>
            <a:schemeClr val="bg1"/>
          </a:solidFill>
        </p:spPr>
        <p:txBody>
          <a:bodyPr wrap="none" rtlCol="0">
            <a:spAutoFit/>
          </a:bodyPr>
          <a:lstStyle/>
          <a:p>
            <a:r>
              <a:rPr lang="en-US" sz="1200" dirty="0"/>
              <a:t>Rest</a:t>
            </a:r>
          </a:p>
        </p:txBody>
      </p:sp>
    </p:spTree>
    <p:extLst>
      <p:ext uri="{BB962C8B-B14F-4D97-AF65-F5344CB8AC3E}">
        <p14:creationId xmlns:p14="http://schemas.microsoft.com/office/powerpoint/2010/main" val="277262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FFF"/>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86FA1-05FD-4D4C-9A7F-6551183524E7}"/>
              </a:ext>
            </a:extLst>
          </p:cNvPr>
          <p:cNvSpPr>
            <a:spLocks noGrp="1"/>
          </p:cNvSpPr>
          <p:nvPr>
            <p:ph type="title"/>
          </p:nvPr>
        </p:nvSpPr>
        <p:spPr>
          <a:xfrm>
            <a:off x="589560" y="856180"/>
            <a:ext cx="4560584" cy="1128068"/>
          </a:xfrm>
        </p:spPr>
        <p:txBody>
          <a:bodyPr anchor="ctr">
            <a:normAutofit/>
          </a:bodyPr>
          <a:lstStyle/>
          <a:p>
            <a:r>
              <a:rPr lang="en-US" sz="4000" dirty="0"/>
              <a:t>Interesting Anomaly</a:t>
            </a: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7A25A0-3EFC-F348-BCDC-D0E3B1A5DAFC}"/>
              </a:ext>
            </a:extLst>
          </p:cNvPr>
          <p:cNvSpPr>
            <a:spLocks noGrp="1"/>
          </p:cNvSpPr>
          <p:nvPr>
            <p:ph idx="1"/>
          </p:nvPr>
        </p:nvSpPr>
        <p:spPr>
          <a:xfrm>
            <a:off x="590719" y="2330505"/>
            <a:ext cx="4559425" cy="3979585"/>
          </a:xfrm>
        </p:spPr>
        <p:txBody>
          <a:bodyPr anchor="ctr">
            <a:normAutofit/>
          </a:bodyPr>
          <a:lstStyle/>
          <a:p>
            <a:r>
              <a:rPr lang="en-US" sz="2000" dirty="0"/>
              <a:t>During the tuning of some of the models, I was able to increase the accuracy for the restaurant subreddit to 100%, however at the same time the accuracy for the Hotel subreddit would plummet. To the left you will see one example o this.</a:t>
            </a: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728CF815-8F06-3247-9385-D5AC34D2C8E5}"/>
              </a:ext>
            </a:extLst>
          </p:cNvPr>
          <p:cNvPicPr>
            <a:picLocks noChangeAspect="1"/>
          </p:cNvPicPr>
          <p:nvPr/>
        </p:nvPicPr>
        <p:blipFill rotWithShape="1">
          <a:blip r:embed="rId2"/>
          <a:srcRect l="9051" r="6357" b="-3"/>
          <a:stretch/>
        </p:blipFill>
        <p:spPr>
          <a:xfrm>
            <a:off x="5977788" y="799352"/>
            <a:ext cx="5425410" cy="5259296"/>
          </a:xfrm>
          <a:prstGeom prst="rect">
            <a:avLst/>
          </a:prstGeom>
          <a:solidFill>
            <a:schemeClr val="bg1">
              <a:lumMod val="65000"/>
            </a:schemeClr>
          </a:solidFill>
        </p:spPr>
      </p:pic>
      <p:sp>
        <p:nvSpPr>
          <p:cNvPr id="12" name="TextBox 11">
            <a:extLst>
              <a:ext uri="{FF2B5EF4-FFF2-40B4-BE49-F238E27FC236}">
                <a16:creationId xmlns:a16="http://schemas.microsoft.com/office/drawing/2014/main" id="{935E529F-DED7-5B41-94B7-B4500A8FBA49}"/>
              </a:ext>
            </a:extLst>
          </p:cNvPr>
          <p:cNvSpPr txBox="1"/>
          <p:nvPr/>
        </p:nvSpPr>
        <p:spPr>
          <a:xfrm>
            <a:off x="9266911" y="5421294"/>
            <a:ext cx="524439" cy="276999"/>
          </a:xfrm>
          <a:prstGeom prst="rect">
            <a:avLst/>
          </a:prstGeom>
          <a:solidFill>
            <a:schemeClr val="bg1"/>
          </a:solidFill>
        </p:spPr>
        <p:txBody>
          <a:bodyPr wrap="none" rtlCol="0">
            <a:spAutoFit/>
          </a:bodyPr>
          <a:lstStyle/>
          <a:p>
            <a:r>
              <a:rPr lang="en-US" sz="1200" dirty="0"/>
              <a:t>Hotel</a:t>
            </a:r>
          </a:p>
        </p:txBody>
      </p:sp>
      <p:sp>
        <p:nvSpPr>
          <p:cNvPr id="13" name="TextBox 12">
            <a:extLst>
              <a:ext uri="{FF2B5EF4-FFF2-40B4-BE49-F238E27FC236}">
                <a16:creationId xmlns:a16="http://schemas.microsoft.com/office/drawing/2014/main" id="{5DF82392-2A98-4B40-B0BC-077817CFCCA1}"/>
              </a:ext>
            </a:extLst>
          </p:cNvPr>
          <p:cNvSpPr txBox="1"/>
          <p:nvPr/>
        </p:nvSpPr>
        <p:spPr>
          <a:xfrm rot="16200000">
            <a:off x="5833779" y="4076693"/>
            <a:ext cx="524439" cy="276999"/>
          </a:xfrm>
          <a:prstGeom prst="rect">
            <a:avLst/>
          </a:prstGeom>
          <a:solidFill>
            <a:schemeClr val="bg1"/>
          </a:solidFill>
        </p:spPr>
        <p:txBody>
          <a:bodyPr wrap="none" rtlCol="0">
            <a:spAutoFit/>
          </a:bodyPr>
          <a:lstStyle/>
          <a:p>
            <a:r>
              <a:rPr lang="en-US" sz="1200" dirty="0"/>
              <a:t>Hotel</a:t>
            </a:r>
          </a:p>
        </p:txBody>
      </p:sp>
      <p:sp>
        <p:nvSpPr>
          <p:cNvPr id="14" name="TextBox 13">
            <a:extLst>
              <a:ext uri="{FF2B5EF4-FFF2-40B4-BE49-F238E27FC236}">
                <a16:creationId xmlns:a16="http://schemas.microsoft.com/office/drawing/2014/main" id="{669A7F48-B38B-7841-938A-08CD4EA31E17}"/>
              </a:ext>
            </a:extLst>
          </p:cNvPr>
          <p:cNvSpPr txBox="1"/>
          <p:nvPr/>
        </p:nvSpPr>
        <p:spPr>
          <a:xfrm>
            <a:off x="7169596" y="5421293"/>
            <a:ext cx="452753" cy="276999"/>
          </a:xfrm>
          <a:prstGeom prst="rect">
            <a:avLst/>
          </a:prstGeom>
          <a:solidFill>
            <a:schemeClr val="bg1"/>
          </a:solidFill>
        </p:spPr>
        <p:txBody>
          <a:bodyPr wrap="none" rtlCol="0">
            <a:spAutoFit/>
          </a:bodyPr>
          <a:lstStyle/>
          <a:p>
            <a:r>
              <a:rPr lang="en-US" sz="1200" dirty="0"/>
              <a:t>Rest</a:t>
            </a:r>
          </a:p>
        </p:txBody>
      </p:sp>
      <p:sp>
        <p:nvSpPr>
          <p:cNvPr id="16" name="TextBox 15">
            <a:extLst>
              <a:ext uri="{FF2B5EF4-FFF2-40B4-BE49-F238E27FC236}">
                <a16:creationId xmlns:a16="http://schemas.microsoft.com/office/drawing/2014/main" id="{BF7AFBD1-51BB-1144-B49C-5F5CBC09955E}"/>
              </a:ext>
            </a:extLst>
          </p:cNvPr>
          <p:cNvSpPr txBox="1"/>
          <p:nvPr/>
        </p:nvSpPr>
        <p:spPr>
          <a:xfrm rot="16200000">
            <a:off x="5830087" y="1943454"/>
            <a:ext cx="452753" cy="276999"/>
          </a:xfrm>
          <a:prstGeom prst="rect">
            <a:avLst/>
          </a:prstGeom>
          <a:solidFill>
            <a:schemeClr val="bg1"/>
          </a:solidFill>
        </p:spPr>
        <p:txBody>
          <a:bodyPr wrap="none" rtlCol="0">
            <a:spAutoFit/>
          </a:bodyPr>
          <a:lstStyle/>
          <a:p>
            <a:r>
              <a:rPr lang="en-US" sz="1200" dirty="0"/>
              <a:t>Rest</a:t>
            </a:r>
          </a:p>
        </p:txBody>
      </p:sp>
    </p:spTree>
    <p:extLst>
      <p:ext uri="{BB962C8B-B14F-4D97-AF65-F5344CB8AC3E}">
        <p14:creationId xmlns:p14="http://schemas.microsoft.com/office/powerpoint/2010/main" val="416173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9"/>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DE7DC1-53D7-BD47-80A2-4E7BE8715A32}"/>
              </a:ext>
            </a:extLst>
          </p:cNvPr>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Best Models</a:t>
            </a:r>
          </a:p>
        </p:txBody>
      </p:sp>
      <p:sp>
        <p:nvSpPr>
          <p:cNvPr id="28" name="Rectangle: Rounded Corners 27">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16" name="Content Placeholder 15" descr="A screenshot of a cell phone&#10;&#10;Description automatically generated">
            <a:extLst>
              <a:ext uri="{FF2B5EF4-FFF2-40B4-BE49-F238E27FC236}">
                <a16:creationId xmlns:a16="http://schemas.microsoft.com/office/drawing/2014/main" id="{A1A82105-B78B-4A45-A34A-640168735A19}"/>
              </a:ext>
            </a:extLst>
          </p:cNvPr>
          <p:cNvPicPr>
            <a:picLocks noGrp="1" noChangeAspect="1"/>
          </p:cNvPicPr>
          <p:nvPr>
            <p:ph idx="1"/>
          </p:nvPr>
        </p:nvPicPr>
        <p:blipFill rotWithShape="1">
          <a:blip r:embed="rId2"/>
          <a:srcRect t="8202" r="3" b="5423"/>
          <a:stretch/>
        </p:blipFill>
        <p:spPr>
          <a:xfrm>
            <a:off x="516636" y="2130033"/>
            <a:ext cx="5577840" cy="408326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01CC3E6-4E3C-904E-9DBA-0FCFE9E7F111}"/>
              </a:ext>
            </a:extLst>
          </p:cNvPr>
          <p:cNvPicPr>
            <a:picLocks noChangeAspect="1"/>
          </p:cNvPicPr>
          <p:nvPr/>
        </p:nvPicPr>
        <p:blipFill rotWithShape="1">
          <a:blip r:embed="rId3"/>
          <a:srcRect t="2894" r="3" b="9102"/>
          <a:stretch/>
        </p:blipFill>
        <p:spPr>
          <a:xfrm>
            <a:off x="6194332" y="2128367"/>
            <a:ext cx="5577840" cy="4086603"/>
          </a:xfrm>
          <a:prstGeom prst="rect">
            <a:avLst/>
          </a:prstGeom>
        </p:spPr>
      </p:pic>
      <p:sp>
        <p:nvSpPr>
          <p:cNvPr id="9" name="TextBox 8">
            <a:extLst>
              <a:ext uri="{FF2B5EF4-FFF2-40B4-BE49-F238E27FC236}">
                <a16:creationId xmlns:a16="http://schemas.microsoft.com/office/drawing/2014/main" id="{325F88A5-9464-B64E-9572-7332D68F716A}"/>
              </a:ext>
            </a:extLst>
          </p:cNvPr>
          <p:cNvSpPr txBox="1"/>
          <p:nvPr/>
        </p:nvSpPr>
        <p:spPr>
          <a:xfrm>
            <a:off x="1675655" y="6211592"/>
            <a:ext cx="2843022" cy="369332"/>
          </a:xfrm>
          <a:prstGeom prst="rect">
            <a:avLst/>
          </a:prstGeom>
          <a:noFill/>
        </p:spPr>
        <p:txBody>
          <a:bodyPr wrap="none" rtlCol="0">
            <a:spAutoFit/>
          </a:bodyPr>
          <a:lstStyle/>
          <a:p>
            <a:pPr>
              <a:spcAft>
                <a:spcPts val="600"/>
              </a:spcAft>
            </a:pPr>
            <a:r>
              <a:rPr lang="en-US" dirty="0"/>
              <a:t>LR MODEL, 95.02% Accurate</a:t>
            </a:r>
            <a:endParaRPr lang="en-US"/>
          </a:p>
        </p:txBody>
      </p:sp>
      <p:sp>
        <p:nvSpPr>
          <p:cNvPr id="14" name="TextBox 13">
            <a:extLst>
              <a:ext uri="{FF2B5EF4-FFF2-40B4-BE49-F238E27FC236}">
                <a16:creationId xmlns:a16="http://schemas.microsoft.com/office/drawing/2014/main" id="{1D7229A0-14D9-274C-8389-DB54621CE8F5}"/>
              </a:ext>
            </a:extLst>
          </p:cNvPr>
          <p:cNvSpPr txBox="1"/>
          <p:nvPr/>
        </p:nvSpPr>
        <p:spPr>
          <a:xfrm>
            <a:off x="7673323" y="6211592"/>
            <a:ext cx="2756139" cy="369332"/>
          </a:xfrm>
          <a:prstGeom prst="rect">
            <a:avLst/>
          </a:prstGeom>
          <a:noFill/>
        </p:spPr>
        <p:txBody>
          <a:bodyPr wrap="none" rtlCol="0">
            <a:spAutoFit/>
          </a:bodyPr>
          <a:lstStyle/>
          <a:p>
            <a:pPr>
              <a:spcAft>
                <a:spcPts val="600"/>
              </a:spcAft>
            </a:pPr>
            <a:r>
              <a:rPr lang="en-US" dirty="0"/>
              <a:t>RF Model, 92.52% Accurate</a:t>
            </a:r>
            <a:endParaRPr lang="en-US"/>
          </a:p>
        </p:txBody>
      </p:sp>
      <p:sp>
        <p:nvSpPr>
          <p:cNvPr id="10" name="TextBox 9">
            <a:extLst>
              <a:ext uri="{FF2B5EF4-FFF2-40B4-BE49-F238E27FC236}">
                <a16:creationId xmlns:a16="http://schemas.microsoft.com/office/drawing/2014/main" id="{6B248BD6-006A-FD41-98F0-544E9321DB6D}"/>
              </a:ext>
            </a:extLst>
          </p:cNvPr>
          <p:cNvSpPr txBox="1"/>
          <p:nvPr/>
        </p:nvSpPr>
        <p:spPr>
          <a:xfrm>
            <a:off x="1903615" y="5818180"/>
            <a:ext cx="452753" cy="276999"/>
          </a:xfrm>
          <a:prstGeom prst="rect">
            <a:avLst/>
          </a:prstGeom>
          <a:solidFill>
            <a:schemeClr val="bg1"/>
          </a:solidFill>
        </p:spPr>
        <p:txBody>
          <a:bodyPr wrap="none" rtlCol="0">
            <a:spAutoFit/>
          </a:bodyPr>
          <a:lstStyle/>
          <a:p>
            <a:r>
              <a:rPr lang="en-US" sz="1200" dirty="0"/>
              <a:t>Rest</a:t>
            </a:r>
          </a:p>
        </p:txBody>
      </p:sp>
      <p:sp>
        <p:nvSpPr>
          <p:cNvPr id="11" name="TextBox 10">
            <a:extLst>
              <a:ext uri="{FF2B5EF4-FFF2-40B4-BE49-F238E27FC236}">
                <a16:creationId xmlns:a16="http://schemas.microsoft.com/office/drawing/2014/main" id="{079EA700-AEF3-8849-94F6-2FB5CC3495E8}"/>
              </a:ext>
            </a:extLst>
          </p:cNvPr>
          <p:cNvSpPr txBox="1"/>
          <p:nvPr/>
        </p:nvSpPr>
        <p:spPr>
          <a:xfrm>
            <a:off x="7573467" y="5982448"/>
            <a:ext cx="452753" cy="276999"/>
          </a:xfrm>
          <a:prstGeom prst="rect">
            <a:avLst/>
          </a:prstGeom>
          <a:solidFill>
            <a:schemeClr val="bg1"/>
          </a:solidFill>
        </p:spPr>
        <p:txBody>
          <a:bodyPr wrap="none" rtlCol="0">
            <a:spAutoFit/>
          </a:bodyPr>
          <a:lstStyle/>
          <a:p>
            <a:r>
              <a:rPr lang="en-US" sz="1200" dirty="0"/>
              <a:t>Rest</a:t>
            </a:r>
          </a:p>
        </p:txBody>
      </p:sp>
      <p:sp>
        <p:nvSpPr>
          <p:cNvPr id="12" name="TextBox 11">
            <a:extLst>
              <a:ext uri="{FF2B5EF4-FFF2-40B4-BE49-F238E27FC236}">
                <a16:creationId xmlns:a16="http://schemas.microsoft.com/office/drawing/2014/main" id="{484C9483-9D5B-F841-BFA2-C17AAAA68979}"/>
              </a:ext>
            </a:extLst>
          </p:cNvPr>
          <p:cNvSpPr txBox="1"/>
          <p:nvPr/>
        </p:nvSpPr>
        <p:spPr>
          <a:xfrm rot="16200000">
            <a:off x="6523235" y="2943067"/>
            <a:ext cx="452753" cy="276999"/>
          </a:xfrm>
          <a:prstGeom prst="rect">
            <a:avLst/>
          </a:prstGeom>
          <a:solidFill>
            <a:schemeClr val="bg1"/>
          </a:solidFill>
        </p:spPr>
        <p:txBody>
          <a:bodyPr wrap="none" rtlCol="0">
            <a:spAutoFit/>
          </a:bodyPr>
          <a:lstStyle/>
          <a:p>
            <a:r>
              <a:rPr lang="en-US" sz="1200" dirty="0"/>
              <a:t>Rest</a:t>
            </a:r>
          </a:p>
        </p:txBody>
      </p:sp>
      <p:sp>
        <p:nvSpPr>
          <p:cNvPr id="13" name="TextBox 12">
            <a:extLst>
              <a:ext uri="{FF2B5EF4-FFF2-40B4-BE49-F238E27FC236}">
                <a16:creationId xmlns:a16="http://schemas.microsoft.com/office/drawing/2014/main" id="{144D6E96-0B44-FE4C-A54B-BDA8C495A6AA}"/>
              </a:ext>
            </a:extLst>
          </p:cNvPr>
          <p:cNvSpPr txBox="1"/>
          <p:nvPr/>
        </p:nvSpPr>
        <p:spPr>
          <a:xfrm rot="16200000">
            <a:off x="753743" y="2716689"/>
            <a:ext cx="452753" cy="276999"/>
          </a:xfrm>
          <a:prstGeom prst="rect">
            <a:avLst/>
          </a:prstGeom>
          <a:solidFill>
            <a:schemeClr val="bg1"/>
          </a:solidFill>
        </p:spPr>
        <p:txBody>
          <a:bodyPr wrap="none" rtlCol="0">
            <a:spAutoFit/>
          </a:bodyPr>
          <a:lstStyle/>
          <a:p>
            <a:r>
              <a:rPr lang="en-US" sz="1200" dirty="0"/>
              <a:t>Rest</a:t>
            </a:r>
          </a:p>
        </p:txBody>
      </p:sp>
      <p:sp>
        <p:nvSpPr>
          <p:cNvPr id="15" name="TextBox 14">
            <a:extLst>
              <a:ext uri="{FF2B5EF4-FFF2-40B4-BE49-F238E27FC236}">
                <a16:creationId xmlns:a16="http://schemas.microsoft.com/office/drawing/2014/main" id="{16FD626C-2A6B-A545-B202-3EEE55F888D1}"/>
              </a:ext>
            </a:extLst>
          </p:cNvPr>
          <p:cNvSpPr txBox="1"/>
          <p:nvPr/>
        </p:nvSpPr>
        <p:spPr>
          <a:xfrm>
            <a:off x="9505211" y="5982448"/>
            <a:ext cx="524439" cy="276999"/>
          </a:xfrm>
          <a:prstGeom prst="rect">
            <a:avLst/>
          </a:prstGeom>
          <a:solidFill>
            <a:schemeClr val="bg1"/>
          </a:solidFill>
        </p:spPr>
        <p:txBody>
          <a:bodyPr wrap="none" rtlCol="0">
            <a:spAutoFit/>
          </a:bodyPr>
          <a:lstStyle/>
          <a:p>
            <a:r>
              <a:rPr lang="en-US" sz="1200" dirty="0"/>
              <a:t>Hotel</a:t>
            </a:r>
          </a:p>
        </p:txBody>
      </p:sp>
      <p:sp>
        <p:nvSpPr>
          <p:cNvPr id="17" name="TextBox 16">
            <a:extLst>
              <a:ext uri="{FF2B5EF4-FFF2-40B4-BE49-F238E27FC236}">
                <a16:creationId xmlns:a16="http://schemas.microsoft.com/office/drawing/2014/main" id="{3803840A-7257-544E-9224-DFB69CDFA53A}"/>
              </a:ext>
            </a:extLst>
          </p:cNvPr>
          <p:cNvSpPr txBox="1"/>
          <p:nvPr/>
        </p:nvSpPr>
        <p:spPr>
          <a:xfrm>
            <a:off x="3835359" y="5818510"/>
            <a:ext cx="524439" cy="276999"/>
          </a:xfrm>
          <a:prstGeom prst="rect">
            <a:avLst/>
          </a:prstGeom>
          <a:solidFill>
            <a:schemeClr val="bg1"/>
          </a:solidFill>
        </p:spPr>
        <p:txBody>
          <a:bodyPr wrap="none" rtlCol="0">
            <a:spAutoFit/>
          </a:bodyPr>
          <a:lstStyle/>
          <a:p>
            <a:r>
              <a:rPr lang="en-US" sz="1200" dirty="0"/>
              <a:t>Hotel</a:t>
            </a:r>
          </a:p>
        </p:txBody>
      </p:sp>
      <p:sp>
        <p:nvSpPr>
          <p:cNvPr id="18" name="TextBox 17">
            <a:extLst>
              <a:ext uri="{FF2B5EF4-FFF2-40B4-BE49-F238E27FC236}">
                <a16:creationId xmlns:a16="http://schemas.microsoft.com/office/drawing/2014/main" id="{34E1DF87-1D08-6549-9CB0-DA6D79EE3D3A}"/>
              </a:ext>
            </a:extLst>
          </p:cNvPr>
          <p:cNvSpPr txBox="1"/>
          <p:nvPr/>
        </p:nvSpPr>
        <p:spPr>
          <a:xfrm rot="16200000">
            <a:off x="6487391" y="4849749"/>
            <a:ext cx="524439" cy="276999"/>
          </a:xfrm>
          <a:prstGeom prst="rect">
            <a:avLst/>
          </a:prstGeom>
          <a:solidFill>
            <a:schemeClr val="bg1"/>
          </a:solidFill>
        </p:spPr>
        <p:txBody>
          <a:bodyPr wrap="none" rtlCol="0">
            <a:spAutoFit/>
          </a:bodyPr>
          <a:lstStyle/>
          <a:p>
            <a:r>
              <a:rPr lang="en-US" sz="1200" dirty="0"/>
              <a:t>Hotel</a:t>
            </a:r>
          </a:p>
        </p:txBody>
      </p:sp>
      <p:sp>
        <p:nvSpPr>
          <p:cNvPr id="19" name="TextBox 18">
            <a:extLst>
              <a:ext uri="{FF2B5EF4-FFF2-40B4-BE49-F238E27FC236}">
                <a16:creationId xmlns:a16="http://schemas.microsoft.com/office/drawing/2014/main" id="{F615F28F-1C8D-6841-AB2B-4A72075AD753}"/>
              </a:ext>
            </a:extLst>
          </p:cNvPr>
          <p:cNvSpPr txBox="1"/>
          <p:nvPr/>
        </p:nvSpPr>
        <p:spPr>
          <a:xfrm rot="16200000">
            <a:off x="717899" y="4685570"/>
            <a:ext cx="524439" cy="276999"/>
          </a:xfrm>
          <a:prstGeom prst="rect">
            <a:avLst/>
          </a:prstGeom>
          <a:solidFill>
            <a:schemeClr val="bg1"/>
          </a:solidFill>
        </p:spPr>
        <p:txBody>
          <a:bodyPr wrap="none" rtlCol="0">
            <a:spAutoFit/>
          </a:bodyPr>
          <a:lstStyle/>
          <a:p>
            <a:r>
              <a:rPr lang="en-US" sz="1200" dirty="0"/>
              <a:t>Hotel</a:t>
            </a:r>
          </a:p>
        </p:txBody>
      </p:sp>
    </p:spTree>
    <p:extLst>
      <p:ext uri="{BB962C8B-B14F-4D97-AF65-F5344CB8AC3E}">
        <p14:creationId xmlns:p14="http://schemas.microsoft.com/office/powerpoint/2010/main" val="4239597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499</Words>
  <Application>Microsoft Macintosh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Avenir Next LT Pro</vt:lpstr>
      <vt:lpstr>Calibri</vt:lpstr>
      <vt:lpstr>Calibri Light</vt:lpstr>
      <vt:lpstr>Office Theme</vt:lpstr>
      <vt:lpstr>Custom Design</vt:lpstr>
      <vt:lpstr>PowerPoint Presentation</vt:lpstr>
      <vt:lpstr>What did I choose to look at it</vt:lpstr>
      <vt:lpstr>How did I prepare the data?</vt:lpstr>
      <vt:lpstr>Modeling</vt:lpstr>
      <vt:lpstr>Are the Models to Good?</vt:lpstr>
      <vt:lpstr>PowerPoint Presentation</vt:lpstr>
      <vt:lpstr>To Lemmatize or Not to Lemmatize</vt:lpstr>
      <vt:lpstr>Interesting Anomaly</vt:lpstr>
      <vt:lpstr>Best Models</vt:lpstr>
      <vt:lpstr>Best Models with Unique Words Removed</vt:lpstr>
      <vt:lpstr>Conclusions</vt:lpstr>
      <vt:lpstr>APPENDIX 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Johnson</dc:creator>
  <cp:lastModifiedBy>Christopher Johnson</cp:lastModifiedBy>
  <cp:revision>11</cp:revision>
  <dcterms:created xsi:type="dcterms:W3CDTF">2020-08-27T20:44:35Z</dcterms:created>
  <dcterms:modified xsi:type="dcterms:W3CDTF">2020-08-28T15:09:31Z</dcterms:modified>
</cp:coreProperties>
</file>