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4341-4EB1-49E1-AE86-350E99AEAE2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2602-E78C-424C-AF8D-0F1E0E03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_fZjDYaU39Vs/R1K6MyLXgGI/AAAAAAAAAA0/UoDABqRcJNo/s1600-R/e6.png" TargetMode="External"/><Relationship Id="rId2" Type="http://schemas.openxmlformats.org/officeDocument/2006/relationships/hyperlink" Target="http://media-1.web.britannica.com/eb-media/06/118106-004-E088594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pecial:BookSources/1402028504" TargetMode="External"/><Relationship Id="rId4" Type="http://schemas.openxmlformats.org/officeDocument/2006/relationships/hyperlink" Target="https://app.box.com/embed/preview/ryxink1a4rxj437pq0ngxefo4388bf82?theme=d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Tangshan, China 1976 Earthquake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Human Toll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Impacts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Arial" panose="020B0604020202020204" pitchFamily="34" charset="0"/>
              </a:rPr>
              <a:t>93% of residential buildings and </a:t>
            </a:r>
            <a:br>
              <a:rPr lang="en-US" b="0" i="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000000"/>
                </a:solidFill>
                <a:latin typeface="Arial" panose="020B0604020202020204" pitchFamily="34" charset="0"/>
              </a:rPr>
              <a:t>78% of residential buildings </a:t>
            </a:r>
            <a:br>
              <a:rPr lang="en-US" b="0" i="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Tangshan were destroyed. [2]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80% of water pumping stations </a:t>
            </a:r>
            <a:b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were seriously damaged [2]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10 billion yuan in 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estimated damages. [3]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That’s roughly $1.6 billion dollars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earthquake leveled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entire cities. [4]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40" y="1690688"/>
            <a:ext cx="5238750" cy="3867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719281" y="570012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Casualty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none" strike="noStrike" dirty="0" smtClean="0">
                <a:effectLst/>
              </a:rPr>
              <a:t>Greatest death toll from an </a:t>
            </a:r>
            <a:br>
              <a:rPr lang="en-US" u="none" strike="noStrike" dirty="0" smtClean="0">
                <a:effectLst/>
              </a:rPr>
            </a:br>
            <a:r>
              <a:rPr lang="en-US" u="none" strike="noStrike" dirty="0" smtClean="0">
                <a:effectLst/>
              </a:rPr>
              <a:t>earthquake in the last 400 years. [1]</a:t>
            </a:r>
          </a:p>
          <a:p>
            <a:r>
              <a:rPr lang="en-US" u="none" strike="noStrike" dirty="0" smtClean="0">
                <a:effectLst/>
              </a:rPr>
              <a:t>Second greatest death toll</a:t>
            </a:r>
            <a:br>
              <a:rPr lang="en-US" u="none" strike="noStrike" dirty="0" smtClean="0">
                <a:effectLst/>
              </a:rPr>
            </a:br>
            <a:r>
              <a:rPr lang="en-US" u="none" strike="noStrike" dirty="0" smtClean="0">
                <a:effectLst/>
              </a:rPr>
              <a:t> from an earthquake </a:t>
            </a:r>
            <a:br>
              <a:rPr lang="en-US" u="none" strike="noStrike" dirty="0" smtClean="0">
                <a:effectLst/>
              </a:rPr>
            </a:br>
            <a:r>
              <a:rPr lang="en-US" u="none" strike="noStrike" dirty="0" smtClean="0">
                <a:effectLst/>
              </a:rPr>
              <a:t>in recorded history. [1]</a:t>
            </a:r>
          </a:p>
          <a:p>
            <a:r>
              <a:rPr lang="en-US" dirty="0" smtClean="0"/>
              <a:t>Official: 240,000 people killed. [1]</a:t>
            </a:r>
          </a:p>
          <a:p>
            <a:r>
              <a:rPr lang="en-US" dirty="0" smtClean="0"/>
              <a:t>Unofficial estimates at </a:t>
            </a:r>
            <a:br>
              <a:rPr lang="en-US" dirty="0" smtClean="0"/>
            </a:br>
            <a:r>
              <a:rPr lang="en-US" dirty="0" smtClean="0"/>
              <a:t>655,000 people killed. [1] </a:t>
            </a:r>
            <a:br>
              <a:rPr lang="en-US" dirty="0" smtClean="0"/>
            </a:br>
            <a:r>
              <a:rPr lang="en-US" dirty="0" smtClean="0"/>
              <a:t>Some estimates as high </a:t>
            </a:r>
            <a:br>
              <a:rPr lang="en-US" dirty="0" smtClean="0"/>
            </a:br>
            <a:r>
              <a:rPr lang="en-US" dirty="0" smtClean="0"/>
              <a:t>as one million.  [4]</a:t>
            </a:r>
          </a:p>
          <a:p>
            <a:r>
              <a:rPr lang="en-US" dirty="0" smtClean="0"/>
              <a:t>Over 799,000 injured [1]</a:t>
            </a:r>
          </a:p>
          <a:p>
            <a:r>
              <a:rPr lang="en-US" dirty="0"/>
              <a:t> In 7,218 households,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members </a:t>
            </a:r>
            <a:r>
              <a:rPr lang="en-US" dirty="0"/>
              <a:t>of the family were </a:t>
            </a:r>
            <a:r>
              <a:rPr lang="en-US" dirty="0" smtClean="0"/>
              <a:t>killed [1]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ttp://3.bp.blogspot.com/_fZjDYaU39Vs/R1K6MyLXgGI/AAAAAAAAAA0/UoDABqRcJNo/s1600-R/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2" y="1825625"/>
            <a:ext cx="5268478" cy="35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02537" y="548355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Figure 1 - </a:t>
            </a:r>
            <a:r>
              <a:rPr lang="en-US" dirty="0" smtClean="0">
                <a:hlinkClick r:id="rId2"/>
              </a:rPr>
              <a:t>http://media-1.web.britannica.com/eb-media/06/118106-004-E088594E.jpg</a:t>
            </a:r>
            <a:endParaRPr lang="en-US" dirty="0" smtClean="0"/>
          </a:p>
          <a:p>
            <a:r>
              <a:rPr lang="en-US" dirty="0" smtClean="0"/>
              <a:t>Figure 2 - </a:t>
            </a:r>
            <a:r>
              <a:rPr lang="en-US" dirty="0" smtClean="0">
                <a:hlinkClick r:id="rId3"/>
              </a:rPr>
              <a:t>http://3.bp.blogspot.com/_fZjDYaU39Vs/R1K6MyLXgGI/AAAAAAAAAA0/UoDABqRcJNo/s1600-R/e6.png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[1] Unknown. (Unknown). Historic Earthquakes </a:t>
            </a:r>
            <a:r>
              <a:rPr lang="en-US" dirty="0" err="1" smtClean="0"/>
              <a:t>Tarshan,China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4"/>
              </a:rPr>
              <a:t>https://app.box.com/embed/preview/ryxink1a4rxj437pq0ngxefo4388bf82?theme=dark</a:t>
            </a:r>
            <a:endParaRPr lang="en-US" dirty="0"/>
          </a:p>
          <a:p>
            <a:r>
              <a:rPr lang="en-US" dirty="0" smtClean="0"/>
              <a:t>[2] </a:t>
            </a:r>
            <a:r>
              <a:rPr lang="en-US" dirty="0" smtClean="0"/>
              <a:t>[1] Wang ,F., (unknown) . The 1976 Tangshan Earthquake. Retrieved from </a:t>
            </a:r>
            <a:r>
              <a:rPr lang="en-US" dirty="0" smtClean="0">
                <a:hlinkClick r:id="rId4"/>
              </a:rPr>
              <a:t>https://app.box.com/embed/preview/ryxink1a4rxj437pq0ngxefo4388bf82?theme=dark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Stoltman</a:t>
            </a:r>
            <a:r>
              <a:rPr lang="en-US" dirty="0"/>
              <a:t>, Joseph P. </a:t>
            </a:r>
            <a:r>
              <a:rPr lang="en-US" dirty="0" err="1"/>
              <a:t>Lidstone</a:t>
            </a:r>
            <a:r>
              <a:rPr lang="en-US" dirty="0"/>
              <a:t>, John. </a:t>
            </a:r>
            <a:r>
              <a:rPr lang="en-US" dirty="0" err="1"/>
              <a:t>Dechano</a:t>
            </a:r>
            <a:r>
              <a:rPr lang="en-US" dirty="0"/>
              <a:t>, M. Lisa. [2004] (2004). International Perspectives On Natural Disasters. Springer publishing. </a:t>
            </a:r>
            <a:r>
              <a:rPr lang="en-US" dirty="0">
                <a:hlinkClick r:id="rId5"/>
              </a:rPr>
              <a:t>ISBN </a:t>
            </a:r>
            <a:r>
              <a:rPr lang="en-US" dirty="0" smtClean="0">
                <a:hlinkClick r:id="rId5"/>
              </a:rPr>
              <a:t>1-4020-2850-4</a:t>
            </a:r>
            <a:endParaRPr lang="en-US" dirty="0" smtClean="0"/>
          </a:p>
          <a:p>
            <a:r>
              <a:rPr lang="en-US" dirty="0" smtClean="0"/>
              <a:t>[4] Ricks, R.  (10/1/2015). Put into your own words and insert it in the.  Retrieved from https://byui.brainhoney.com/Frame/Component/CoursePlayer?enrollmentid=34478216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Tangshan, China 1976 Earthquake</vt:lpstr>
      <vt:lpstr>Economic Impacts</vt:lpstr>
      <vt:lpstr>Casualty Statistics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Toll 1</dc:title>
  <dc:creator>Joshua Jolley</dc:creator>
  <cp:lastModifiedBy>Joshua Jolley</cp:lastModifiedBy>
  <cp:revision>4</cp:revision>
  <dcterms:created xsi:type="dcterms:W3CDTF">2015-10-08T02:48:30Z</dcterms:created>
  <dcterms:modified xsi:type="dcterms:W3CDTF">2015-10-08T03:06:04Z</dcterms:modified>
</cp:coreProperties>
</file>