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790" r:id="rId2"/>
    <p:sldMasterId id="2147483802" r:id="rId3"/>
    <p:sldMasterId id="2147483819" r:id="rId4"/>
    <p:sldMasterId id="2147483831" r:id="rId5"/>
    <p:sldMasterId id="2147483843" r:id="rId6"/>
    <p:sldMasterId id="2147483855" r:id="rId7"/>
    <p:sldMasterId id="2147483867" r:id="rId8"/>
  </p:sldMasterIdLst>
  <p:notesMasterIdLst>
    <p:notesMasterId r:id="rId35"/>
  </p:notesMasterIdLst>
  <p:sldIdLst>
    <p:sldId id="310" r:id="rId9"/>
    <p:sldId id="260" r:id="rId10"/>
    <p:sldId id="257" r:id="rId11"/>
    <p:sldId id="311" r:id="rId12"/>
    <p:sldId id="312" r:id="rId13"/>
    <p:sldId id="314" r:id="rId14"/>
    <p:sldId id="313" r:id="rId15"/>
    <p:sldId id="261" r:id="rId16"/>
    <p:sldId id="268" r:id="rId17"/>
    <p:sldId id="270" r:id="rId18"/>
    <p:sldId id="278" r:id="rId19"/>
    <p:sldId id="279" r:id="rId20"/>
    <p:sldId id="280" r:id="rId21"/>
    <p:sldId id="281" r:id="rId22"/>
    <p:sldId id="283" r:id="rId23"/>
    <p:sldId id="286" r:id="rId24"/>
    <p:sldId id="288" r:id="rId25"/>
    <p:sldId id="290" r:id="rId26"/>
    <p:sldId id="292" r:id="rId27"/>
    <p:sldId id="293" r:id="rId28"/>
    <p:sldId id="296" r:id="rId29"/>
    <p:sldId id="298" r:id="rId30"/>
    <p:sldId id="299" r:id="rId31"/>
    <p:sldId id="303" r:id="rId32"/>
    <p:sldId id="304" r:id="rId33"/>
    <p:sldId id="309"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7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9" Type="http://schemas.openxmlformats.org/officeDocument/2006/relationships/slide" Target="slides/slide1.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E054A7-051A-2340-AFBB-DA30763CBC7C}" type="datetimeFigureOut">
              <a:rPr lang="en-US" smtClean="0"/>
              <a:t>11/25/13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DD3CC3-4C2C-8A4B-B55A-37FDCF170134}" type="slidenum">
              <a:rPr lang="en-US" smtClean="0"/>
              <a:t>‹#›</a:t>
            </a:fld>
            <a:endParaRPr lang="en-US"/>
          </a:p>
        </p:txBody>
      </p:sp>
    </p:spTree>
    <p:extLst>
      <p:ext uri="{BB962C8B-B14F-4D97-AF65-F5344CB8AC3E}">
        <p14:creationId xmlns:p14="http://schemas.microsoft.com/office/powerpoint/2010/main" val="5584719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www.presentationmagazine.co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Required disclaimer – trust me, I won’t claim any of this</a:t>
            </a:r>
            <a:endParaRPr lang="en-US" dirty="0"/>
          </a:p>
        </p:txBody>
      </p:sp>
      <p:sp>
        <p:nvSpPr>
          <p:cNvPr id="4" name="Slide Number Placeholder 3"/>
          <p:cNvSpPr>
            <a:spLocks noGrp="1"/>
          </p:cNvSpPr>
          <p:nvPr>
            <p:ph type="sldNum" sz="quarter" idx="10"/>
          </p:nvPr>
        </p:nvSpPr>
        <p:spPr/>
        <p:txBody>
          <a:bodyPr/>
          <a:lstStyle/>
          <a:p>
            <a:fld id="{D8DD3CC3-4C2C-8A4B-B55A-37FDCF170134}" type="slidenum">
              <a:rPr lang="en-US" smtClean="0"/>
              <a:t>1</a:t>
            </a:fld>
            <a:endParaRPr lang="en-US"/>
          </a:p>
        </p:txBody>
      </p:sp>
    </p:spTree>
    <p:extLst>
      <p:ext uri="{BB962C8B-B14F-4D97-AF65-F5344CB8AC3E}">
        <p14:creationId xmlns:p14="http://schemas.microsoft.com/office/powerpoint/2010/main" val="3729451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inconsistent formatting (with the bullet)</a:t>
            </a:r>
            <a:endParaRPr lang="en-US" dirty="0"/>
          </a:p>
        </p:txBody>
      </p:sp>
      <p:sp>
        <p:nvSpPr>
          <p:cNvPr id="4" name="Slide Number Placeholder 3"/>
          <p:cNvSpPr>
            <a:spLocks noGrp="1"/>
          </p:cNvSpPr>
          <p:nvPr>
            <p:ph type="sldNum" sz="quarter" idx="10"/>
          </p:nvPr>
        </p:nvSpPr>
        <p:spPr/>
        <p:txBody>
          <a:bodyPr/>
          <a:lstStyle/>
          <a:p>
            <a:fld id="{D8DD3CC3-4C2C-8A4B-B55A-37FDCF170134}" type="slidenum">
              <a:rPr lang="en-US" smtClean="0"/>
              <a:t>10</a:t>
            </a:fld>
            <a:endParaRPr lang="en-US"/>
          </a:p>
        </p:txBody>
      </p:sp>
    </p:spTree>
    <p:extLst>
      <p:ext uri="{BB962C8B-B14F-4D97-AF65-F5344CB8AC3E}">
        <p14:creationId xmlns:p14="http://schemas.microsoft.com/office/powerpoint/2010/main" val="2973911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much text!</a:t>
            </a:r>
            <a:endParaRPr lang="en-US" dirty="0"/>
          </a:p>
        </p:txBody>
      </p:sp>
      <p:sp>
        <p:nvSpPr>
          <p:cNvPr id="4" name="Slide Number Placeholder 3"/>
          <p:cNvSpPr>
            <a:spLocks noGrp="1"/>
          </p:cNvSpPr>
          <p:nvPr>
            <p:ph type="sldNum" sz="quarter" idx="10"/>
          </p:nvPr>
        </p:nvSpPr>
        <p:spPr/>
        <p:txBody>
          <a:bodyPr/>
          <a:lstStyle/>
          <a:p>
            <a:fld id="{D8DD3CC3-4C2C-8A4B-B55A-37FDCF170134}" type="slidenum">
              <a:rPr lang="en-US" smtClean="0"/>
              <a:t>11</a:t>
            </a:fld>
            <a:endParaRPr lang="en-US"/>
          </a:p>
        </p:txBody>
      </p:sp>
    </p:spTree>
    <p:extLst>
      <p:ext uri="{BB962C8B-B14F-4D97-AF65-F5344CB8AC3E}">
        <p14:creationId xmlns:p14="http://schemas.microsoft.com/office/powerpoint/2010/main" val="138994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915ECDB-F3F7-B04D-AF7C-90B98D1D27A1}" type="slidenum">
              <a:rPr lang="en-US">
                <a:solidFill>
                  <a:prstClr val="black"/>
                </a:solidFill>
                <a:latin typeface="Tahoma" charset="0"/>
              </a:rPr>
              <a:pPr eaLnBrk="1" hangingPunct="1"/>
              <a:t>12</a:t>
            </a:fld>
            <a:endParaRPr lang="en-US">
              <a:solidFill>
                <a:prstClr val="black"/>
              </a:solidFill>
              <a:latin typeface="Tahoma"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dirty="0" smtClean="0"/>
              <a:t>Relevance</a:t>
            </a:r>
            <a:r>
              <a:rPr lang="en-US" baseline="0" dirty="0" smtClean="0"/>
              <a:t> of background?</a:t>
            </a:r>
          </a:p>
          <a:p>
            <a:pPr algn="l"/>
            <a:r>
              <a:rPr lang="en-US" baseline="0" dirty="0" smtClean="0"/>
              <a:t>Yellow dot in bottom left corner</a:t>
            </a:r>
          </a:p>
          <a:p>
            <a:pPr algn="l"/>
            <a:r>
              <a:rPr lang="en-US" baseline="0" dirty="0" smtClean="0"/>
              <a:t>Appearance of text</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06E1F94E-B3CD-F34E-92FF-AB40385B5BC5}" type="slidenum">
              <a:rPr lang="en-US" sz="1200" smtClean="0">
                <a:solidFill>
                  <a:prstClr val="black"/>
                </a:solidFill>
                <a:latin typeface="Tahoma" charset="0"/>
              </a:rPr>
              <a:pPr algn="r" eaLnBrk="1" hangingPunct="1"/>
              <a:t>13</a:t>
            </a:fld>
            <a:endParaRPr lang="en-US" sz="1200" smtClean="0">
              <a:solidFill>
                <a:prstClr val="black"/>
              </a:solidFill>
              <a:latin typeface="Tahoma"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dirty="0" smtClean="0"/>
              <a:t>Inconsistent spacing</a:t>
            </a:r>
            <a:r>
              <a:rPr lang="en-US" baseline="0" dirty="0" smtClean="0"/>
              <a:t> after bullet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C32B68C-6337-3446-8D7F-A4B02D91EB8E}" type="slidenum">
              <a:rPr lang="en-US">
                <a:solidFill>
                  <a:prstClr val="black"/>
                </a:solidFill>
                <a:latin typeface="Tahoma" charset="0"/>
              </a:rPr>
              <a:pPr eaLnBrk="1" hangingPunct="1"/>
              <a:t>14</a:t>
            </a:fld>
            <a:endParaRPr lang="en-US">
              <a:solidFill>
                <a:prstClr val="black"/>
              </a:solidFill>
              <a:latin typeface="Tahoma"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22CABA24-4F73-1242-91F5-AE7C9D887BD7}" type="slidenum">
              <a:rPr lang="en-US" sz="1200" smtClean="0">
                <a:solidFill>
                  <a:prstClr val="black"/>
                </a:solidFill>
                <a:latin typeface="Tahoma" charset="0"/>
              </a:rPr>
              <a:pPr algn="r" eaLnBrk="1" hangingPunct="1"/>
              <a:t>15</a:t>
            </a:fld>
            <a:endParaRPr lang="en-US" sz="1200" smtClean="0">
              <a:solidFill>
                <a:prstClr val="black"/>
              </a:solidFill>
              <a:latin typeface="Tahoma"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dirty="0" smtClean="0"/>
              <a:t>Annoying</a:t>
            </a:r>
            <a:r>
              <a:rPr lang="en-US" baseline="0" dirty="0" smtClean="0"/>
              <a:t> animation</a:t>
            </a:r>
          </a:p>
          <a:p>
            <a:pPr eaLnBrk="1" hangingPunct="1"/>
            <a:r>
              <a:rPr lang="en-US" dirty="0" smtClean="0"/>
              <a:t>Appearance of text too slow</a:t>
            </a:r>
          </a:p>
          <a:p>
            <a:pPr eaLnBrk="1" hangingPunct="1"/>
            <a:r>
              <a:rPr lang="en-US" dirty="0" smtClean="0"/>
              <a:t>Centered text</a:t>
            </a:r>
          </a:p>
          <a:p>
            <a:pPr eaLnBrk="1" hangingPunct="1"/>
            <a:r>
              <a:rPr lang="en-US" dirty="0" smtClean="0"/>
              <a:t>Why underscoring of anoint and </a:t>
            </a:r>
            <a:r>
              <a:rPr lang="en-US" dirty="0" err="1" smtClean="0"/>
              <a:t>leadeth</a:t>
            </a:r>
            <a:r>
              <a:rPr lang="en-US" dirty="0" smtClean="0"/>
              <a:t>?</a:t>
            </a:r>
          </a:p>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it’s a red</a:t>
            </a:r>
            <a:r>
              <a:rPr lang="en-US" baseline="0" dirty="0" smtClean="0"/>
              <a:t> dot!</a:t>
            </a:r>
            <a:endParaRPr lang="en-US" dirty="0"/>
          </a:p>
        </p:txBody>
      </p:sp>
      <p:sp>
        <p:nvSpPr>
          <p:cNvPr id="4" name="Slide Number Placeholder 3"/>
          <p:cNvSpPr>
            <a:spLocks noGrp="1"/>
          </p:cNvSpPr>
          <p:nvPr>
            <p:ph type="sldNum" sz="quarter" idx="10"/>
          </p:nvPr>
        </p:nvSpPr>
        <p:spPr/>
        <p:txBody>
          <a:bodyPr/>
          <a:lstStyle/>
          <a:p>
            <a:fld id="{D8DD3CC3-4C2C-8A4B-B55A-37FDCF170134}" type="slidenum">
              <a:rPr lang="en-US" smtClean="0"/>
              <a:t>16</a:t>
            </a:fld>
            <a:endParaRPr lang="en-US"/>
          </a:p>
        </p:txBody>
      </p:sp>
    </p:spTree>
    <p:extLst>
      <p:ext uri="{BB962C8B-B14F-4D97-AF65-F5344CB8AC3E}">
        <p14:creationId xmlns:p14="http://schemas.microsoft.com/office/powerpoint/2010/main" val="3905966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DD3CC3-4C2C-8A4B-B55A-37FDCF170134}" type="slidenum">
              <a:rPr lang="en-US" smtClean="0"/>
              <a:t>17</a:t>
            </a:fld>
            <a:endParaRPr lang="en-US"/>
          </a:p>
        </p:txBody>
      </p:sp>
    </p:spTree>
    <p:extLst>
      <p:ext uri="{BB962C8B-B14F-4D97-AF65-F5344CB8AC3E}">
        <p14:creationId xmlns:p14="http://schemas.microsoft.com/office/powerpoint/2010/main" val="629973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5E951E6-D45E-4D45-A41A-F5F68034D5BF}" type="slidenum">
              <a:rPr lang="en-US">
                <a:solidFill>
                  <a:prstClr val="black"/>
                </a:solidFill>
                <a:latin typeface="Tahoma" charset="0"/>
              </a:rPr>
              <a:pPr eaLnBrk="1" hangingPunct="1"/>
              <a:t>18</a:t>
            </a:fld>
            <a:endParaRPr lang="en-US">
              <a:solidFill>
                <a:prstClr val="black"/>
              </a:solidFill>
              <a:latin typeface="Tahoma"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dirty="0" smtClean="0"/>
              <a:t>Back to yellow dot!</a:t>
            </a:r>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63C2802-B11C-1D4D-B555-E583EEEDA5DA}" type="slidenum">
              <a:rPr lang="en-US">
                <a:solidFill>
                  <a:prstClr val="black"/>
                </a:solidFill>
                <a:latin typeface="Tahoma" charset="0"/>
              </a:rPr>
              <a:pPr eaLnBrk="1" hangingPunct="1"/>
              <a:t>19</a:t>
            </a:fld>
            <a:endParaRPr lang="en-US">
              <a:solidFill>
                <a:prstClr val="black"/>
              </a:solidFill>
              <a:latin typeface="Tahoma"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DD3CC3-4C2C-8A4B-B55A-37FDCF170134}" type="slidenum">
              <a:rPr lang="en-US" smtClean="0"/>
              <a:t>2</a:t>
            </a:fld>
            <a:endParaRPr lang="en-US"/>
          </a:p>
        </p:txBody>
      </p:sp>
    </p:spTree>
    <p:extLst>
      <p:ext uri="{BB962C8B-B14F-4D97-AF65-F5344CB8AC3E}">
        <p14:creationId xmlns:p14="http://schemas.microsoft.com/office/powerpoint/2010/main" val="139459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solidFill>
                  <a:schemeClr val="bg1"/>
                </a:solidFill>
              </a:rPr>
              <a:t>by</a:t>
            </a:r>
          </a:p>
          <a:p>
            <a:r>
              <a:rPr lang="en-US" smtClean="0">
                <a:solidFill>
                  <a:schemeClr val="bg1"/>
                </a:solidFill>
              </a:rPr>
              <a:t>Tom Taylor &amp; Hyrum Denney</a:t>
            </a:r>
          </a:p>
          <a:p>
            <a:endParaRPr lang="en-US" dirty="0"/>
          </a:p>
        </p:txBody>
      </p:sp>
      <p:sp>
        <p:nvSpPr>
          <p:cNvPr id="4" name="Slide Number Placeholder 3"/>
          <p:cNvSpPr>
            <a:spLocks noGrp="1"/>
          </p:cNvSpPr>
          <p:nvPr>
            <p:ph type="sldNum" sz="quarter" idx="10"/>
          </p:nvPr>
        </p:nvSpPr>
        <p:spPr/>
        <p:txBody>
          <a:bodyPr/>
          <a:lstStyle/>
          <a:p>
            <a:fld id="{1E1CACC8-CD16-4E87-A0F4-5D7695A4E98B}" type="slidenum">
              <a:rPr lang="en-US" smtClean="0">
                <a:solidFill>
                  <a:prstClr val="black"/>
                </a:solidFill>
                <a:latin typeface="Calibri"/>
              </a:rPr>
              <a:pPr/>
              <a:t>20</a:t>
            </a:fld>
            <a:endParaRPr lang="en-US">
              <a:solidFill>
                <a:prstClr val="black"/>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DD3CC3-4C2C-8A4B-B55A-37FDCF170134}" type="slidenum">
              <a:rPr lang="en-US" smtClean="0"/>
              <a:t>21</a:t>
            </a:fld>
            <a:endParaRPr lang="en-US"/>
          </a:p>
        </p:txBody>
      </p:sp>
    </p:spTree>
    <p:extLst>
      <p:ext uri="{BB962C8B-B14F-4D97-AF65-F5344CB8AC3E}">
        <p14:creationId xmlns:p14="http://schemas.microsoft.com/office/powerpoint/2010/main" val="3875696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DD3CC3-4C2C-8A4B-B55A-37FDCF170134}" type="slidenum">
              <a:rPr lang="en-US" smtClean="0"/>
              <a:t>22</a:t>
            </a:fld>
            <a:endParaRPr lang="en-US"/>
          </a:p>
        </p:txBody>
      </p:sp>
    </p:spTree>
    <p:extLst>
      <p:ext uri="{BB962C8B-B14F-4D97-AF65-F5344CB8AC3E}">
        <p14:creationId xmlns:p14="http://schemas.microsoft.com/office/powerpoint/2010/main" val="636029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DD3CC3-4C2C-8A4B-B55A-37FDCF170134}" type="slidenum">
              <a:rPr lang="en-US" smtClean="0"/>
              <a:t>23</a:t>
            </a:fld>
            <a:endParaRPr lang="en-US"/>
          </a:p>
        </p:txBody>
      </p:sp>
    </p:spTree>
    <p:extLst>
      <p:ext uri="{BB962C8B-B14F-4D97-AF65-F5344CB8AC3E}">
        <p14:creationId xmlns:p14="http://schemas.microsoft.com/office/powerpoint/2010/main" val="2166793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DD3CC3-4C2C-8A4B-B55A-37FDCF170134}" type="slidenum">
              <a:rPr lang="en-US" smtClean="0"/>
              <a:t>24</a:t>
            </a:fld>
            <a:endParaRPr lang="en-US"/>
          </a:p>
        </p:txBody>
      </p:sp>
    </p:spTree>
    <p:extLst>
      <p:ext uri="{BB962C8B-B14F-4D97-AF65-F5344CB8AC3E}">
        <p14:creationId xmlns:p14="http://schemas.microsoft.com/office/powerpoint/2010/main" val="135847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DD3CC3-4C2C-8A4B-B55A-37FDCF170134}" type="slidenum">
              <a:rPr lang="en-US" smtClean="0"/>
              <a:t>25</a:t>
            </a:fld>
            <a:endParaRPr lang="en-US"/>
          </a:p>
        </p:txBody>
      </p:sp>
    </p:spTree>
    <p:extLst>
      <p:ext uri="{BB962C8B-B14F-4D97-AF65-F5344CB8AC3E}">
        <p14:creationId xmlns:p14="http://schemas.microsoft.com/office/powerpoint/2010/main" val="737879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DD3CC3-4C2C-8A4B-B55A-37FDCF170134}" type="slidenum">
              <a:rPr lang="en-US" smtClean="0"/>
              <a:t>26</a:t>
            </a:fld>
            <a:endParaRPr lang="en-US"/>
          </a:p>
        </p:txBody>
      </p:sp>
    </p:spTree>
    <p:extLst>
      <p:ext uri="{BB962C8B-B14F-4D97-AF65-F5344CB8AC3E}">
        <p14:creationId xmlns:p14="http://schemas.microsoft.com/office/powerpoint/2010/main" val="109223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640CF0D-A646-414E-985A-AE269B65F7A1}" type="slidenum">
              <a:rPr lang="en-GB" sz="1200"/>
              <a:pPr eaLnBrk="1" hangingPunct="1"/>
              <a:t>3</a:t>
            </a:fld>
            <a:endParaRPr lang="en-GB" sz="1200"/>
          </a:p>
        </p:txBody>
      </p:sp>
      <p:sp>
        <p:nvSpPr>
          <p:cNvPr id="153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F54FF6E-67F6-DE4C-9BC9-B5617D71C01C}" type="slidenum">
              <a:rPr lang="en-US" sz="1200"/>
              <a:pPr algn="r" eaLnBrk="1" hangingPunct="1"/>
              <a:t>3</a:t>
            </a:fld>
            <a:endParaRPr lang="en-US" sz="1200"/>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GB" sz="1200" b="1" dirty="0" smtClean="0">
                <a:cs typeface="Arial" charset="0"/>
                <a:hlinkClick r:id="rId3"/>
              </a:rPr>
              <a:t>www.presentationmagazine.com</a:t>
            </a:r>
            <a:endParaRPr lang="en-US" dirty="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EFE7150-61A2-404B-8543-70E194516C90}"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798037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EFE7150-61A2-404B-8543-70E194516C9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47219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D3CC3-4C2C-8A4B-B55A-37FDCF170134}" type="slidenum">
              <a:rPr lang="en-US" smtClean="0"/>
              <a:t>6</a:t>
            </a:fld>
            <a:endParaRPr lang="en-US"/>
          </a:p>
        </p:txBody>
      </p:sp>
    </p:spTree>
    <p:extLst>
      <p:ext uri="{BB962C8B-B14F-4D97-AF65-F5344CB8AC3E}">
        <p14:creationId xmlns:p14="http://schemas.microsoft.com/office/powerpoint/2010/main" val="984206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D3CC3-4C2C-8A4B-B55A-37FDCF170134}" type="slidenum">
              <a:rPr lang="en-US" smtClean="0"/>
              <a:t>7</a:t>
            </a:fld>
            <a:endParaRPr lang="en-US"/>
          </a:p>
        </p:txBody>
      </p:sp>
    </p:spTree>
    <p:extLst>
      <p:ext uri="{BB962C8B-B14F-4D97-AF65-F5344CB8AC3E}">
        <p14:creationId xmlns:p14="http://schemas.microsoft.com/office/powerpoint/2010/main" val="2405347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Traz</a:t>
            </a:r>
            <a:r>
              <a:rPr lang="en-US" baseline="0" dirty="0" smtClean="0"/>
              <a:t> </a:t>
            </a:r>
            <a:r>
              <a:rPr lang="en-US" baseline="0" dirty="0" err="1" smtClean="0"/>
              <a:t>Wayman</a:t>
            </a:r>
            <a:r>
              <a:rPr lang="en-US" baseline="0" dirty="0" smtClean="0"/>
              <a:t> and </a:t>
            </a:r>
            <a:r>
              <a:rPr lang="en-US" baseline="0" smtClean="0"/>
              <a:t>Matthew Ashcraft</a:t>
            </a:r>
            <a:endParaRPr lang="en-US"/>
          </a:p>
        </p:txBody>
      </p:sp>
      <p:sp>
        <p:nvSpPr>
          <p:cNvPr id="4" name="Slide Number Placeholder 3"/>
          <p:cNvSpPr>
            <a:spLocks noGrp="1"/>
          </p:cNvSpPr>
          <p:nvPr>
            <p:ph type="sldNum" sz="quarter" idx="10"/>
          </p:nvPr>
        </p:nvSpPr>
        <p:spPr/>
        <p:txBody>
          <a:bodyPr/>
          <a:lstStyle/>
          <a:p>
            <a:fld id="{29B96253-82E0-2B45-B1A4-C42A7E87571C}"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424326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Temptation to read the slide to the audience</a:t>
            </a:r>
          </a:p>
          <a:p>
            <a:r>
              <a:rPr lang="en-US" dirty="0" smtClean="0"/>
              <a:t>Problem with gradient background</a:t>
            </a:r>
          </a:p>
          <a:p>
            <a:endParaRPr lang="en-US" dirty="0"/>
          </a:p>
        </p:txBody>
      </p:sp>
      <p:sp>
        <p:nvSpPr>
          <p:cNvPr id="4" name="Slide Number Placeholder 3"/>
          <p:cNvSpPr>
            <a:spLocks noGrp="1"/>
          </p:cNvSpPr>
          <p:nvPr>
            <p:ph type="sldNum" sz="quarter" idx="10"/>
          </p:nvPr>
        </p:nvSpPr>
        <p:spPr/>
        <p:txBody>
          <a:bodyPr/>
          <a:lstStyle/>
          <a:p>
            <a:fld id="{D8DD3CC3-4C2C-8A4B-B55A-37FDCF170134}" type="slidenum">
              <a:rPr lang="en-US" smtClean="0"/>
              <a:t>9</a:t>
            </a:fld>
            <a:endParaRPr lang="en-US"/>
          </a:p>
        </p:txBody>
      </p:sp>
    </p:spTree>
    <p:extLst>
      <p:ext uri="{BB962C8B-B14F-4D97-AF65-F5344CB8AC3E}">
        <p14:creationId xmlns:p14="http://schemas.microsoft.com/office/powerpoint/2010/main" val="2887823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1.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2.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57EF0-2FB0-466E-8C66-7AE50E126154}" type="slidenum">
              <a:rPr lang="en-US" smtClean="0"/>
              <a:pPr/>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B1E45-E47D-4C91-AA8A-81D0BED11EE7}" type="slidenum">
              <a:rPr lang="en-US" smtClean="0"/>
              <a:pPr/>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E3916-ED4F-4DC5-A96E-164C8797005D}"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981200"/>
            <a:ext cx="4038600" cy="4114800"/>
          </a:xfrm>
        </p:spPr>
        <p:txBody>
          <a:bodyPr/>
          <a:lstStyle/>
          <a:p>
            <a:r>
              <a:rPr lang="en-US" smtClean="0"/>
              <a:t>Click icon to add clip art</a:t>
            </a:r>
            <a:endParaRPr lang="en-US"/>
          </a:p>
        </p:txBody>
      </p:sp>
      <p:sp>
        <p:nvSpPr>
          <p:cNvPr id="4" name="Text Placeholder 3"/>
          <p:cNvSpPr>
            <a:spLocks noGrp="1"/>
          </p:cNvSpPr>
          <p:nvPr>
            <p:ph type="body"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B63309B-07AF-429D-8A84-2BEF72658BEA}"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F65A44-CBF5-47E3-9CE2-D5FA0BDE519A}"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2528AD5-7B47-4331-B780-F9C39AF8B7D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58360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F65A44-CBF5-47E3-9CE2-D5FA0BDE519A}"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2528AD5-7B47-4331-B780-F9C39AF8B7D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72141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F65A44-CBF5-47E3-9CE2-D5FA0BDE519A}"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2528AD5-7B47-4331-B780-F9C39AF8B7D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19479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F65A44-CBF5-47E3-9CE2-D5FA0BDE519A}"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2528AD5-7B47-4331-B780-F9C39AF8B7D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11860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F65A44-CBF5-47E3-9CE2-D5FA0BDE519A}"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82528AD5-7B47-4331-B780-F9C39AF8B7D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00848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F65A44-CBF5-47E3-9CE2-D5FA0BDE519A}"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82528AD5-7B47-4331-B780-F9C39AF8B7D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1114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2C11C-6D2A-41E6-8E1A-6DB2F9D58115}" type="slidenum">
              <a:rPr lang="en-US" smtClean="0"/>
              <a:pPr/>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65A44-CBF5-47E3-9CE2-D5FA0BDE519A}"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82528AD5-7B47-4331-B780-F9C39AF8B7D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16872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F65A44-CBF5-47E3-9CE2-D5FA0BDE519A}"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2528AD5-7B47-4331-B780-F9C39AF8B7D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35293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F65A44-CBF5-47E3-9CE2-D5FA0BDE519A}"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2528AD5-7B47-4331-B780-F9C39AF8B7D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94947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F65A44-CBF5-47E3-9CE2-D5FA0BDE519A}"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2528AD5-7B47-4331-B780-F9C39AF8B7D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0976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F65A44-CBF5-47E3-9CE2-D5FA0BDE519A}"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2528AD5-7B47-4331-B780-F9C39AF8B7D0}"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85890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4"/>
          <p:cNvSpPr>
            <a:spLocks/>
          </p:cNvSpPr>
          <p:nvPr/>
        </p:nvSpPr>
        <p:spPr bwMode="auto">
          <a:xfrm>
            <a:off x="285750" y="2803525"/>
            <a:ext cx="1588"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pPr>
              <a:defRPr/>
            </a:pPr>
            <a:endParaRPr lang="en-US">
              <a:solidFill>
                <a:srgbClr val="FFFFFF"/>
              </a:solidFill>
              <a:latin typeface="Arial" charset="0"/>
              <a:ea typeface="ＭＳ Ｐゴシック" charset="0"/>
            </a:endParaRPr>
          </a:p>
        </p:txBody>
      </p:sp>
      <p:sp>
        <p:nvSpPr>
          <p:cNvPr id="35842" name="Rectangle 2"/>
          <p:cNvSpPr>
            <a:spLocks noGrp="1" noChangeArrowheads="1"/>
          </p:cNvSpPr>
          <p:nvPr>
            <p:ph type="ctrTitle" sz="quarter"/>
          </p:nvPr>
        </p:nvSpPr>
        <p:spPr>
          <a:xfrm>
            <a:off x="685800" y="1997075"/>
            <a:ext cx="7772400" cy="1431925"/>
          </a:xfrm>
        </p:spPr>
        <p:txBody>
          <a:bodyPr anchor="b" anchorCtr="1"/>
          <a:lstStyle>
            <a:lvl1pPr>
              <a:defRPr/>
            </a:lvl1pPr>
          </a:lstStyle>
          <a:p>
            <a:r>
              <a:rPr lang="en-US" smtClean="0"/>
              <a:t>Click to edit Master title style</a:t>
            </a:r>
            <a:endParaRPr lang="en-US"/>
          </a:p>
        </p:txBody>
      </p:sp>
      <p:sp>
        <p:nvSpPr>
          <p:cNvPr id="35843"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solidFill>
                <a:srgbClr val="FFFFFF"/>
              </a:solidFill>
              <a:latin typeface="Tahoma"/>
            </a:endParaRPr>
          </a:p>
        </p:txBody>
      </p:sp>
      <p:sp>
        <p:nvSpPr>
          <p:cNvPr id="6" name="Rectangle 6"/>
          <p:cNvSpPr>
            <a:spLocks noGrp="1" noChangeArrowheads="1"/>
          </p:cNvSpPr>
          <p:nvPr>
            <p:ph type="sldNum" sz="quarter" idx="11"/>
          </p:nvPr>
        </p:nvSpPr>
        <p:spPr/>
        <p:txBody>
          <a:bodyPr/>
          <a:lstStyle>
            <a:lvl1pPr>
              <a:defRPr/>
            </a:lvl1pPr>
          </a:lstStyle>
          <a:p>
            <a:fld id="{A90E476C-A43F-EF4C-962E-8B4497C84FF6}" type="slidenum">
              <a:rPr lang="en-US">
                <a:solidFill>
                  <a:srgbClr val="FFFFFF"/>
                </a:solidFill>
              </a:rPr>
              <a:pPr/>
              <a:t>‹#›</a:t>
            </a:fld>
            <a:endParaRPr lang="en-US">
              <a:solidFill>
                <a:srgbClr val="FFFFFF"/>
              </a:solidFill>
            </a:endParaRPr>
          </a:p>
        </p:txBody>
      </p:sp>
      <p:sp>
        <p:nvSpPr>
          <p:cNvPr id="7" name="Rectangle 7"/>
          <p:cNvSpPr>
            <a:spLocks noGrp="1" noChangeArrowheads="1"/>
          </p:cNvSpPr>
          <p:nvPr>
            <p:ph type="dt" sz="quarter" idx="12"/>
          </p:nvPr>
        </p:nvSpPr>
        <p:spPr/>
        <p:txBody>
          <a:bodyPr/>
          <a:lstStyle>
            <a:lvl1pPr>
              <a:defRPr/>
            </a:lvl1pPr>
          </a:lstStyle>
          <a:p>
            <a:pPr>
              <a:defRPr/>
            </a:pPr>
            <a:endParaRPr lang="en-US">
              <a:solidFill>
                <a:srgbClr val="FFFFFF"/>
              </a:solidFill>
              <a:latin typeface="Tahoma"/>
            </a:endParaRPr>
          </a:p>
        </p:txBody>
      </p:sp>
    </p:spTree>
    <p:extLst>
      <p:ext uri="{BB962C8B-B14F-4D97-AF65-F5344CB8AC3E}">
        <p14:creationId xmlns:p14="http://schemas.microsoft.com/office/powerpoint/2010/main" val="42690879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6" name="Rectangle 6"/>
          <p:cNvSpPr>
            <a:spLocks noGrp="1" noChangeArrowheads="1"/>
          </p:cNvSpPr>
          <p:nvPr>
            <p:ph type="sldNum" sz="quarter" idx="12"/>
          </p:nvPr>
        </p:nvSpPr>
        <p:spPr>
          <a:ln/>
        </p:spPr>
        <p:txBody>
          <a:bodyPr/>
          <a:lstStyle>
            <a:lvl1pPr>
              <a:defRPr/>
            </a:lvl1pPr>
          </a:lstStyle>
          <a:p>
            <a:fld id="{E0D26A09-8D8D-6A43-8B60-2E8CAF7523D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9027964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6" name="Rectangle 6"/>
          <p:cNvSpPr>
            <a:spLocks noGrp="1" noChangeArrowheads="1"/>
          </p:cNvSpPr>
          <p:nvPr>
            <p:ph type="sldNum" sz="quarter" idx="12"/>
          </p:nvPr>
        </p:nvSpPr>
        <p:spPr>
          <a:ln/>
        </p:spPr>
        <p:txBody>
          <a:bodyPr/>
          <a:lstStyle>
            <a:lvl1pPr>
              <a:defRPr/>
            </a:lvl1pPr>
          </a:lstStyle>
          <a:p>
            <a:fld id="{7B7002BB-C4AB-2B40-ADC6-EA422EC25F49}"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861815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7" name="Rectangle 6"/>
          <p:cNvSpPr>
            <a:spLocks noGrp="1" noChangeArrowheads="1"/>
          </p:cNvSpPr>
          <p:nvPr>
            <p:ph type="sldNum" sz="quarter" idx="12"/>
          </p:nvPr>
        </p:nvSpPr>
        <p:spPr>
          <a:ln/>
        </p:spPr>
        <p:txBody>
          <a:bodyPr/>
          <a:lstStyle>
            <a:lvl1pPr>
              <a:defRPr/>
            </a:lvl1pPr>
          </a:lstStyle>
          <a:p>
            <a:fld id="{7BE41BE2-730D-0341-9B21-7E7B57C1D385}"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6106656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9" name="Rectangle 6"/>
          <p:cNvSpPr>
            <a:spLocks noGrp="1" noChangeArrowheads="1"/>
          </p:cNvSpPr>
          <p:nvPr>
            <p:ph type="sldNum" sz="quarter" idx="12"/>
          </p:nvPr>
        </p:nvSpPr>
        <p:spPr>
          <a:ln/>
        </p:spPr>
        <p:txBody>
          <a:bodyPr/>
          <a:lstStyle>
            <a:lvl1pPr>
              <a:defRPr/>
            </a:lvl1pPr>
          </a:lstStyle>
          <a:p>
            <a:fld id="{AC1B0E6E-0785-8D41-8749-BE7F26970AE1}"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34739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53D78-EE21-48C2-ABBA-BB740D3319ED}" type="slidenum">
              <a:rPr lang="en-US" smtClean="0"/>
              <a:pPr/>
              <a:t>‹#›</a:t>
            </a:fld>
            <a:endParaRPr 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5" name="Rectangle 6"/>
          <p:cNvSpPr>
            <a:spLocks noGrp="1" noChangeArrowheads="1"/>
          </p:cNvSpPr>
          <p:nvPr>
            <p:ph type="sldNum" sz="quarter" idx="12"/>
          </p:nvPr>
        </p:nvSpPr>
        <p:spPr>
          <a:ln/>
        </p:spPr>
        <p:txBody>
          <a:bodyPr/>
          <a:lstStyle>
            <a:lvl1pPr>
              <a:defRPr/>
            </a:lvl1pPr>
          </a:lstStyle>
          <a:p>
            <a:fld id="{425B31E3-4FBD-044A-BF36-30F58BE2FBA0}"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8994126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4" name="Rectangle 6"/>
          <p:cNvSpPr>
            <a:spLocks noGrp="1" noChangeArrowheads="1"/>
          </p:cNvSpPr>
          <p:nvPr>
            <p:ph type="sldNum" sz="quarter" idx="12"/>
          </p:nvPr>
        </p:nvSpPr>
        <p:spPr>
          <a:ln/>
        </p:spPr>
        <p:txBody>
          <a:bodyPr/>
          <a:lstStyle>
            <a:lvl1pPr>
              <a:defRPr/>
            </a:lvl1pPr>
          </a:lstStyle>
          <a:p>
            <a:fld id="{CF2FBADA-C133-B347-9E0E-24602434C8E1}"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1959817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7" name="Rectangle 6"/>
          <p:cNvSpPr>
            <a:spLocks noGrp="1" noChangeArrowheads="1"/>
          </p:cNvSpPr>
          <p:nvPr>
            <p:ph type="sldNum" sz="quarter" idx="12"/>
          </p:nvPr>
        </p:nvSpPr>
        <p:spPr>
          <a:ln/>
        </p:spPr>
        <p:txBody>
          <a:bodyPr/>
          <a:lstStyle>
            <a:lvl1pPr>
              <a:defRPr/>
            </a:lvl1pPr>
          </a:lstStyle>
          <a:p>
            <a:fld id="{8F345B48-48D0-DF4B-9A25-F114C43DB1C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6082224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7" name="Rectangle 6"/>
          <p:cNvSpPr>
            <a:spLocks noGrp="1" noChangeArrowheads="1"/>
          </p:cNvSpPr>
          <p:nvPr>
            <p:ph type="sldNum" sz="quarter" idx="12"/>
          </p:nvPr>
        </p:nvSpPr>
        <p:spPr>
          <a:ln/>
        </p:spPr>
        <p:txBody>
          <a:bodyPr/>
          <a:lstStyle>
            <a:lvl1pPr>
              <a:defRPr/>
            </a:lvl1pPr>
          </a:lstStyle>
          <a:p>
            <a:fld id="{4BEF3676-0181-984D-A96A-7066ECEAD83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3710948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6" name="Rectangle 6"/>
          <p:cNvSpPr>
            <a:spLocks noGrp="1" noChangeArrowheads="1"/>
          </p:cNvSpPr>
          <p:nvPr>
            <p:ph type="sldNum" sz="quarter" idx="12"/>
          </p:nvPr>
        </p:nvSpPr>
        <p:spPr>
          <a:ln/>
        </p:spPr>
        <p:txBody>
          <a:bodyPr/>
          <a:lstStyle>
            <a:lvl1pPr>
              <a:defRPr/>
            </a:lvl1pPr>
          </a:lstStyle>
          <a:p>
            <a:fld id="{D6A217BF-DDAA-1142-9D75-72383AD28578}"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802323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2100"/>
            <a:ext cx="2057400" cy="5727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92100"/>
            <a:ext cx="6019800"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6" name="Rectangle 6"/>
          <p:cNvSpPr>
            <a:spLocks noGrp="1" noChangeArrowheads="1"/>
          </p:cNvSpPr>
          <p:nvPr>
            <p:ph type="sldNum" sz="quarter" idx="12"/>
          </p:nvPr>
        </p:nvSpPr>
        <p:spPr>
          <a:ln/>
        </p:spPr>
        <p:txBody>
          <a:bodyPr/>
          <a:lstStyle>
            <a:lvl1pPr>
              <a:defRPr/>
            </a:lvl1pPr>
          </a:lstStyle>
          <a:p>
            <a:fld id="{EC218446-87A8-0349-BFBD-718E476212C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8670569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13843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8229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38600"/>
            <a:ext cx="8229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7" name="Rectangle 6"/>
          <p:cNvSpPr>
            <a:spLocks noGrp="1" noChangeArrowheads="1"/>
          </p:cNvSpPr>
          <p:nvPr>
            <p:ph type="sldNum" sz="quarter" idx="12"/>
          </p:nvPr>
        </p:nvSpPr>
        <p:spPr>
          <a:ln/>
        </p:spPr>
        <p:txBody>
          <a:bodyPr/>
          <a:lstStyle>
            <a:lvl1pPr>
              <a:defRPr/>
            </a:lvl1pPr>
          </a:lstStyle>
          <a:p>
            <a:fld id="{C922ABAF-95CC-8449-8380-6DCA7CF2FF2F}"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1902003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13843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050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7" name="Rectangle 6"/>
          <p:cNvSpPr>
            <a:spLocks noGrp="1" noChangeArrowheads="1"/>
          </p:cNvSpPr>
          <p:nvPr>
            <p:ph type="sldNum" sz="quarter" idx="12"/>
          </p:nvPr>
        </p:nvSpPr>
        <p:spPr>
          <a:ln/>
        </p:spPr>
        <p:txBody>
          <a:bodyPr/>
          <a:lstStyle>
            <a:lvl1pPr>
              <a:defRPr/>
            </a:lvl1pPr>
          </a:lstStyle>
          <a:p>
            <a:fld id="{4FA43F11-EE44-6541-8843-9EA919BB469C}"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4757605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13843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9050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 y="40386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648200" y="19050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8" name="Rectangle 6"/>
          <p:cNvSpPr>
            <a:spLocks noGrp="1" noChangeArrowheads="1"/>
          </p:cNvSpPr>
          <p:nvPr>
            <p:ph type="sldNum" sz="quarter" idx="12"/>
          </p:nvPr>
        </p:nvSpPr>
        <p:spPr>
          <a:ln/>
        </p:spPr>
        <p:txBody>
          <a:bodyPr/>
          <a:lstStyle>
            <a:lvl1pPr>
              <a:defRPr/>
            </a:lvl1pPr>
          </a:lstStyle>
          <a:p>
            <a:fld id="{445DD8A6-049F-054C-9E4A-FEEA9E0FDED1}"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1475780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13843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05000"/>
            <a:ext cx="8229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38600"/>
            <a:ext cx="8229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7" name="Rectangle 6"/>
          <p:cNvSpPr>
            <a:spLocks noGrp="1" noChangeArrowheads="1"/>
          </p:cNvSpPr>
          <p:nvPr>
            <p:ph type="sldNum" sz="quarter" idx="12"/>
          </p:nvPr>
        </p:nvSpPr>
        <p:spPr>
          <a:ln/>
        </p:spPr>
        <p:txBody>
          <a:bodyPr/>
          <a:lstStyle>
            <a:lvl1pPr>
              <a:defRPr/>
            </a:lvl1pPr>
          </a:lstStyle>
          <a:p>
            <a:fld id="{717088DE-8039-9B4A-B080-004E305F99F2}"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53371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85A59-3188-48B1-AFD0-D96E2A3B8738}"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13843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9050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050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4038600"/>
            <a:ext cx="8229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FFFFFF"/>
              </a:solidFill>
              <a:latin typeface="Tahoma"/>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latin typeface="Tahoma"/>
            </a:endParaRPr>
          </a:p>
        </p:txBody>
      </p:sp>
      <p:sp>
        <p:nvSpPr>
          <p:cNvPr id="8" name="Rectangle 6"/>
          <p:cNvSpPr>
            <a:spLocks noGrp="1" noChangeArrowheads="1"/>
          </p:cNvSpPr>
          <p:nvPr>
            <p:ph type="sldNum" sz="quarter" idx="12"/>
          </p:nvPr>
        </p:nvSpPr>
        <p:spPr>
          <a:ln/>
        </p:spPr>
        <p:txBody>
          <a:bodyPr/>
          <a:lstStyle>
            <a:lvl1pPr>
              <a:defRPr/>
            </a:lvl1pPr>
          </a:lstStyle>
          <a:p>
            <a:fld id="{E0B7FEFC-2394-B046-9FF8-AE2FDD09E6FF}"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5665279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1DE1A0-46BB-486B-BA49-DF19F13E540F}"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C43DF27-35C9-4E9D-8E1A-BCEA562ED8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63883823"/>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DE1A0-46BB-486B-BA49-DF19F13E540F}"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C43DF27-35C9-4E9D-8E1A-BCEA562ED8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54602405"/>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1DE1A0-46BB-486B-BA49-DF19F13E540F}"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C43DF27-35C9-4E9D-8E1A-BCEA562ED8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39079821"/>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1DE1A0-46BB-486B-BA49-DF19F13E540F}"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CC43DF27-35C9-4E9D-8E1A-BCEA562ED8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416313866"/>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1DE1A0-46BB-486B-BA49-DF19F13E540F}"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CC43DF27-35C9-4E9D-8E1A-BCEA562ED8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49608348"/>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1DE1A0-46BB-486B-BA49-DF19F13E540F}"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CC43DF27-35C9-4E9D-8E1A-BCEA562ED8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73301612"/>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DE1A0-46BB-486B-BA49-DF19F13E540F}"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CC43DF27-35C9-4E9D-8E1A-BCEA562ED8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39707861"/>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DE1A0-46BB-486B-BA49-DF19F13E540F}"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CC43DF27-35C9-4E9D-8E1A-BCEA562ED8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432637678"/>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DE1A0-46BB-486B-BA49-DF19F13E540F}"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CC43DF27-35C9-4E9D-8E1A-BCEA562ED8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69614065"/>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340949-343B-4052-89C5-5A7D6D15F890}" type="slidenum">
              <a:rPr lang="en-US" smtClean="0"/>
              <a:pPr/>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DE1A0-46BB-486B-BA49-DF19F13E540F}"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C43DF27-35C9-4E9D-8E1A-BCEA562ED8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778230362"/>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DE1A0-46BB-486B-BA49-DF19F13E540F}" type="datetimeFigureOut">
              <a:rPr lang="en-US" smtClean="0">
                <a:solidFill>
                  <a:prstClr val="black">
                    <a:tint val="75000"/>
                  </a:prstClr>
                </a:solidFill>
                <a:latin typeface="Calibri"/>
              </a:rPr>
              <a:pPr/>
              <a:t>11/25/13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C43DF27-35C9-4E9D-8E1A-BCEA562ED86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92833240"/>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91846C96-9A31-C74E-A2CF-CA5950FD1100}"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3770469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8D22C11C-6D2A-41E6-8E1A-6DB2F9D58115}"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1432626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4753D78-EE21-48C2-ABBA-BB740D3319ED}"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extLst>
      <p:ext uri="{BB962C8B-B14F-4D97-AF65-F5344CB8AC3E}">
        <p14:creationId xmlns:p14="http://schemas.microsoft.com/office/powerpoint/2010/main" val="25716751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FB085A59-3188-48B1-AFD0-D96E2A3B8738}"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75917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97340949-343B-4052-89C5-5A7D6D15F890}"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50246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F4E255F2-B6B8-4066-B0F1-3D4AF7E266A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9692184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44E53F97-8E69-4E73-8BA1-86332BB09A3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6626580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0694DA08-4F43-4DC5-A544-3419135058B0}"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1553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E255F2-B6B8-4066-B0F1-3D4AF7E266AE}" type="slidenum">
              <a:rPr lang="en-US" smtClean="0"/>
              <a:pPr/>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BDA16FC-50E7-455D-BBF4-EBC8FD009250}"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9269189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D2B1E45-E47D-4C91-AA8A-81D0BED11EE7}"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2157007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E0BE3916-ED4F-4DC5-A96E-164C8797005D}"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7997689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91846C96-9A31-C74E-A2CF-CA5950FD1100}"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37832790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8D22C11C-6D2A-41E6-8E1A-6DB2F9D58115}"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445306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4753D78-EE21-48C2-ABBA-BB740D3319ED}"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extLst>
      <p:ext uri="{BB962C8B-B14F-4D97-AF65-F5344CB8AC3E}">
        <p14:creationId xmlns:p14="http://schemas.microsoft.com/office/powerpoint/2010/main" val="1320772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FB085A59-3188-48B1-AFD0-D96E2A3B8738}"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35376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97340949-343B-4052-89C5-5A7D6D15F890}"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859400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F4E255F2-B6B8-4066-B0F1-3D4AF7E266A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3995530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44E53F97-8E69-4E73-8BA1-86332BB09A3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20750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53F97-8E69-4E73-8BA1-86332BB09A33}"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0694DA08-4F43-4DC5-A544-3419135058B0}"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6373746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BDA16FC-50E7-455D-BBF4-EBC8FD009250}"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619787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D2B1E45-E47D-4C91-AA8A-81D0BED11EE7}"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76622979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E0BE3916-ED4F-4DC5-A96E-164C8797005D}"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47540971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D57B0AA-AC8E-4463-ADAC-E87D09B82E4F}" type="slidenum">
              <a:rPr lang="en-US" smtClean="0">
                <a:solidFill>
                  <a:srgbClr val="FFFFFF"/>
                </a:solidFill>
              </a:rPr>
              <a:pPr/>
              <a:t>‹#›</a:t>
            </a:fld>
            <a:endParaRPr lang="en-US">
              <a:solidFill>
                <a:srgbClr val="FFFFFF"/>
              </a:solidFill>
            </a:endParaRP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5061201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8D22C11C-6D2A-41E6-8E1A-6DB2F9D58115}" type="slidenum">
              <a:rPr lang="en-US" smtClean="0">
                <a:solidFill>
                  <a:srgbClr val="FFFFFF"/>
                </a:solidFill>
              </a:rPr>
              <a:pPr/>
              <a:t>‹#›</a:t>
            </a:fld>
            <a:endParaRPr lang="en-US">
              <a:solidFill>
                <a:srgbClr val="FFFFFF"/>
              </a:solidFill>
            </a:endParaRPr>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21164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44753D78-EE21-48C2-ABBA-BB740D3319E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0467464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FB085A59-3188-48B1-AFD0-D96E2A3B8738}"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7166918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solidFill>
                <a:srgbClr val="FFFFFF"/>
              </a:solidFill>
            </a:endParaRPr>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97340949-343B-4052-89C5-5A7D6D15F890}"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2078657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solidFill>
                <a:srgbClr val="FFFFFF"/>
              </a:solidFill>
            </a:endParaRPr>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F4E255F2-B6B8-4066-B0F1-3D4AF7E266AE}"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55163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en-US" smtClean="0"/>
              <a:t>Click to edit Master title style</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4DA08-4F43-4DC5-A544-3419135058B0}" type="slidenum">
              <a:rPr lang="en-US" smtClean="0"/>
              <a:pPr/>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FFFFFF"/>
              </a:solidFill>
            </a:endParaRPr>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44E53F97-8E69-4E73-8BA1-86332BB09A33}"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72020136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0694DA08-4F43-4DC5-A544-3419135058B0}"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66883873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DBDA16FC-50E7-455D-BBF4-EBC8FD009250}"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96901926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BD2B1E45-E47D-4C91-AA8A-81D0BED11EE7}"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40737421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E0BE3916-ED4F-4DC5-A96E-164C8797005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8262678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D57B0AA-AC8E-4463-ADAC-E87D09B82E4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694734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D22C11C-6D2A-41E6-8E1A-6DB2F9D581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80682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753D78-EE21-48C2-ABBA-BB740D3319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185184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B085A59-3188-48B1-AFD0-D96E2A3B87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061916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7340949-343B-4052-89C5-5A7D6D15F8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972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A16FC-50E7-455D-BBF4-EBC8FD009250}"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4E255F2-B6B8-4066-B0F1-3D4AF7E266A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196481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4E53F97-8E69-4E73-8BA1-86332BB09A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554598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694DA08-4F43-4DC5-A544-3419135058B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340310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BDA16FC-50E7-455D-BBF4-EBC8FD00925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727236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2B1E45-E47D-4C91-AA8A-81D0BED11E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03400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BE3916-ED4F-4DC5-A96E-164C879700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57026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slideLayout" Target="../slideLayouts/slideLayout37.xml"/><Relationship Id="rId14" Type="http://schemas.openxmlformats.org/officeDocument/2006/relationships/slideLayout" Target="../slideLayouts/slideLayout38.xml"/><Relationship Id="rId15" Type="http://schemas.openxmlformats.org/officeDocument/2006/relationships/slideLayout" Target="../slideLayouts/slideLayout39.xml"/><Relationship Id="rId16" Type="http://schemas.openxmlformats.org/officeDocument/2006/relationships/slideLayout" Target="../slideLayouts/slideLayout40.xml"/><Relationship Id="rId17" Type="http://schemas.openxmlformats.org/officeDocument/2006/relationships/theme" Target="../theme/theme3.xml"/><Relationship Id="rId18" Type="http://schemas.openxmlformats.org/officeDocument/2006/relationships/image" Target="../media/image9.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1.xml"/><Relationship Id="rId12" Type="http://schemas.openxmlformats.org/officeDocument/2006/relationships/theme" Target="../theme/theme4.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 Id="rId9" Type="http://schemas.openxmlformats.org/officeDocument/2006/relationships/slideLayout" Target="../slideLayouts/slideLayout49.xml"/><Relationship Id="rId10"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2.xml"/><Relationship Id="rId12" Type="http://schemas.openxmlformats.org/officeDocument/2006/relationships/theme" Target="../theme/theme5.xml"/><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9" Type="http://schemas.openxmlformats.org/officeDocument/2006/relationships/slideLayout" Target="../slideLayouts/slideLayout60.xml"/><Relationship Id="rId10"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3.xml"/><Relationship Id="rId12" Type="http://schemas.openxmlformats.org/officeDocument/2006/relationships/theme" Target="../theme/theme6.xml"/><Relationship Id="rId1" Type="http://schemas.openxmlformats.org/officeDocument/2006/relationships/slideLayout" Target="../slideLayouts/slideLayout63.xml"/><Relationship Id="rId2" Type="http://schemas.openxmlformats.org/officeDocument/2006/relationships/slideLayout" Target="../slideLayouts/slideLayout64.xml"/><Relationship Id="rId3" Type="http://schemas.openxmlformats.org/officeDocument/2006/relationships/slideLayout" Target="../slideLayouts/slideLayout65.xml"/><Relationship Id="rId4" Type="http://schemas.openxmlformats.org/officeDocument/2006/relationships/slideLayout" Target="../slideLayouts/slideLayout66.xml"/><Relationship Id="rId5" Type="http://schemas.openxmlformats.org/officeDocument/2006/relationships/slideLayout" Target="../slideLayouts/slideLayout67.xml"/><Relationship Id="rId6" Type="http://schemas.openxmlformats.org/officeDocument/2006/relationships/slideLayout" Target="../slideLayouts/slideLayout68.xml"/><Relationship Id="rId7" Type="http://schemas.openxmlformats.org/officeDocument/2006/relationships/slideLayout" Target="../slideLayouts/slideLayout69.xml"/><Relationship Id="rId8" Type="http://schemas.openxmlformats.org/officeDocument/2006/relationships/slideLayout" Target="../slideLayouts/slideLayout70.xml"/><Relationship Id="rId9" Type="http://schemas.openxmlformats.org/officeDocument/2006/relationships/slideLayout" Target="../slideLayouts/slideLayout71.xml"/><Relationship Id="rId10" Type="http://schemas.openxmlformats.org/officeDocument/2006/relationships/slideLayout" Target="../slideLayouts/slideLayout72.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4.xml"/><Relationship Id="rId12" Type="http://schemas.openxmlformats.org/officeDocument/2006/relationships/theme" Target="../theme/theme7.xml"/><Relationship Id="rId13" Type="http://schemas.openxmlformats.org/officeDocument/2006/relationships/image" Target="../media/image11.png"/><Relationship Id="rId1" Type="http://schemas.openxmlformats.org/officeDocument/2006/relationships/slideLayout" Target="../slideLayouts/slideLayout74.xml"/><Relationship Id="rId2" Type="http://schemas.openxmlformats.org/officeDocument/2006/relationships/slideLayout" Target="../slideLayouts/slideLayout75.xml"/><Relationship Id="rId3" Type="http://schemas.openxmlformats.org/officeDocument/2006/relationships/slideLayout" Target="../slideLayouts/slideLayout76.xml"/><Relationship Id="rId4" Type="http://schemas.openxmlformats.org/officeDocument/2006/relationships/slideLayout" Target="../slideLayouts/slideLayout77.xml"/><Relationship Id="rId5" Type="http://schemas.openxmlformats.org/officeDocument/2006/relationships/slideLayout" Target="../slideLayouts/slideLayout78.xml"/><Relationship Id="rId6" Type="http://schemas.openxmlformats.org/officeDocument/2006/relationships/slideLayout" Target="../slideLayouts/slideLayout79.xml"/><Relationship Id="rId7" Type="http://schemas.openxmlformats.org/officeDocument/2006/relationships/slideLayout" Target="../slideLayouts/slideLayout80.xml"/><Relationship Id="rId8" Type="http://schemas.openxmlformats.org/officeDocument/2006/relationships/slideLayout" Target="../slideLayouts/slideLayout81.xml"/><Relationship Id="rId9" Type="http://schemas.openxmlformats.org/officeDocument/2006/relationships/slideLayout" Target="../slideLayouts/slideLayout82.xml"/><Relationship Id="rId10" Type="http://schemas.openxmlformats.org/officeDocument/2006/relationships/slideLayout" Target="../slideLayouts/slideLayout83.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5.xml"/><Relationship Id="rId12" Type="http://schemas.openxmlformats.org/officeDocument/2006/relationships/theme" Target="../theme/theme8.xml"/><Relationship Id="rId1" Type="http://schemas.openxmlformats.org/officeDocument/2006/relationships/slideLayout" Target="../slideLayouts/slideLayout85.xml"/><Relationship Id="rId2" Type="http://schemas.openxmlformats.org/officeDocument/2006/relationships/slideLayout" Target="../slideLayouts/slideLayout86.xml"/><Relationship Id="rId3" Type="http://schemas.openxmlformats.org/officeDocument/2006/relationships/slideLayout" Target="../slideLayouts/slideLayout87.xml"/><Relationship Id="rId4" Type="http://schemas.openxmlformats.org/officeDocument/2006/relationships/slideLayout" Target="../slideLayouts/slideLayout88.xml"/><Relationship Id="rId5" Type="http://schemas.openxmlformats.org/officeDocument/2006/relationships/slideLayout" Target="../slideLayouts/slideLayout89.xml"/><Relationship Id="rId6" Type="http://schemas.openxmlformats.org/officeDocument/2006/relationships/slideLayout" Target="../slideLayouts/slideLayout90.xml"/><Relationship Id="rId7" Type="http://schemas.openxmlformats.org/officeDocument/2006/relationships/slideLayout" Target="../slideLayouts/slideLayout91.xml"/><Relationship Id="rId8" Type="http://schemas.openxmlformats.org/officeDocument/2006/relationships/slideLayout" Target="../slideLayouts/slideLayout92.xml"/><Relationship Id="rId9" Type="http://schemas.openxmlformats.org/officeDocument/2006/relationships/slideLayout" Target="../slideLayouts/slideLayout93.xml"/><Relationship Id="rId10"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1D857EF0-2FB0-466E-8C66-7AE50E126154}" type="slidenum">
              <a:rPr lang="en-US" smtClean="0"/>
              <a:pPr/>
              <a:t>‹#›</a:t>
            </a:fld>
            <a:endParaRPr 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tx1">
                <a:lumMod val="85000"/>
                <a:lumOff val="15000"/>
              </a:schemeClr>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9DF65A44-CBF5-47E3-9CE2-D5FA0BDE519A}" type="datetimeFigureOut">
              <a:rPr lang="en-US" smtClean="0">
                <a:solidFill>
                  <a:prstClr val="black">
                    <a:tint val="75000"/>
                  </a:prstClr>
                </a:solidFill>
                <a:latin typeface="Calibri"/>
              </a:rPr>
              <a:pPr eaLnBrk="1" fontAlgn="auto" hangingPunct="1">
                <a:spcBef>
                  <a:spcPts val="0"/>
                </a:spcBef>
                <a:spcAft>
                  <a:spcPts val="0"/>
                </a:spcAft>
              </a:pPr>
              <a:t>11/25/13</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82528AD5-7B47-4331-B780-F9C39AF8B7D0}" type="slidenum">
              <a:rPr lang="en-US" smtClean="0">
                <a:solidFill>
                  <a:prstClr val="black">
                    <a:tint val="75000"/>
                  </a:prstClr>
                </a:solidFill>
                <a:latin typeface="Calibri"/>
              </a:rPr>
              <a:pPr eaLnBrk="1" fontAlgn="auto" hangingPunct="1">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3230901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457200" y="292100"/>
            <a:ext cx="8229600" cy="1384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819" name="Rectangle 3"/>
          <p:cNvSpPr>
            <a:spLocks noGrp="1" noChangeArrowheads="1"/>
          </p:cNvSpPr>
          <p:nvPr>
            <p:ph type="body" idx="1"/>
          </p:nvPr>
        </p:nvSpPr>
        <p:spPr bwMode="auto">
          <a:xfrm>
            <a:off x="457200" y="19050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mn-lt"/>
                <a:ea typeface="+mn-ea"/>
              </a:defRPr>
            </a:lvl1pPr>
          </a:lstStyle>
          <a:p>
            <a:pPr>
              <a:defRPr/>
            </a:pPr>
            <a:endParaRPr lang="en-US">
              <a:solidFill>
                <a:srgbClr val="FFFFFF"/>
              </a:solidFill>
              <a:latin typeface="Tahoma"/>
            </a:endParaRPr>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mn-lt"/>
                <a:ea typeface="+mn-ea"/>
              </a:defRPr>
            </a:lvl1pPr>
          </a:lstStyle>
          <a:p>
            <a:pPr>
              <a:defRPr/>
            </a:pPr>
            <a:endParaRPr lang="en-US">
              <a:solidFill>
                <a:srgbClr val="FFFFFF"/>
              </a:solidFill>
              <a:latin typeface="Tahoma"/>
            </a:endParaRPr>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Tahoma" charset="0"/>
              </a:defRPr>
            </a:lvl1pPr>
          </a:lstStyle>
          <a:p>
            <a:pPr eaLnBrk="1" hangingPunct="1"/>
            <a:fld id="{67735675-139A-704F-B755-9629CF2CBC59}" type="slidenum">
              <a:rPr lang="en-US" smtClean="0">
                <a:solidFill>
                  <a:srgbClr val="FFFFFF"/>
                </a:solidFill>
                <a:ea typeface="ＭＳ Ｐゴシック" charset="0"/>
              </a:rPr>
              <a:pPr eaLnBrk="1" hangingPunct="1"/>
              <a:t>‹#›</a:t>
            </a:fld>
            <a:endParaRPr lang="en-US" smtClean="0">
              <a:solidFill>
                <a:srgbClr val="FFFFFF"/>
              </a:solidFill>
              <a:ea typeface="ＭＳ Ｐゴシック" charset="0"/>
            </a:endParaRPr>
          </a:p>
        </p:txBody>
      </p:sp>
    </p:spTree>
    <p:extLst>
      <p:ext uri="{BB962C8B-B14F-4D97-AF65-F5344CB8AC3E}">
        <p14:creationId xmlns:p14="http://schemas.microsoft.com/office/powerpoint/2010/main" val="1549824036"/>
      </p:ext>
    </p:extLst>
  </p:cSld>
  <p:clrMap bg1="dk2" tx1="lt1" bg2="dk1"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ＭＳ Ｐゴシック" charset="0"/>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defRPr>
      </a:lvl5pPr>
      <a:lvl6pPr marL="4572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120000"/>
        <a:buChar char="•"/>
        <a:defRPr sz="3200">
          <a:solidFill>
            <a:schemeClr val="tx1"/>
          </a:solidFill>
          <a:effectLst>
            <a:outerShdw blurRad="38100" dist="38100" dir="2700000" algn="tl">
              <a:srgbClr val="000000"/>
            </a:outerShdw>
          </a:effectLst>
          <a:latin typeface="+mn-lt"/>
          <a:ea typeface="ＭＳ Ｐゴシック" charset="0"/>
          <a:cs typeface="+mn-cs"/>
        </a:defRPr>
      </a:lvl1pPr>
      <a:lvl2pPr marL="742950" indent="-285750" algn="l" rtl="0" eaLnBrk="0" fontAlgn="base" hangingPunct="0">
        <a:spcBef>
          <a:spcPct val="20000"/>
        </a:spcBef>
        <a:spcAft>
          <a:spcPct val="0"/>
        </a:spcAft>
        <a:buFont typeface="Tahoma" charset="0"/>
        <a:buChar char="–"/>
        <a:defRPr sz="2800">
          <a:solidFill>
            <a:schemeClr val="tx1"/>
          </a:solidFill>
          <a:effectLst>
            <a:outerShdw blurRad="38100" dist="38100" dir="2700000" algn="tl">
              <a:srgbClr val="000000"/>
            </a:outerShdw>
          </a:effectLst>
          <a:latin typeface="+mn-lt"/>
          <a:ea typeface="ＭＳ Ｐゴシック" charset="0"/>
        </a:defRPr>
      </a:lvl2pPr>
      <a:lvl3pPr marL="1143000" indent="-228600" algn="l" rtl="0" eaLnBrk="0" fontAlgn="base" hangingPunct="0">
        <a:spcBef>
          <a:spcPct val="20000"/>
        </a:spcBef>
        <a:spcAft>
          <a:spcPct val="0"/>
        </a:spcAft>
        <a:buClr>
          <a:schemeClr val="hlink"/>
        </a:buClr>
        <a:buSzPct val="120000"/>
        <a:buChar char="•"/>
        <a:defRPr sz="2400">
          <a:solidFill>
            <a:schemeClr val="tx1"/>
          </a:solidFill>
          <a:effectLst>
            <a:outerShdw blurRad="38100" dist="38100" dir="2700000" algn="tl">
              <a:srgbClr val="000000"/>
            </a:outerShdw>
          </a:effectLst>
          <a:latin typeface="+mn-lt"/>
          <a:ea typeface="ＭＳ Ｐゴシック" charset="0"/>
        </a:defRPr>
      </a:lvl3pPr>
      <a:lvl4pPr marL="1600200" indent="-228600" algn="l" rtl="0" eaLnBrk="0" fontAlgn="base" hangingPunct="0">
        <a:spcBef>
          <a:spcPct val="20000"/>
        </a:spcBef>
        <a:spcAft>
          <a:spcPct val="0"/>
        </a:spcAft>
        <a:buFont typeface="Tahoma" charset="0"/>
        <a:buChar char="–"/>
        <a:defRPr sz="2000">
          <a:solidFill>
            <a:schemeClr val="tx1"/>
          </a:solidFill>
          <a:effectLst>
            <a:outerShdw blurRad="38100" dist="38100" dir="2700000" algn="tl">
              <a:srgbClr val="000000"/>
            </a:outerShdw>
          </a:effectLst>
          <a:latin typeface="+mn-lt"/>
          <a:ea typeface="ＭＳ Ｐゴシック" charset="0"/>
        </a:defRPr>
      </a:lvl4pPr>
      <a:lvl5pPr marL="2057400" indent="-228600" algn="l" rtl="0" eaLnBrk="0" fontAlgn="base" hangingPunct="0">
        <a:spcBef>
          <a:spcPct val="20000"/>
        </a:spcBef>
        <a:spcAft>
          <a:spcPct val="0"/>
        </a:spcAft>
        <a:buClr>
          <a:schemeClr val="hlink"/>
        </a:buClr>
        <a:buSzPct val="80000"/>
        <a:buFont typeface="Wingdings" charset="0"/>
        <a:buChar char="v"/>
        <a:defRPr sz="2000">
          <a:solidFill>
            <a:schemeClr val="tx1"/>
          </a:solidFill>
          <a:effectLst>
            <a:outerShdw blurRad="38100" dist="38100" dir="2700000" algn="tl">
              <a:srgbClr val="000000"/>
            </a:outerShdw>
          </a:effectLst>
          <a:latin typeface="+mn-lt"/>
          <a:ea typeface="ＭＳ Ｐゴシック" charset="0"/>
        </a:defRPr>
      </a:lvl5pPr>
      <a:lvl6pPr marL="2514600" indent="-228600" algn="l" rtl="0" eaLnBrk="1" fontAlgn="base" hangingPunct="1">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4F1DE1A0-46BB-486B-BA49-DF19F13E540F}" type="datetimeFigureOut">
              <a:rPr lang="en-US" smtClean="0">
                <a:solidFill>
                  <a:prstClr val="black">
                    <a:tint val="75000"/>
                  </a:prstClr>
                </a:solidFill>
                <a:latin typeface="Calibri"/>
              </a:rPr>
              <a:pPr eaLnBrk="1" fontAlgn="auto" hangingPunct="1">
                <a:spcBef>
                  <a:spcPts val="0"/>
                </a:spcBef>
                <a:spcAft>
                  <a:spcPts val="0"/>
                </a:spcAft>
              </a:pPr>
              <a:t>11/25/13</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CC43DF27-35C9-4E9D-8E1A-BCEA562ED86E}" type="slidenum">
              <a:rPr lang="en-US" smtClean="0">
                <a:solidFill>
                  <a:prstClr val="black">
                    <a:tint val="75000"/>
                  </a:prstClr>
                </a:solidFill>
                <a:latin typeface="Calibri"/>
              </a:rPr>
              <a:pPr eaLnBrk="1" fontAlgn="auto" hangingPunct="1">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5969188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ransition xmlns:p14="http://schemas.microsoft.com/office/powerpoint/2010/mai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1D857EF0-2FB0-466E-8C66-7AE50E126154}"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extLst>
      <p:ext uri="{BB962C8B-B14F-4D97-AF65-F5344CB8AC3E}">
        <p14:creationId xmlns:p14="http://schemas.microsoft.com/office/powerpoint/2010/main" val="140034580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1D857EF0-2FB0-466E-8C66-7AE50E126154}"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extLst>
      <p:ext uri="{BB962C8B-B14F-4D97-AF65-F5344CB8AC3E}">
        <p14:creationId xmlns:p14="http://schemas.microsoft.com/office/powerpoint/2010/main" val="2829231077"/>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endParaRPr lang="en-US">
              <a:solidFill>
                <a:srgbClr val="FFFFFF"/>
              </a:solidFill>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1D857EF0-2FB0-466E-8C66-7AE50E126154}"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838594755"/>
      </p:ext>
    </p:extLst>
  </p:cSld>
  <p:clrMap bg1="dk1" tx1="lt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57EF0-2FB0-466E-8C66-7AE50E12615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6075334"/>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criptures.lds.org/en/ether/6/22a" TargetMode="External"/><Relationship Id="rId4" Type="http://schemas.openxmlformats.org/officeDocument/2006/relationships/hyperlink" Target="http://scriptures.lds.org/en/ether/6/23a" TargetMode="External"/><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hyperlink" Target="http://en.wikipedia.org/wiki/Barter"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Crowdsourcing" TargetMode="External"/><Relationship Id="rId4" Type="http://schemas.openxmlformats.org/officeDocument/2006/relationships/hyperlink" Target="http://www.npr.org/templates/story/story.php?storyId=12323871" TargetMode="External"/><Relationship Id="rId5" Type="http://schemas.openxmlformats.org/officeDocument/2006/relationships/hyperlink" Target="http://www.businessweek.com/innovate/content/jul2006/id20060713_755844.htm" TargetMode="External"/><Relationship Id="rId6" Type="http://schemas.openxmlformats.org/officeDocument/2006/relationships/hyperlink" Target="http://www.businessweek.com/magazine/content/06_39/b4002422.htm" TargetMode="External"/><Relationship Id="rId7" Type="http://schemas.openxmlformats.org/officeDocument/2006/relationships/hyperlink" Target="http://crowdsourcing.typepad.com/cs/2006/06/crowdsourcing_a.html" TargetMode="External"/><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0.xml"/><Relationship Id="rId3"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xml"/><Relationship Id="rId3" Type="http://schemas.openxmlformats.org/officeDocument/2006/relationships/image" Target="../media/image1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xml"/><Relationship Id="rId3"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image" Target="../media/image16.jpeg"/><Relationship Id="rId1" Type="http://schemas.openxmlformats.org/officeDocument/2006/relationships/slideLayout" Target="../slideLayouts/slideLayout4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xml"/><Relationship Id="rId3"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5.xml"/><Relationship Id="rId3"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6.xml"/><Relationship Id="rId3"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4.xml"/><Relationship Id="rId3"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5.xml"/><Relationship Id="rId3"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a:t>
            </a:r>
            <a:endParaRPr lang="en-US" dirty="0"/>
          </a:p>
        </p:txBody>
      </p:sp>
      <p:sp>
        <p:nvSpPr>
          <p:cNvPr id="3" name="Content Placeholder 2"/>
          <p:cNvSpPr>
            <a:spLocks noGrp="1"/>
          </p:cNvSpPr>
          <p:nvPr>
            <p:ph idx="1"/>
          </p:nvPr>
        </p:nvSpPr>
        <p:spPr/>
        <p:txBody>
          <a:bodyPr/>
          <a:lstStyle/>
          <a:p>
            <a:r>
              <a:rPr lang="en-US" dirty="0" smtClean="0"/>
              <a:t>Pass off any of our created content as your own work</a:t>
            </a:r>
            <a:endParaRPr lang="en-US" dirty="0"/>
          </a:p>
        </p:txBody>
      </p:sp>
    </p:spTree>
    <p:extLst>
      <p:ext uri="{BB962C8B-B14F-4D97-AF65-F5344CB8AC3E}">
        <p14:creationId xmlns:p14="http://schemas.microsoft.com/office/powerpoint/2010/main" val="23546424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Earliest Report of Computer spam</a:t>
            </a:r>
            <a:endParaRPr lang="en-US" dirty="0"/>
          </a:p>
        </p:txBody>
      </p:sp>
      <p:sp>
        <p:nvSpPr>
          <p:cNvPr id="3" name="Content Placeholder 2"/>
          <p:cNvSpPr>
            <a:spLocks noGrp="1"/>
          </p:cNvSpPr>
          <p:nvPr>
            <p:ph idx="1"/>
          </p:nvPr>
        </p:nvSpPr>
        <p:spPr/>
        <p:txBody>
          <a:bodyPr/>
          <a:lstStyle/>
          <a:p>
            <a:r>
              <a:rPr lang="en-US" dirty="0" smtClean="0"/>
              <a:t>In 1978, Gary </a:t>
            </a:r>
            <a:r>
              <a:rPr lang="en-US" dirty="0" err="1" smtClean="0"/>
              <a:t>Thuerk</a:t>
            </a:r>
            <a:r>
              <a:rPr lang="en-US" dirty="0" smtClean="0"/>
              <a:t> sent 393 advertising messages regarding a new model of Digital Equipment Corporation computers. </a:t>
            </a:r>
          </a:p>
          <a:p>
            <a:pPr>
              <a:buNone/>
            </a:pPr>
            <a:endParaRPr lang="en-US" dirty="0"/>
          </a:p>
        </p:txBody>
      </p:sp>
    </p:spTree>
    <p:extLst>
      <p:ext uri="{BB962C8B-B14F-4D97-AF65-F5344CB8AC3E}">
        <p14:creationId xmlns:p14="http://schemas.microsoft.com/office/powerpoint/2010/main" val="15560147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Junk Fax </a:t>
            </a:r>
            <a:r>
              <a:rPr lang="en-US" dirty="0" err="1" smtClean="0"/>
              <a:t>spams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Junk faxing came into widespread use in the late 1980’s as a result of relatively inexpensive desktop fax machines.</a:t>
            </a:r>
          </a:p>
          <a:p>
            <a:r>
              <a:rPr lang="en-US" dirty="0" smtClean="0"/>
              <a:t>The fax machines of this period typically used expensive thermal paper and a common complaint about junk faxes was that they consumed that expensive paper without permission, thus shifting the cost of printing the advertisement to the recipient.</a:t>
            </a:r>
          </a:p>
          <a:p>
            <a:r>
              <a:rPr lang="en-US" dirty="0" smtClean="0"/>
              <a:t>in 1990 it became a larger problem again when companies, such as fax.com, who boasted of the capacity to send millions of fax advertisements per day.</a:t>
            </a:r>
          </a:p>
          <a:p>
            <a:r>
              <a:rPr lang="en-US" dirty="0" smtClean="0"/>
              <a:t>Because of the legal issues, junk faxes are not in common practice today.</a:t>
            </a:r>
            <a:endParaRPr lang="en-US" dirty="0"/>
          </a:p>
        </p:txBody>
      </p:sp>
    </p:spTree>
    <p:extLst>
      <p:ext uri="{BB962C8B-B14F-4D97-AF65-F5344CB8AC3E}">
        <p14:creationId xmlns:p14="http://schemas.microsoft.com/office/powerpoint/2010/main" val="868226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3048000" y="3962400"/>
            <a:ext cx="2286000" cy="1143000"/>
          </a:xfrm>
        </p:spPr>
        <p:txBody>
          <a:bodyPr/>
          <a:lstStyle/>
          <a:p>
            <a:pPr eaLnBrk="1" hangingPunct="1"/>
            <a:r>
              <a:rPr lang="en-US" sz="4400">
                <a:solidFill>
                  <a:srgbClr val="FF0000"/>
                </a:solidFill>
                <a:latin typeface="Poornut" charset="0"/>
              </a:rPr>
              <a:t>Fall 2007</a:t>
            </a:r>
          </a:p>
        </p:txBody>
      </p:sp>
      <p:sp>
        <p:nvSpPr>
          <p:cNvPr id="3075" name="Rectangle 6"/>
          <p:cNvSpPr>
            <a:spLocks noChangeArrowheads="1"/>
          </p:cNvSpPr>
          <p:nvPr/>
        </p:nvSpPr>
        <p:spPr bwMode="auto">
          <a:xfrm>
            <a:off x="0" y="6415088"/>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mtClean="0">
                <a:solidFill>
                  <a:srgbClr val="FFCC00"/>
                </a:solidFill>
                <a:latin typeface="Arial" charset="0"/>
                <a:ea typeface="ＭＳ Ｐゴシック" charset="0"/>
              </a:rPr>
              <a:t>●</a:t>
            </a:r>
          </a:p>
        </p:txBody>
      </p:sp>
      <p:sp>
        <p:nvSpPr>
          <p:cNvPr id="3076" name="WordArt 7"/>
          <p:cNvSpPr>
            <a:spLocks noChangeArrowheads="1" noChangeShapeType="1" noTextEdit="1"/>
          </p:cNvSpPr>
          <p:nvPr/>
        </p:nvSpPr>
        <p:spPr bwMode="auto">
          <a:xfrm>
            <a:off x="2819400" y="2057400"/>
            <a:ext cx="3733800" cy="1600200"/>
          </a:xfrm>
          <a:prstGeom prst="rect">
            <a:avLst/>
          </a:prstGeom>
        </p:spPr>
        <p:txBody>
          <a:bodyPr wrap="none" fromWordArt="1">
            <a:prstTxWarp prst="textDeflateBottom">
              <a:avLst>
                <a:gd name="adj" fmla="val 68894"/>
              </a:avLst>
            </a:prstTxWarp>
            <a:scene3d>
              <a:camera prst="legacyPerspectiveFront">
                <a:rot lat="19799998" lon="19439996" rev="0"/>
              </a:camera>
              <a:lightRig rig="legacyNormal2" dir="t"/>
            </a:scene3d>
            <a:sp3d extrusionH="354000" prstMaterial="legacyMatte">
              <a:extrusionClr>
                <a:srgbClr val="939676"/>
              </a:extrusionClr>
            </a:sp3d>
          </a:bodyPr>
          <a:lstStyle/>
          <a:p>
            <a:pPr algn="ctr" eaLnBrk="1" hangingPunct="1"/>
            <a:r>
              <a:rPr lang="en-US" sz="3600" kern="10" smtClean="0">
                <a:ln w="9525">
                  <a:round/>
                  <a:headEnd/>
                  <a:tailEnd/>
                </a:ln>
                <a:gradFill rotWithShape="1">
                  <a:gsLst>
                    <a:gs pos="0">
                      <a:srgbClr val="707070"/>
                    </a:gs>
                    <a:gs pos="50000">
                      <a:srgbClr val="FFFFFF"/>
                    </a:gs>
                    <a:gs pos="100000">
                      <a:srgbClr val="707070"/>
                    </a:gs>
                  </a:gsLst>
                  <a:lin ang="2700000" scaled="1"/>
                </a:gradFill>
                <a:latin typeface="Impact"/>
                <a:ea typeface="Impact"/>
                <a:cs typeface="Impact"/>
              </a:rPr>
              <a:t>Crowdsourcing</a:t>
            </a:r>
          </a:p>
        </p:txBody>
      </p:sp>
    </p:spTree>
    <p:extLst>
      <p:ext uri="{BB962C8B-B14F-4D97-AF65-F5344CB8AC3E}">
        <p14:creationId xmlns:p14="http://schemas.microsoft.com/office/powerpoint/2010/main" val="3024932675"/>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p:cTn id="7" dur="500" fill="hold"/>
                                        <p:tgtEl>
                                          <p:spTgt spid="205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685800" y="609600"/>
            <a:ext cx="7772400" cy="685800"/>
          </a:xfrm>
        </p:spPr>
        <p:txBody>
          <a:bodyPr anchor="b" anchorCtr="1"/>
          <a:lstStyle/>
          <a:p>
            <a:pPr algn="ctr" eaLnBrk="1" hangingPunct="1"/>
            <a:r>
              <a:rPr lang="en-US" b="1">
                <a:solidFill>
                  <a:schemeClr val="hlink"/>
                </a:solidFill>
                <a:latin typeface="Rockwell Extra Bold" charset="0"/>
              </a:rPr>
              <a:t>Overview</a:t>
            </a:r>
          </a:p>
        </p:txBody>
      </p:sp>
      <p:sp>
        <p:nvSpPr>
          <p:cNvPr id="4" name="Subtitle 3"/>
          <p:cNvSpPr>
            <a:spLocks noGrp="1"/>
          </p:cNvSpPr>
          <p:nvPr>
            <p:ph type="subTitle" sz="quarter" idx="4294967295"/>
          </p:nvPr>
        </p:nvSpPr>
        <p:spPr>
          <a:xfrm>
            <a:off x="685800" y="2362200"/>
            <a:ext cx="7848600" cy="3733800"/>
          </a:xfrm>
        </p:spPr>
        <p:txBody>
          <a:bodyPr/>
          <a:lstStyle/>
          <a:p>
            <a:pPr marL="0" indent="0" eaLnBrk="1" hangingPunct="1"/>
            <a:r>
              <a:rPr lang="en-US" sz="2800">
                <a:latin typeface="Tahoma" charset="0"/>
              </a:rPr>
              <a:t> Definition</a:t>
            </a:r>
          </a:p>
          <a:p>
            <a:pPr marL="0" indent="0" eaLnBrk="1" hangingPunct="1"/>
            <a:r>
              <a:rPr lang="en-US" sz="2800">
                <a:latin typeface="Tahoma" charset="0"/>
              </a:rPr>
              <a:t>Examples (old and new)</a:t>
            </a:r>
          </a:p>
          <a:p>
            <a:pPr marL="0" indent="0" eaLnBrk="1" hangingPunct="1"/>
            <a:r>
              <a:rPr lang="en-US" sz="2800">
                <a:latin typeface="Tahoma" charset="0"/>
              </a:rPr>
              <a:t>Crowdsourcing vs open source &amp; outsourcing</a:t>
            </a:r>
          </a:p>
          <a:p>
            <a:pPr marL="0" indent="0" eaLnBrk="1" hangingPunct="1"/>
            <a:r>
              <a:rPr lang="en-US" sz="2800">
                <a:latin typeface="Tahoma" charset="0"/>
              </a:rPr>
              <a:t>Benefits and Controversies </a:t>
            </a:r>
          </a:p>
        </p:txBody>
      </p:sp>
      <p:sp>
        <p:nvSpPr>
          <p:cNvPr id="4100" name="Rectangle 4"/>
          <p:cNvSpPr>
            <a:spLocks noChangeArrowheads="1"/>
          </p:cNvSpPr>
          <p:nvPr/>
        </p:nvSpPr>
        <p:spPr bwMode="auto">
          <a:xfrm>
            <a:off x="0" y="6491288"/>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mtClean="0">
                <a:solidFill>
                  <a:srgbClr val="FFCC00"/>
                </a:solidFill>
                <a:latin typeface="Arial" charset="0"/>
                <a:ea typeface="ＭＳ Ｐゴシック" charset="0"/>
              </a:rPr>
              <a:t>●</a:t>
            </a:r>
          </a:p>
        </p:txBody>
      </p:sp>
    </p:spTree>
    <p:extLst>
      <p:ext uri="{BB962C8B-B14F-4D97-AF65-F5344CB8AC3E}">
        <p14:creationId xmlns:p14="http://schemas.microsoft.com/office/powerpoint/2010/main" val="192501882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914400"/>
            <a:ext cx="7772400" cy="685800"/>
          </a:xfrm>
        </p:spPr>
        <p:txBody>
          <a:bodyPr/>
          <a:lstStyle/>
          <a:p>
            <a:pPr algn="ctr" eaLnBrk="1" hangingPunct="1"/>
            <a:r>
              <a:rPr lang="en-US" b="1">
                <a:solidFill>
                  <a:schemeClr val="hlink"/>
                </a:solidFill>
                <a:latin typeface="Rockwell Extra Bold" charset="0"/>
              </a:rPr>
              <a:t>What is Crowdsourcing</a:t>
            </a:r>
          </a:p>
        </p:txBody>
      </p:sp>
      <p:sp>
        <p:nvSpPr>
          <p:cNvPr id="4" name="Subtitle 3"/>
          <p:cNvSpPr>
            <a:spLocks noGrp="1"/>
          </p:cNvSpPr>
          <p:nvPr>
            <p:ph type="subTitle" sz="quarter" idx="1"/>
          </p:nvPr>
        </p:nvSpPr>
        <p:spPr>
          <a:xfrm>
            <a:off x="685800" y="2362200"/>
            <a:ext cx="7848600" cy="3733800"/>
          </a:xfrm>
        </p:spPr>
        <p:txBody>
          <a:bodyPr/>
          <a:lstStyle/>
          <a:p>
            <a:pPr algn="l" eaLnBrk="1" hangingPunct="1">
              <a:buFontTx/>
              <a:buChar char="•"/>
              <a:defRPr/>
            </a:pPr>
            <a:r>
              <a:rPr lang="en-US" sz="2800" smtClean="0">
                <a:ea typeface="+mn-ea"/>
              </a:rPr>
              <a:t> </a:t>
            </a:r>
            <a:r>
              <a:rPr lang="en-US" smtClean="0">
                <a:ea typeface="+mn-ea"/>
              </a:rPr>
              <a:t>Crowdsourcing is the act of taking a job traditionally performed by a designated agent (usually an employee) and outsourcing it to an undefined, generally large group of people in the form of an open call.</a:t>
            </a:r>
            <a:r>
              <a:rPr lang="en-US" smtClean="0">
                <a:effectLst/>
                <a:ea typeface="+mn-ea"/>
              </a:rPr>
              <a:t> </a:t>
            </a:r>
          </a:p>
        </p:txBody>
      </p:sp>
      <p:sp>
        <p:nvSpPr>
          <p:cNvPr id="5124" name="Rectangle 5"/>
          <p:cNvSpPr>
            <a:spLocks noChangeArrowheads="1"/>
          </p:cNvSpPr>
          <p:nvPr/>
        </p:nvSpPr>
        <p:spPr bwMode="auto">
          <a:xfrm>
            <a:off x="0" y="6491288"/>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mtClean="0">
                <a:solidFill>
                  <a:srgbClr val="FFCC00"/>
                </a:solidFill>
                <a:latin typeface="Arial" charset="0"/>
                <a:ea typeface="ＭＳ Ｐゴシック" charset="0"/>
              </a:rPr>
              <a:t>●</a:t>
            </a:r>
          </a:p>
        </p:txBody>
      </p:sp>
    </p:spTree>
    <p:extLst>
      <p:ext uri="{BB962C8B-B14F-4D97-AF65-F5344CB8AC3E}">
        <p14:creationId xmlns:p14="http://schemas.microsoft.com/office/powerpoint/2010/main" val="35685340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685800" y="609600"/>
            <a:ext cx="7772400" cy="685800"/>
          </a:xfrm>
        </p:spPr>
        <p:txBody>
          <a:bodyPr anchor="b" anchorCtr="1"/>
          <a:lstStyle/>
          <a:p>
            <a:pPr algn="ctr" eaLnBrk="1" hangingPunct="1"/>
            <a:r>
              <a:rPr lang="en-US">
                <a:solidFill>
                  <a:schemeClr val="hlink"/>
                </a:solidFill>
                <a:latin typeface="Rockwell Extra Bold" charset="0"/>
              </a:rPr>
              <a:t>Scriptures</a:t>
            </a:r>
          </a:p>
        </p:txBody>
      </p:sp>
      <p:sp>
        <p:nvSpPr>
          <p:cNvPr id="4" name="Subtitle 3"/>
          <p:cNvSpPr>
            <a:spLocks noGrp="1"/>
          </p:cNvSpPr>
          <p:nvPr>
            <p:ph type="subTitle" sz="quarter" idx="4294967295"/>
          </p:nvPr>
        </p:nvSpPr>
        <p:spPr>
          <a:xfrm>
            <a:off x="685800" y="2057400"/>
            <a:ext cx="7848600" cy="3733800"/>
          </a:xfrm>
        </p:spPr>
        <p:txBody>
          <a:bodyPr/>
          <a:lstStyle/>
          <a:p>
            <a:pPr marL="0" indent="0" algn="ctr" eaLnBrk="1" hangingPunct="1">
              <a:buFontTx/>
              <a:buNone/>
            </a:pPr>
            <a:r>
              <a:rPr lang="en-US" sz="2400">
                <a:latin typeface="Tahoma" charset="0"/>
              </a:rPr>
              <a:t>(Ether 6:19-23)</a:t>
            </a:r>
            <a:r>
              <a:rPr lang="en-US" sz="2400">
                <a:effectLst/>
                <a:latin typeface="Tahoma" charset="0"/>
              </a:rPr>
              <a:t> And the brother of Jared began to be old, and saw that he must soon go down to the grave; wherefore he said unto Jared: Let us gather together our people that we may number them, that we may know of them what they will desire of us before we go down to our graves…  And it came to pass that the people desired of them that they should </a:t>
            </a:r>
            <a:r>
              <a:rPr lang="en-US" sz="2400">
                <a:effectLst/>
                <a:latin typeface="Tahoma" charset="0"/>
                <a:hlinkClick r:id="rId3" tooltip="TG Anointing."/>
              </a:rPr>
              <a:t>anoint</a:t>
            </a:r>
            <a:r>
              <a:rPr lang="en-US" sz="2400">
                <a:effectLst/>
                <a:latin typeface="Tahoma" charset="0"/>
              </a:rPr>
              <a:t> one of their sons to be a king over them.  And now behold, this was grievous unto them. And the brother of Jared said unto them: Surely this thing </a:t>
            </a:r>
            <a:r>
              <a:rPr lang="en-US" sz="2400">
                <a:effectLst/>
                <a:latin typeface="Tahoma" charset="0"/>
                <a:hlinkClick r:id="rId4" tooltip="1 Sam. 8: 11 (10-18); Mosiah 29: 18 (16-23); Ether 7: 5."/>
              </a:rPr>
              <a:t>leadeth</a:t>
            </a:r>
            <a:r>
              <a:rPr lang="en-US" sz="2400">
                <a:effectLst/>
                <a:latin typeface="Tahoma" charset="0"/>
              </a:rPr>
              <a:t> into captivity. </a:t>
            </a:r>
          </a:p>
        </p:txBody>
      </p:sp>
      <p:sp>
        <p:nvSpPr>
          <p:cNvPr id="7172" name="Rectangle 4"/>
          <p:cNvSpPr>
            <a:spLocks noChangeArrowheads="1"/>
          </p:cNvSpPr>
          <p:nvPr/>
        </p:nvSpPr>
        <p:spPr bwMode="auto">
          <a:xfrm>
            <a:off x="0" y="6491288"/>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mtClean="0">
                <a:solidFill>
                  <a:srgbClr val="FFCC00"/>
                </a:solidFill>
                <a:latin typeface="Arial" charset="0"/>
                <a:ea typeface="ＭＳ Ｐゴシック" charset="0"/>
              </a:rPr>
              <a:t>●</a:t>
            </a:r>
          </a:p>
        </p:txBody>
      </p:sp>
    </p:spTree>
    <p:extLst>
      <p:ext uri="{BB962C8B-B14F-4D97-AF65-F5344CB8AC3E}">
        <p14:creationId xmlns:p14="http://schemas.microsoft.com/office/powerpoint/2010/main" val="3238995213"/>
      </p:ext>
    </p:extLst>
  </p:cSld>
  <p:clrMapOvr>
    <a:masterClrMapping/>
  </p:clrMapOvr>
  <p:transition xmlns:p14="http://schemas.microsoft.com/office/powerpoint/2010/main">
    <p:push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2000" fill="hold"/>
                                        <p:tgtEl>
                                          <p:spTgt spid="2050"/>
                                        </p:tgtEl>
                                        <p:attrNameLst>
                                          <p:attrName>ppt_w</p:attrName>
                                        </p:attrNameLst>
                                      </p:cBhvr>
                                      <p:tavLst>
                                        <p:tav tm="0">
                                          <p:val>
                                            <p:strVal val="#ppt_w"/>
                                          </p:val>
                                        </p:tav>
                                        <p:tav tm="100000">
                                          <p:val>
                                            <p:strVal val="#ppt_w"/>
                                          </p:val>
                                        </p:tav>
                                      </p:tavLst>
                                    </p:anim>
                                    <p:anim calcmode="lin" valueType="num">
                                      <p:cBhvr>
                                        <p:cTn id="8" dur="2000" fill="hold"/>
                                        <p:tgtEl>
                                          <p:spTgt spid="2050"/>
                                        </p:tgtEl>
                                        <p:attrNameLst>
                                          <p:attrName>ppt_h</p:attrName>
                                        </p:attrNameLst>
                                      </p:cBhvr>
                                      <p:tavLst>
                                        <p:tav tm="0">
                                          <p:val>
                                            <p:strVal val="#ppt_h"/>
                                          </p:val>
                                        </p:tav>
                                        <p:tav tm="30000">
                                          <p:val>
                                            <p:strVal val="#ppt_h/2"/>
                                          </p:val>
                                        </p:tav>
                                        <p:tav tm="40000">
                                          <p:val>
                                            <p:strVal val="#ppt_h"/>
                                          </p:val>
                                        </p:tav>
                                        <p:tav tm="50000">
                                          <p:val>
                                            <p:strVal val="#ppt_h/2"/>
                                          </p:val>
                                        </p:tav>
                                        <p:tav tm="60000">
                                          <p:val>
                                            <p:strVal val="#ppt_h"/>
                                          </p:val>
                                        </p:tav>
                                        <p:tav tm="69900">
                                          <p:val>
                                            <p:strVal val="#ppt_h/2"/>
                                          </p:val>
                                        </p:tav>
                                        <p:tav tm="80000">
                                          <p:val>
                                            <p:strVal val="#ppt_h"/>
                                          </p:val>
                                        </p:tav>
                                        <p:tav tm="100000">
                                          <p:val>
                                            <p:strVal val="#ppt_h"/>
                                          </p:val>
                                        </p:tav>
                                      </p:tavLst>
                                    </p:anim>
                                    <p:anim calcmode="lin" valueType="num">
                                      <p:cBhvr>
                                        <p:cTn id="9" dur="2000" fill="hold"/>
                                        <p:tgtEl>
                                          <p:spTgt spid="2050"/>
                                        </p:tgtEl>
                                        <p:attrNameLst>
                                          <p:attrName>ppt_x</p:attrName>
                                        </p:attrNameLst>
                                      </p:cBhvr>
                                      <p:tavLst>
                                        <p:tav tm="0">
                                          <p:val>
                                            <p:strVal val="#ppt_x-.4"/>
                                          </p:val>
                                        </p:tav>
                                        <p:tav tm="100000">
                                          <p:val>
                                            <p:strVal val="#ppt_x"/>
                                          </p:val>
                                        </p:tav>
                                      </p:tavLst>
                                    </p:anim>
                                    <p:anim calcmode="lin" valueType="num">
                                      <p:cBhvr>
                                        <p:cTn id="10" dur="2000" fill="hold"/>
                                        <p:tgtEl>
                                          <p:spTgt spid="2050"/>
                                        </p:tgtEl>
                                        <p:attrNameLst>
                                          <p:attrName>ppt_y</p:attrName>
                                        </p:attrNameLst>
                                      </p:cBhvr>
                                      <p:tavLst>
                                        <p:tav tm="0">
                                          <p:val>
                                            <p:strVal val="#ppt_y-.5"/>
                                          </p:val>
                                        </p:tav>
                                        <p:tav tm="20000">
                                          <p:val>
                                            <p:strVal val="#ppt_y-.2"/>
                                          </p:val>
                                        </p:tav>
                                        <p:tav tm="30000">
                                          <p:val>
                                            <p:strVal val="#ppt_y"/>
                                          </p:val>
                                        </p:tav>
                                        <p:tav tm="40000">
                                          <p:val>
                                            <p:strVal val="#ppt_y-.15"/>
                                          </p:val>
                                        </p:tav>
                                        <p:tav tm="50000">
                                          <p:val>
                                            <p:strVal val="#ppt_y"/>
                                          </p:val>
                                        </p:tav>
                                        <p:tav tm="60000">
                                          <p:val>
                                            <p:strVal val="#ppt_y-.1"/>
                                          </p:val>
                                        </p:tav>
                                        <p:tav tm="69900">
                                          <p:val>
                                            <p:strVal val="#ppt_y"/>
                                          </p:val>
                                        </p:tav>
                                        <p:tav tm="80000">
                                          <p:val>
                                            <p:strVal val="#ppt_y-.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0" presetClass="entr" presetSubtype="0" fill="hold" grpId="0" nodeType="clickEffect">
                                  <p:stCondLst>
                                    <p:cond delay="0"/>
                                  </p:stCondLst>
                                  <p:iterate type="lt">
                                    <p:tmPct val="10000"/>
                                  </p:iterate>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stCondLst>
                                            <p:cond delay="0"/>
                                          </p:stCondLst>
                                        </p:cTn>
                                        <p:tgtEl>
                                          <p:spTgt spid="4">
                                            <p:txEl>
                                              <p:pRg st="0" end="0"/>
                                            </p:txEl>
                                          </p:spTgt>
                                        </p:tgtEl>
                                      </p:cBhvr>
                                    </p:animEffect>
                                    <p:anim calcmode="lin" valueType="num">
                                      <p:cBhvr>
                                        <p:cTn id="16" dur="500" fill="hold">
                                          <p:stCondLst>
                                            <p:cond delay="0"/>
                                          </p:stCondLst>
                                        </p:cTn>
                                        <p:tgtEl>
                                          <p:spTgt spid="4">
                                            <p:txEl>
                                              <p:pRg st="0" end="0"/>
                                            </p:txEl>
                                          </p:spTgt>
                                        </p:tgtEl>
                                        <p:attrNameLst>
                                          <p:attrName>ppt_x</p:attrName>
                                        </p:attrNameLst>
                                      </p:cBhvr>
                                      <p:tavLst>
                                        <p:tav tm="0">
                                          <p:val>
                                            <p:strVal val="#ppt_x-.1"/>
                                          </p:val>
                                        </p:tav>
                                        <p:tav tm="100000">
                                          <p:val>
                                            <p:strVal val="#ppt_x"/>
                                          </p:val>
                                        </p:tav>
                                      </p:tavLst>
                                    </p:anim>
                                    <p:anim calcmode="lin" valueType="num">
                                      <p:cBhvr>
                                        <p:cTn id="17" dur="500" fill="hold">
                                          <p:stCondLst>
                                            <p:cond delay="0"/>
                                          </p:stCondLst>
                                        </p:cTn>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sz="4000">
                <a:solidFill>
                  <a:schemeClr val="hlink"/>
                </a:solidFill>
                <a:effectLst/>
                <a:latin typeface="Rockwell Extra Bold" charset="0"/>
              </a:rPr>
              <a:t>Crowdsourcing vs. </a:t>
            </a:r>
            <a:br>
              <a:rPr lang="en-US" sz="4000">
                <a:solidFill>
                  <a:schemeClr val="hlink"/>
                </a:solidFill>
                <a:effectLst/>
                <a:latin typeface="Rockwell Extra Bold" charset="0"/>
              </a:rPr>
            </a:br>
            <a:r>
              <a:rPr lang="en-US" sz="4000">
                <a:solidFill>
                  <a:schemeClr val="hlink"/>
                </a:solidFill>
                <a:effectLst/>
                <a:latin typeface="Rockwell Extra Bold" charset="0"/>
              </a:rPr>
              <a:t>Open Source</a:t>
            </a:r>
          </a:p>
        </p:txBody>
      </p:sp>
      <p:sp>
        <p:nvSpPr>
          <p:cNvPr id="40963"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effectLst/>
                <a:latin typeface="Tahoma" charset="0"/>
              </a:rPr>
              <a:t>The difference between crowdsourcing and open source is that open source production is a cooperative activity initiated and voluntarily undertaken by members of the public. In crowdsourcing the activity is initiated by a client, and the work may be undertaken on an individual, as well as a group, basis.</a:t>
            </a:r>
          </a:p>
        </p:txBody>
      </p:sp>
      <p:sp>
        <p:nvSpPr>
          <p:cNvPr id="10244" name="Rectangle 4"/>
          <p:cNvSpPr>
            <a:spLocks noChangeArrowheads="1"/>
          </p:cNvSpPr>
          <p:nvPr/>
        </p:nvSpPr>
        <p:spPr bwMode="auto">
          <a:xfrm>
            <a:off x="0" y="6491288"/>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mtClean="0">
                <a:solidFill>
                  <a:srgbClr val="FF0000"/>
                </a:solidFill>
                <a:latin typeface="Arial" charset="0"/>
                <a:ea typeface="ＭＳ Ｐゴシック" charset="0"/>
              </a:rPr>
              <a:t>●</a:t>
            </a:r>
          </a:p>
        </p:txBody>
      </p:sp>
    </p:spTree>
    <p:extLst>
      <p:ext uri="{BB962C8B-B14F-4D97-AF65-F5344CB8AC3E}">
        <p14:creationId xmlns:p14="http://schemas.microsoft.com/office/powerpoint/2010/main" val="620670799"/>
      </p:ext>
    </p:extLst>
  </p:cSld>
  <p:clrMapOvr>
    <a:masterClrMapping/>
  </p:clrMapOvr>
  <p:transition xmlns:p14="http://schemas.microsoft.com/office/powerpoint/2010/main">
    <p:comb/>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fade">
                                      <p:cBhvr>
                                        <p:cTn id="7" dur="800" decel="100000"/>
                                        <p:tgtEl>
                                          <p:spTgt spid="40962"/>
                                        </p:tgtEl>
                                      </p:cBhvr>
                                    </p:animEffect>
                                    <p:anim calcmode="lin" valueType="num">
                                      <p:cBhvr>
                                        <p:cTn id="8" dur="800" decel="100000" fill="hold"/>
                                        <p:tgtEl>
                                          <p:spTgt spid="40962"/>
                                        </p:tgtEl>
                                        <p:attrNameLst>
                                          <p:attrName>style.rotation</p:attrName>
                                        </p:attrNameLst>
                                      </p:cBhvr>
                                      <p:tavLst>
                                        <p:tav tm="0">
                                          <p:val>
                                            <p:fltVal val="-90"/>
                                          </p:val>
                                        </p:tav>
                                        <p:tav tm="100000">
                                          <p:val>
                                            <p:fltVal val="0"/>
                                          </p:val>
                                        </p:tav>
                                      </p:tavLst>
                                    </p:anim>
                                    <p:anim calcmode="lin" valueType="num">
                                      <p:cBhvr>
                                        <p:cTn id="9" dur="800" decel="100000" fill="hold"/>
                                        <p:tgtEl>
                                          <p:spTgt spid="40962"/>
                                        </p:tgtEl>
                                        <p:attrNameLst>
                                          <p:attrName>ppt_x</p:attrName>
                                        </p:attrNameLst>
                                      </p:cBhvr>
                                      <p:tavLst>
                                        <p:tav tm="0">
                                          <p:val>
                                            <p:strVal val="#ppt_x+0.4"/>
                                          </p:val>
                                        </p:tav>
                                        <p:tav tm="100000">
                                          <p:val>
                                            <p:strVal val="#ppt_x-0.05"/>
                                          </p:val>
                                        </p:tav>
                                      </p:tavLst>
                                    </p:anim>
                                    <p:anim calcmode="lin" valueType="num">
                                      <p:cBhvr>
                                        <p:cTn id="10" dur="800" decel="100000" fill="hold"/>
                                        <p:tgtEl>
                                          <p:spTgt spid="4096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096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0962"/>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40963">
                                            <p:txEl>
                                              <p:pRg st="0" end="0"/>
                                            </p:txEl>
                                          </p:spTgt>
                                        </p:tgtEl>
                                        <p:attrNameLst>
                                          <p:attrName>style.visibility</p:attrName>
                                        </p:attrNameLst>
                                      </p:cBhvr>
                                      <p:to>
                                        <p:strVal val="visible"/>
                                      </p:to>
                                    </p:set>
                                    <p:animEffect transition="in" filter="fade">
                                      <p:cBhvr>
                                        <p:cTn id="17" dur="1000"/>
                                        <p:tgtEl>
                                          <p:spTgt spid="40963">
                                            <p:txEl>
                                              <p:pRg st="0" end="0"/>
                                            </p:txEl>
                                          </p:spTgt>
                                        </p:tgtEl>
                                      </p:cBhvr>
                                    </p:animEffect>
                                    <p:anim calcmode="lin" valueType="num">
                                      <p:cBhvr>
                                        <p:cTn id="18"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096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solidFill>
                  <a:schemeClr val="hlink"/>
                </a:solidFill>
                <a:effectLst/>
                <a:latin typeface="Rockwell Extra Bold" charset="0"/>
              </a:rPr>
              <a:t>Review</a:t>
            </a:r>
          </a:p>
        </p:txBody>
      </p:sp>
      <p:sp>
        <p:nvSpPr>
          <p:cNvPr id="59395"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effectLst/>
                <a:latin typeface="Tahoma" charset="0"/>
              </a:rPr>
              <a:t>Crowdsourcing: Company–</a:t>
            </a:r>
            <a:r>
              <a:rPr lang="en-US">
                <a:effectLst/>
                <a:latin typeface="Tahoma" charset="0"/>
                <a:cs typeface="Tahoma" charset="0"/>
              </a:rPr>
              <a:t>›</a:t>
            </a:r>
            <a:r>
              <a:rPr lang="en-US">
                <a:effectLst/>
                <a:latin typeface="Tahoma" charset="0"/>
              </a:rPr>
              <a:t> public</a:t>
            </a:r>
          </a:p>
          <a:p>
            <a:pPr eaLnBrk="1" hangingPunct="1"/>
            <a:r>
              <a:rPr lang="en-US">
                <a:effectLst/>
                <a:latin typeface="Tahoma" charset="0"/>
              </a:rPr>
              <a:t>Open source: public –</a:t>
            </a:r>
            <a:r>
              <a:rPr lang="en-US">
                <a:effectLst/>
                <a:latin typeface="Tahoma" charset="0"/>
                <a:cs typeface="Tahoma" charset="0"/>
              </a:rPr>
              <a:t>›</a:t>
            </a:r>
            <a:r>
              <a:rPr lang="en-US">
                <a:effectLst/>
                <a:latin typeface="Tahoma" charset="0"/>
              </a:rPr>
              <a:t> public</a:t>
            </a:r>
          </a:p>
          <a:p>
            <a:pPr eaLnBrk="1" hangingPunct="1"/>
            <a:r>
              <a:rPr lang="en-US">
                <a:effectLst/>
                <a:latin typeface="Tahoma" charset="0"/>
              </a:rPr>
              <a:t>Outsourcing: Company –</a:t>
            </a:r>
            <a:r>
              <a:rPr lang="en-US">
                <a:effectLst/>
                <a:latin typeface="Tahoma" charset="0"/>
                <a:cs typeface="Tahoma" charset="0"/>
              </a:rPr>
              <a:t>›</a:t>
            </a:r>
            <a:r>
              <a:rPr lang="en-US">
                <a:effectLst/>
                <a:latin typeface="Tahoma" charset="0"/>
              </a:rPr>
              <a:t> client</a:t>
            </a:r>
          </a:p>
        </p:txBody>
      </p:sp>
      <p:sp>
        <p:nvSpPr>
          <p:cNvPr id="12292" name="Rectangle 4"/>
          <p:cNvSpPr>
            <a:spLocks noChangeArrowheads="1"/>
          </p:cNvSpPr>
          <p:nvPr/>
        </p:nvSpPr>
        <p:spPr bwMode="auto">
          <a:xfrm>
            <a:off x="0" y="6491288"/>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mtClean="0">
                <a:solidFill>
                  <a:srgbClr val="FF0000"/>
                </a:solidFill>
                <a:latin typeface="Arial" charset="0"/>
                <a:ea typeface="ＭＳ Ｐゴシック" charset="0"/>
              </a:rPr>
              <a:t>●</a:t>
            </a:r>
          </a:p>
        </p:txBody>
      </p:sp>
    </p:spTree>
    <p:extLst>
      <p:ext uri="{BB962C8B-B14F-4D97-AF65-F5344CB8AC3E}">
        <p14:creationId xmlns:p14="http://schemas.microsoft.com/office/powerpoint/2010/main" val="39259709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path" presetSubtype="0" accel="50000" decel="50000" fill="hold" grpId="0" nodeType="withEffect">
                                  <p:stCondLst>
                                    <p:cond delay="0"/>
                                  </p:stCondLst>
                                  <p:iterate type="lt">
                                    <p:tmPct val="10000"/>
                                  </p:iterate>
                                  <p:childTnLst>
                                    <p:animMotion origin="layout" path="M 0.0 0.0  C 0.007 -0.01333  0.014 -0.028  0.021 -0.04667  C 0.04 -0.1  0.045 -0.152  0.031 -0.16  C 0.017 -0.16933  -0.01 -0.132  -0.029 -0.07867  C -0.039 -0.05067  -0.045 -0.024  -0.047 -0.004  C -0.05 0.012  -0.051 0.028  -0.051 0.04667  C -0.051 0.10667  -0.038 0.156  -0.023 0.156  C -0.008 0.156  0.005 0.10667  0.005 0.04667  C 0.005 0.01867  0.002 -0.008  -0.003 -0.02667  C -0.005 -0.04267  -0.01 -0.06  -0.016 -0.07733  C -0.036 -0.132  -0.063 -0.16933  -0.077 -0.16  C -0.091 -0.15067  -0.086 -0.1  -0.066 -0.04533  C -0.058 -0.02  -0.047 0.00133  -0.036 0.016  C -0.028 0.02933  -0.019 0.04133  -0.007 0.05333  C 0.029 0.092  0.065 0.10933  0.075 0.09333  C 0.084 0.07733  0.064 0.03333  0.028 -0.004  C 0.013 -0.02  -0.003 -0.032  -0.016 -0.04  C -0.028 -0.048  -0.043 -0.05467  -0.059 -0.05867  C -0.103 -0.072  -0.141 -0.068  -0.144 -0.04667  C -0.148 -0.02667  -0.115 0.0  -0.071 0.01333  C -0.051 0.01867  -0.032 0.02133  -0.017 0.02  C -0.004 0.02  0.01 0.01733  0.025 0.01333  C 0.069 0.0  0.102 -0.028  0.098 -0.048  C 0.095 -0.068  0.057 -0.07333  0.013 -0.06  C -0.008 -0.05333  -0.027 -0.044  -0.04 -0.03333  C -0.051 -0.02533  -0.062 -0.016  -0.074 -0.004  C -0.109 0.03467  -0.13 0.07733  -0.12 0.09333  C -0.111 0.10933  -0.074 0.092  -0.039 0.05467  C -0.022 0.036  -0.008 0.01733  0.0 0.0  Z" pathEditMode="relative">
                                      <p:cBhvr>
                                        <p:cTn id="6" dur="1299" fill="hold">
                                          <p:stCondLst>
                                            <p:cond delay="0"/>
                                          </p:stCondLst>
                                        </p:cTn>
                                        <p:tgtEl>
                                          <p:spTgt spid="59394"/>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59395">
                                            <p:txEl>
                                              <p:pRg st="0" end="0"/>
                                            </p:txEl>
                                          </p:spTgt>
                                        </p:tgtEl>
                                        <p:attrNameLst>
                                          <p:attrName>style.visibility</p:attrName>
                                        </p:attrNameLst>
                                      </p:cBhvr>
                                      <p:to>
                                        <p:strVal val="visible"/>
                                      </p:to>
                                    </p:set>
                                    <p:animEffect transition="in" filter="fade">
                                      <p:cBhvr>
                                        <p:cTn id="11" dur="1000"/>
                                        <p:tgtEl>
                                          <p:spTgt spid="59395">
                                            <p:txEl>
                                              <p:pRg st="0" end="0"/>
                                            </p:txEl>
                                          </p:spTgt>
                                        </p:tgtEl>
                                      </p:cBhvr>
                                    </p:animEffect>
                                    <p:anim calcmode="lin" valueType="num">
                                      <p:cBhvr>
                                        <p:cTn id="12" dur="10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p:cTn id="13" dur="898" decel="100000" fill="hold"/>
                                        <p:tgtEl>
                                          <p:spTgt spid="59395">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898"/>
                                          </p:stCondLst>
                                        </p:cTn>
                                        <p:tgtEl>
                                          <p:spTgt spid="5939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7" presetClass="entr" presetSubtype="0" fill="hold" grpId="0" nodeType="clickEffect">
                                  <p:stCondLst>
                                    <p:cond delay="0"/>
                                  </p:stCondLst>
                                  <p:childTnLst>
                                    <p:set>
                                      <p:cBhvr>
                                        <p:cTn id="18" dur="1" fill="hold">
                                          <p:stCondLst>
                                            <p:cond delay="0"/>
                                          </p:stCondLst>
                                        </p:cTn>
                                        <p:tgtEl>
                                          <p:spTgt spid="59395">
                                            <p:txEl>
                                              <p:pRg st="1" end="1"/>
                                            </p:txEl>
                                          </p:spTgt>
                                        </p:tgtEl>
                                        <p:attrNameLst>
                                          <p:attrName>style.visibility</p:attrName>
                                        </p:attrNameLst>
                                      </p:cBhvr>
                                      <p:to>
                                        <p:strVal val="visible"/>
                                      </p:to>
                                    </p:set>
                                    <p:animEffect transition="in" filter="fade">
                                      <p:cBhvr>
                                        <p:cTn id="19" dur="1000"/>
                                        <p:tgtEl>
                                          <p:spTgt spid="59395">
                                            <p:txEl>
                                              <p:pRg st="1" end="1"/>
                                            </p:txEl>
                                          </p:spTgt>
                                        </p:tgtEl>
                                      </p:cBhvr>
                                    </p:animEffect>
                                    <p:anim calcmode="lin" valueType="num">
                                      <p:cBhvr>
                                        <p:cTn id="20" dur="10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p:cTn id="21" dur="898" decel="100000" fill="hold"/>
                                        <p:tgtEl>
                                          <p:spTgt spid="59395">
                                            <p:txEl>
                                              <p:pRg st="1" end="1"/>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898"/>
                                          </p:stCondLst>
                                        </p:cTn>
                                        <p:tgtEl>
                                          <p:spTgt spid="59395">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59395">
                                            <p:txEl>
                                              <p:pRg st="2" end="2"/>
                                            </p:txEl>
                                          </p:spTgt>
                                        </p:tgtEl>
                                        <p:attrNameLst>
                                          <p:attrName>style.visibility</p:attrName>
                                        </p:attrNameLst>
                                      </p:cBhvr>
                                      <p:to>
                                        <p:strVal val="visible"/>
                                      </p:to>
                                    </p:set>
                                    <p:animEffect transition="in" filter="fade">
                                      <p:cBhvr>
                                        <p:cTn id="27" dur="1000"/>
                                        <p:tgtEl>
                                          <p:spTgt spid="59395">
                                            <p:txEl>
                                              <p:pRg st="2" end="2"/>
                                            </p:txEl>
                                          </p:spTgt>
                                        </p:tgtEl>
                                      </p:cBhvr>
                                    </p:animEffect>
                                    <p:anim calcmode="lin" valueType="num">
                                      <p:cBhvr>
                                        <p:cTn id="28" dur="10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p:cTn id="29" dur="898" decel="100000" fill="hold"/>
                                        <p:tgtEl>
                                          <p:spTgt spid="59395">
                                            <p:txEl>
                                              <p:pRg st="2" end="2"/>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898"/>
                                          </p:stCondLst>
                                        </p:cTn>
                                        <p:tgtEl>
                                          <p:spTgt spid="59395">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609600"/>
            <a:ext cx="7772400" cy="685800"/>
          </a:xfrm>
        </p:spPr>
        <p:txBody>
          <a:bodyPr/>
          <a:lstStyle/>
          <a:p>
            <a:pPr algn="ctr" eaLnBrk="1" hangingPunct="1"/>
            <a:r>
              <a:rPr lang="en-US">
                <a:solidFill>
                  <a:schemeClr val="hlink"/>
                </a:solidFill>
                <a:latin typeface="Rockwell Extra Bold" charset="0"/>
              </a:rPr>
              <a:t>Crowdsourcing Controversy</a:t>
            </a:r>
          </a:p>
        </p:txBody>
      </p:sp>
      <p:sp>
        <p:nvSpPr>
          <p:cNvPr id="4" name="Subtitle 3"/>
          <p:cNvSpPr>
            <a:spLocks noGrp="1"/>
          </p:cNvSpPr>
          <p:nvPr>
            <p:ph type="subTitle" sz="quarter" idx="1"/>
          </p:nvPr>
        </p:nvSpPr>
        <p:spPr>
          <a:xfrm>
            <a:off x="533400" y="2057400"/>
            <a:ext cx="8153400" cy="4038600"/>
          </a:xfrm>
        </p:spPr>
        <p:txBody>
          <a:bodyPr/>
          <a:lstStyle/>
          <a:p>
            <a:pPr algn="l" eaLnBrk="1" hangingPunct="1">
              <a:lnSpc>
                <a:spcPct val="80000"/>
              </a:lnSpc>
              <a:buFontTx/>
              <a:buChar char="•"/>
            </a:pPr>
            <a:r>
              <a:rPr lang="en-US" sz="1800">
                <a:latin typeface="Tahoma" charset="0"/>
              </a:rPr>
              <a:t> </a:t>
            </a:r>
            <a:r>
              <a:rPr lang="en-US" sz="2200">
                <a:latin typeface="Tahoma" charset="0"/>
              </a:rPr>
              <a:t>Added costs post-completion of a project to bring a project to an acceptable conclusion. </a:t>
            </a:r>
          </a:p>
          <a:p>
            <a:pPr algn="l" eaLnBrk="1" hangingPunct="1">
              <a:lnSpc>
                <a:spcPct val="80000"/>
              </a:lnSpc>
              <a:buFontTx/>
              <a:buChar char="•"/>
            </a:pPr>
            <a:r>
              <a:rPr lang="en-US" sz="2200">
                <a:latin typeface="Tahoma" charset="0"/>
              </a:rPr>
              <a:t> Increased likelihood that a crowdsourced project will suffer failure due to lack of monetary motivation, too few participants, lower quality of work, lack of personal interest in the project, global language barriers, or difficulty managing a large-scale crowdsourced project. </a:t>
            </a:r>
          </a:p>
          <a:p>
            <a:pPr algn="l" eaLnBrk="1" hangingPunct="1">
              <a:lnSpc>
                <a:spcPct val="80000"/>
              </a:lnSpc>
              <a:buFontTx/>
              <a:buChar char="•"/>
            </a:pPr>
            <a:r>
              <a:rPr lang="en-US" sz="2200">
                <a:latin typeface="Tahoma" charset="0"/>
              </a:rPr>
              <a:t> Below-market wages, or no wages at all. </a:t>
            </a:r>
            <a:r>
              <a:rPr lang="en-US" sz="2200">
                <a:latin typeface="Tahoma" charset="0"/>
                <a:hlinkClick r:id="rId3" tooltip="Barter"/>
              </a:rPr>
              <a:t>Barter</a:t>
            </a:r>
            <a:r>
              <a:rPr lang="en-US" sz="2200">
                <a:latin typeface="Tahoma" charset="0"/>
              </a:rPr>
              <a:t> agreements are often associated with crowdsourcing. </a:t>
            </a:r>
          </a:p>
          <a:p>
            <a:pPr algn="l" eaLnBrk="1" hangingPunct="1">
              <a:lnSpc>
                <a:spcPct val="80000"/>
              </a:lnSpc>
              <a:buFontTx/>
              <a:buChar char="•"/>
            </a:pPr>
            <a:r>
              <a:rPr lang="en-US" sz="2200">
                <a:latin typeface="Tahoma" charset="0"/>
              </a:rPr>
              <a:t> No written contracts, non-disclosure agreements, or employee agreements or agreeable terms with crowdsourced employees. </a:t>
            </a:r>
          </a:p>
          <a:p>
            <a:pPr algn="l" eaLnBrk="1" hangingPunct="1">
              <a:lnSpc>
                <a:spcPct val="80000"/>
              </a:lnSpc>
              <a:buFontTx/>
              <a:buChar char="•"/>
            </a:pPr>
            <a:r>
              <a:rPr lang="en-US" sz="2200">
                <a:latin typeface="Tahoma" charset="0"/>
              </a:rPr>
              <a:t> Difficulties maintaining a working relationship with crowdsourced workers throughout the duration of a project. </a:t>
            </a:r>
          </a:p>
        </p:txBody>
      </p:sp>
      <p:sp>
        <p:nvSpPr>
          <p:cNvPr id="14340" name="Rectangle 5"/>
          <p:cNvSpPr>
            <a:spLocks noChangeArrowheads="1"/>
          </p:cNvSpPr>
          <p:nvPr/>
        </p:nvSpPr>
        <p:spPr bwMode="auto">
          <a:xfrm>
            <a:off x="0" y="6491288"/>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mtClean="0">
                <a:solidFill>
                  <a:srgbClr val="FFCC00"/>
                </a:solidFill>
                <a:latin typeface="Arial" charset="0"/>
                <a:ea typeface="ＭＳ Ｐゴシック" charset="0"/>
              </a:rPr>
              <a:t>●</a:t>
            </a:r>
          </a:p>
        </p:txBody>
      </p:sp>
    </p:spTree>
    <p:extLst>
      <p:ext uri="{BB962C8B-B14F-4D97-AF65-F5344CB8AC3E}">
        <p14:creationId xmlns:p14="http://schemas.microsoft.com/office/powerpoint/2010/main" val="214941876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609600"/>
            <a:ext cx="7772400" cy="685800"/>
          </a:xfrm>
        </p:spPr>
        <p:txBody>
          <a:bodyPr/>
          <a:lstStyle/>
          <a:p>
            <a:pPr eaLnBrk="1" hangingPunct="1"/>
            <a:r>
              <a:rPr lang="en-US">
                <a:solidFill>
                  <a:schemeClr val="hlink"/>
                </a:solidFill>
                <a:latin typeface="Rockwell Extra Bold" charset="0"/>
              </a:rPr>
              <a:t>Sources</a:t>
            </a:r>
          </a:p>
        </p:txBody>
      </p:sp>
      <p:sp>
        <p:nvSpPr>
          <p:cNvPr id="4" name="Subtitle 3"/>
          <p:cNvSpPr>
            <a:spLocks noGrp="1"/>
          </p:cNvSpPr>
          <p:nvPr>
            <p:ph type="subTitle" sz="quarter" idx="1"/>
          </p:nvPr>
        </p:nvSpPr>
        <p:spPr>
          <a:xfrm>
            <a:off x="685800" y="2362200"/>
            <a:ext cx="7848600" cy="3733800"/>
          </a:xfrm>
        </p:spPr>
        <p:txBody>
          <a:bodyPr/>
          <a:lstStyle/>
          <a:p>
            <a:pPr algn="l" eaLnBrk="1" hangingPunct="1">
              <a:lnSpc>
                <a:spcPct val="80000"/>
              </a:lnSpc>
              <a:buFontTx/>
              <a:buChar char="•"/>
              <a:defRPr/>
            </a:pPr>
            <a:r>
              <a:rPr lang="en-US" sz="2800" smtClean="0">
                <a:solidFill>
                  <a:schemeClr val="accent1"/>
                </a:solidFill>
                <a:ea typeface="+mn-ea"/>
                <a:hlinkClick r:id="rId3"/>
              </a:rPr>
              <a:t>http://en.wikipedia.org/wiki/Crowdsourcing</a:t>
            </a:r>
            <a:endParaRPr lang="en-US" sz="2800" smtClean="0">
              <a:solidFill>
                <a:schemeClr val="accent1"/>
              </a:solidFill>
              <a:ea typeface="+mn-ea"/>
            </a:endParaRPr>
          </a:p>
          <a:p>
            <a:pPr algn="l" eaLnBrk="1" hangingPunct="1">
              <a:lnSpc>
                <a:spcPct val="80000"/>
              </a:lnSpc>
              <a:buFontTx/>
              <a:buChar char="•"/>
              <a:defRPr/>
            </a:pPr>
            <a:r>
              <a:rPr lang="en-US" sz="2800" smtClean="0">
                <a:solidFill>
                  <a:schemeClr val="accent1"/>
                </a:solidFill>
                <a:ea typeface="+mn-ea"/>
                <a:hlinkClick r:id="rId4"/>
              </a:rPr>
              <a:t>http://www.npr.org/templates/story/story.php?storyId=12323871</a:t>
            </a:r>
            <a:endParaRPr lang="en-US" sz="2800" smtClean="0">
              <a:solidFill>
                <a:schemeClr val="accent1"/>
              </a:solidFill>
              <a:ea typeface="+mn-ea"/>
            </a:endParaRPr>
          </a:p>
          <a:p>
            <a:pPr algn="l" eaLnBrk="1" hangingPunct="1">
              <a:lnSpc>
                <a:spcPct val="80000"/>
              </a:lnSpc>
              <a:buFontTx/>
              <a:buChar char="•"/>
              <a:defRPr/>
            </a:pPr>
            <a:r>
              <a:rPr lang="en-US" sz="2800" smtClean="0">
                <a:solidFill>
                  <a:schemeClr val="accent1"/>
                </a:solidFill>
                <a:ea typeface="+mn-ea"/>
                <a:hlinkClick r:id="rId5"/>
              </a:rPr>
              <a:t>http://www.businessweek.com/innovate/content/jul2006/id20060713_755844.htm</a:t>
            </a:r>
            <a:endParaRPr lang="en-US" sz="2800" smtClean="0">
              <a:solidFill>
                <a:schemeClr val="accent1"/>
              </a:solidFill>
              <a:ea typeface="+mn-ea"/>
            </a:endParaRPr>
          </a:p>
          <a:p>
            <a:pPr algn="l" eaLnBrk="1" hangingPunct="1">
              <a:lnSpc>
                <a:spcPct val="80000"/>
              </a:lnSpc>
              <a:buFontTx/>
              <a:buChar char="•"/>
              <a:defRPr/>
            </a:pPr>
            <a:r>
              <a:rPr lang="en-US" sz="2800" smtClean="0">
                <a:solidFill>
                  <a:schemeClr val="accent1"/>
                </a:solidFill>
                <a:ea typeface="+mn-ea"/>
                <a:hlinkClick r:id="rId6"/>
              </a:rPr>
              <a:t>http://www.businessweek.com/magazine/content/06_39/b4002422.htm</a:t>
            </a:r>
            <a:endParaRPr lang="en-US" sz="2800" smtClean="0">
              <a:solidFill>
                <a:schemeClr val="accent1"/>
              </a:solidFill>
              <a:ea typeface="+mn-ea"/>
            </a:endParaRPr>
          </a:p>
          <a:p>
            <a:pPr algn="l" eaLnBrk="1" hangingPunct="1">
              <a:lnSpc>
                <a:spcPct val="80000"/>
              </a:lnSpc>
              <a:buFontTx/>
              <a:buChar char="•"/>
              <a:defRPr/>
            </a:pPr>
            <a:r>
              <a:rPr lang="en-US" sz="2800" smtClean="0">
                <a:solidFill>
                  <a:schemeClr val="accent1"/>
                </a:solidFill>
                <a:ea typeface="+mn-ea"/>
                <a:hlinkClick r:id="rId7"/>
              </a:rPr>
              <a:t>http://crowdsourcing.typepad.com/cs/2006/06/crowdsourcing_a.html</a:t>
            </a:r>
            <a:endParaRPr lang="en-US" sz="2800" smtClean="0">
              <a:solidFill>
                <a:schemeClr val="accent1"/>
              </a:solidFill>
              <a:ea typeface="+mn-ea"/>
            </a:endParaRPr>
          </a:p>
        </p:txBody>
      </p:sp>
    </p:spTree>
    <p:extLst>
      <p:ext uri="{BB962C8B-B14F-4D97-AF65-F5344CB8AC3E}">
        <p14:creationId xmlns:p14="http://schemas.microsoft.com/office/powerpoint/2010/main" val="292562897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9" presetClass="entr" presetSubtype="0" accel="10000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050"/>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050"/>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p:cTn id="15" dur="500" fill="hold"/>
                                        <p:tgtEl>
                                          <p:spTgt spid="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500" fill="hold"/>
                                        <p:tgtEl>
                                          <p:spTgt spid="4">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4">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4">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p:cTn id="31" dur="500" fill="hold"/>
                                        <p:tgtEl>
                                          <p:spTgt spid="4">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4">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4">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9" presetClass="entr" presetSubtype="0" accel="10000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 calcmode="lin" valueType="num">
                                      <p:cBhvr>
                                        <p:cTn id="39" dur="500" fill="hold"/>
                                        <p:tgtEl>
                                          <p:spTgt spid="4">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0" dur="500" fill="hold"/>
                                        <p:tgtEl>
                                          <p:spTgt spid="4">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1" dur="500" fill="hold"/>
                                        <p:tgtEl>
                                          <p:spTgt spid="4">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4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9" presetClass="entr" presetSubtype="0" accel="10000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 calcmode="lin" valueType="num">
                                      <p:cBhvr>
                                        <p:cTn id="47" dur="500" fill="hold"/>
                                        <p:tgtEl>
                                          <p:spTgt spid="4">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4">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4">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9" presetClass="exit" presetSubtype="0" decel="100000" fill="hold" grpId="1" nodeType="clickEffect">
                                  <p:stCondLst>
                                    <p:cond delay="0"/>
                                  </p:stCondLst>
                                  <p:childTnLst>
                                    <p:anim calcmode="lin" valueType="num">
                                      <p:cBhvr>
                                        <p:cTn id="54" dur="500" fill="hold"/>
                                        <p:tgtEl>
                                          <p:spTgt spid="2050"/>
                                        </p:tgtEl>
                                        <p:attrNameLst>
                                          <p:attrName>ppt_h</p:attrName>
                                        </p:attrNameLst>
                                      </p:cBhvr>
                                      <p:tavLst>
                                        <p:tav tm="0">
                                          <p:val>
                                            <p:strVal val="ppt_h"/>
                                          </p:val>
                                        </p:tav>
                                        <p:tav tm="50000">
                                          <p:val>
                                            <p:strVal val="ppt_h/20"/>
                                          </p:val>
                                        </p:tav>
                                        <p:tav tm="100000">
                                          <p:val>
                                            <p:strVal val="ppt_h/20"/>
                                          </p:val>
                                        </p:tav>
                                      </p:tavLst>
                                    </p:anim>
                                    <p:anim calcmode="lin" valueType="num">
                                      <p:cBhvr>
                                        <p:cTn id="55" dur="500" fill="hold"/>
                                        <p:tgtEl>
                                          <p:spTgt spid="2050"/>
                                        </p:tgtEl>
                                        <p:attrNameLst>
                                          <p:attrName>ppt_w</p:attrName>
                                        </p:attrNameLst>
                                      </p:cBhvr>
                                      <p:tavLst>
                                        <p:tav tm="0">
                                          <p:val>
                                            <p:strVal val="ppt_w"/>
                                          </p:val>
                                        </p:tav>
                                        <p:tav tm="50000">
                                          <p:val>
                                            <p:strVal val="ppt_w+.3"/>
                                          </p:val>
                                        </p:tav>
                                        <p:tav tm="100000">
                                          <p:val>
                                            <p:strVal val="ppt_w+.3"/>
                                          </p:val>
                                        </p:tav>
                                      </p:tavLst>
                                    </p:anim>
                                    <p:anim calcmode="lin" valueType="num">
                                      <p:cBhvr>
                                        <p:cTn id="56" dur="500" fill="hold"/>
                                        <p:tgtEl>
                                          <p:spTgt spid="2050"/>
                                        </p:tgtEl>
                                        <p:attrNameLst>
                                          <p:attrName>ppt_x</p:attrName>
                                        </p:attrNameLst>
                                      </p:cBhvr>
                                      <p:tavLst>
                                        <p:tav tm="0">
                                          <p:val>
                                            <p:strVal val="ppt_x"/>
                                          </p:val>
                                        </p:tav>
                                        <p:tav tm="50000">
                                          <p:val>
                                            <p:strVal val="ppt_x"/>
                                          </p:val>
                                        </p:tav>
                                        <p:tav tm="100000">
                                          <p:val>
                                            <p:strVal val="ppt_x-.3"/>
                                          </p:val>
                                        </p:tav>
                                      </p:tavLst>
                                    </p:anim>
                                    <p:anim calcmode="lin" valueType="num">
                                      <p:cBhvr>
                                        <p:cTn id="57" dur="500" fill="hold"/>
                                        <p:tgtEl>
                                          <p:spTgt spid="2050"/>
                                        </p:tgtEl>
                                        <p:attrNameLst>
                                          <p:attrName>ppt_y</p:attrName>
                                        </p:attrNameLst>
                                      </p:cBhvr>
                                      <p:tavLst>
                                        <p:tav tm="0">
                                          <p:val>
                                            <p:strVal val="ppt_y"/>
                                          </p:val>
                                        </p:tav>
                                        <p:tav tm="100000">
                                          <p:val>
                                            <p:strVal val="ppt_y"/>
                                          </p:val>
                                        </p:tav>
                                      </p:tavLst>
                                    </p:anim>
                                    <p:set>
                                      <p:cBhvr>
                                        <p:cTn id="58" dur="1" fill="hold">
                                          <p:stCondLst>
                                            <p:cond delay="499"/>
                                          </p:stCondLst>
                                        </p:cTn>
                                        <p:tgtEl>
                                          <p:spTgt spid="2050"/>
                                        </p:tgtEl>
                                        <p:attrNameLst>
                                          <p:attrName>style.visibility</p:attrName>
                                        </p:attrNameLst>
                                      </p:cBhvr>
                                      <p:to>
                                        <p:strVal val="hidden"/>
                                      </p:to>
                                    </p:set>
                                  </p:childTnLst>
                                </p:cTn>
                              </p:par>
                              <p:par>
                                <p:cTn id="59" presetID="39" presetClass="exit" presetSubtype="0" decel="100000" fill="hold" grpId="1" nodeType="withEffect">
                                  <p:stCondLst>
                                    <p:cond delay="0"/>
                                  </p:stCondLst>
                                  <p:childTnLst>
                                    <p:anim calcmode="lin" valueType="num">
                                      <p:cBhvr>
                                        <p:cTn id="60" dur="500" fill="hold"/>
                                        <p:tgtEl>
                                          <p:spTgt spid="4">
                                            <p:txEl>
                                              <p:pRg st="0" end="0"/>
                                            </p:txEl>
                                          </p:spTgt>
                                        </p:tgtEl>
                                        <p:attrNameLst>
                                          <p:attrName>ppt_h</p:attrName>
                                        </p:attrNameLst>
                                      </p:cBhvr>
                                      <p:tavLst>
                                        <p:tav tm="0">
                                          <p:val>
                                            <p:strVal val="ppt_h"/>
                                          </p:val>
                                        </p:tav>
                                        <p:tav tm="50000">
                                          <p:val>
                                            <p:strVal val="ppt_h/20"/>
                                          </p:val>
                                        </p:tav>
                                        <p:tav tm="100000">
                                          <p:val>
                                            <p:strVal val="ppt_h/20"/>
                                          </p:val>
                                        </p:tav>
                                      </p:tavLst>
                                    </p:anim>
                                    <p:anim calcmode="lin" valueType="num">
                                      <p:cBhvr>
                                        <p:cTn id="61" dur="500" fill="hold"/>
                                        <p:tgtEl>
                                          <p:spTgt spid="4">
                                            <p:txEl>
                                              <p:pRg st="0" end="0"/>
                                            </p:txEl>
                                          </p:spTgt>
                                        </p:tgtEl>
                                        <p:attrNameLst>
                                          <p:attrName>ppt_w</p:attrName>
                                        </p:attrNameLst>
                                      </p:cBhvr>
                                      <p:tavLst>
                                        <p:tav tm="0">
                                          <p:val>
                                            <p:strVal val="ppt_w"/>
                                          </p:val>
                                        </p:tav>
                                        <p:tav tm="50000">
                                          <p:val>
                                            <p:strVal val="ppt_w+.3"/>
                                          </p:val>
                                        </p:tav>
                                        <p:tav tm="100000">
                                          <p:val>
                                            <p:strVal val="ppt_w+.3"/>
                                          </p:val>
                                        </p:tav>
                                      </p:tavLst>
                                    </p:anim>
                                    <p:anim calcmode="lin" valueType="num">
                                      <p:cBhvr>
                                        <p:cTn id="62" dur="500" fill="hold"/>
                                        <p:tgtEl>
                                          <p:spTgt spid="4">
                                            <p:txEl>
                                              <p:pRg st="0" end="0"/>
                                            </p:txEl>
                                          </p:spTgt>
                                        </p:tgtEl>
                                        <p:attrNameLst>
                                          <p:attrName>ppt_x</p:attrName>
                                        </p:attrNameLst>
                                      </p:cBhvr>
                                      <p:tavLst>
                                        <p:tav tm="0">
                                          <p:val>
                                            <p:strVal val="ppt_x"/>
                                          </p:val>
                                        </p:tav>
                                        <p:tav tm="50000">
                                          <p:val>
                                            <p:strVal val="ppt_x"/>
                                          </p:val>
                                        </p:tav>
                                        <p:tav tm="100000">
                                          <p:val>
                                            <p:strVal val="ppt_x-.3"/>
                                          </p:val>
                                        </p:tav>
                                      </p:tavLst>
                                    </p:anim>
                                    <p:anim calcmode="lin" valueType="num">
                                      <p:cBhvr>
                                        <p:cTn id="63" dur="500" fill="hold"/>
                                        <p:tgtEl>
                                          <p:spTgt spid="4">
                                            <p:txEl>
                                              <p:pRg st="0" end="0"/>
                                            </p:txEl>
                                          </p:spTgt>
                                        </p:tgtEl>
                                        <p:attrNameLst>
                                          <p:attrName>ppt_y</p:attrName>
                                        </p:attrNameLst>
                                      </p:cBhvr>
                                      <p:tavLst>
                                        <p:tav tm="0">
                                          <p:val>
                                            <p:strVal val="ppt_y"/>
                                          </p:val>
                                        </p:tav>
                                        <p:tav tm="100000">
                                          <p:val>
                                            <p:strVal val="ppt_y"/>
                                          </p:val>
                                        </p:tav>
                                      </p:tavLst>
                                    </p:anim>
                                    <p:set>
                                      <p:cBhvr>
                                        <p:cTn id="64" dur="1" fill="hold">
                                          <p:stCondLst>
                                            <p:cond delay="499"/>
                                          </p:stCondLst>
                                        </p:cTn>
                                        <p:tgtEl>
                                          <p:spTgt spid="4">
                                            <p:txEl>
                                              <p:pRg st="0" end="0"/>
                                            </p:txEl>
                                          </p:spTgt>
                                        </p:tgtEl>
                                        <p:attrNameLst>
                                          <p:attrName>style.visibility</p:attrName>
                                        </p:attrNameLst>
                                      </p:cBhvr>
                                      <p:to>
                                        <p:strVal val="hidden"/>
                                      </p:to>
                                    </p:set>
                                  </p:childTnLst>
                                </p:cTn>
                              </p:par>
                              <p:par>
                                <p:cTn id="65" presetID="39" presetClass="exit" presetSubtype="0" decel="100000" fill="hold" grpId="1" nodeType="withEffect">
                                  <p:stCondLst>
                                    <p:cond delay="0"/>
                                  </p:stCondLst>
                                  <p:childTnLst>
                                    <p:anim calcmode="lin" valueType="num">
                                      <p:cBhvr>
                                        <p:cTn id="66" dur="500" fill="hold"/>
                                        <p:tgtEl>
                                          <p:spTgt spid="4">
                                            <p:txEl>
                                              <p:pRg st="1" end="1"/>
                                            </p:txEl>
                                          </p:spTgt>
                                        </p:tgtEl>
                                        <p:attrNameLst>
                                          <p:attrName>ppt_h</p:attrName>
                                        </p:attrNameLst>
                                      </p:cBhvr>
                                      <p:tavLst>
                                        <p:tav tm="0">
                                          <p:val>
                                            <p:strVal val="ppt_h"/>
                                          </p:val>
                                        </p:tav>
                                        <p:tav tm="50000">
                                          <p:val>
                                            <p:strVal val="ppt_h/20"/>
                                          </p:val>
                                        </p:tav>
                                        <p:tav tm="100000">
                                          <p:val>
                                            <p:strVal val="ppt_h/20"/>
                                          </p:val>
                                        </p:tav>
                                      </p:tavLst>
                                    </p:anim>
                                    <p:anim calcmode="lin" valueType="num">
                                      <p:cBhvr>
                                        <p:cTn id="67" dur="500" fill="hold"/>
                                        <p:tgtEl>
                                          <p:spTgt spid="4">
                                            <p:txEl>
                                              <p:pRg st="1" end="1"/>
                                            </p:txEl>
                                          </p:spTgt>
                                        </p:tgtEl>
                                        <p:attrNameLst>
                                          <p:attrName>ppt_w</p:attrName>
                                        </p:attrNameLst>
                                      </p:cBhvr>
                                      <p:tavLst>
                                        <p:tav tm="0">
                                          <p:val>
                                            <p:strVal val="ppt_w"/>
                                          </p:val>
                                        </p:tav>
                                        <p:tav tm="50000">
                                          <p:val>
                                            <p:strVal val="ppt_w+.3"/>
                                          </p:val>
                                        </p:tav>
                                        <p:tav tm="100000">
                                          <p:val>
                                            <p:strVal val="ppt_w+.3"/>
                                          </p:val>
                                        </p:tav>
                                      </p:tavLst>
                                    </p:anim>
                                    <p:anim calcmode="lin" valueType="num">
                                      <p:cBhvr>
                                        <p:cTn id="68" dur="500" fill="hold"/>
                                        <p:tgtEl>
                                          <p:spTgt spid="4">
                                            <p:txEl>
                                              <p:pRg st="1" end="1"/>
                                            </p:txEl>
                                          </p:spTgt>
                                        </p:tgtEl>
                                        <p:attrNameLst>
                                          <p:attrName>ppt_x</p:attrName>
                                        </p:attrNameLst>
                                      </p:cBhvr>
                                      <p:tavLst>
                                        <p:tav tm="0">
                                          <p:val>
                                            <p:strVal val="ppt_x"/>
                                          </p:val>
                                        </p:tav>
                                        <p:tav tm="50000">
                                          <p:val>
                                            <p:strVal val="ppt_x"/>
                                          </p:val>
                                        </p:tav>
                                        <p:tav tm="100000">
                                          <p:val>
                                            <p:strVal val="ppt_x-.3"/>
                                          </p:val>
                                        </p:tav>
                                      </p:tavLst>
                                    </p:anim>
                                    <p:anim calcmode="lin" valueType="num">
                                      <p:cBhvr>
                                        <p:cTn id="69" dur="500" fill="hold"/>
                                        <p:tgtEl>
                                          <p:spTgt spid="4">
                                            <p:txEl>
                                              <p:pRg st="1" end="1"/>
                                            </p:txEl>
                                          </p:spTgt>
                                        </p:tgtEl>
                                        <p:attrNameLst>
                                          <p:attrName>ppt_y</p:attrName>
                                        </p:attrNameLst>
                                      </p:cBhvr>
                                      <p:tavLst>
                                        <p:tav tm="0">
                                          <p:val>
                                            <p:strVal val="ppt_y"/>
                                          </p:val>
                                        </p:tav>
                                        <p:tav tm="100000">
                                          <p:val>
                                            <p:strVal val="ppt_y"/>
                                          </p:val>
                                        </p:tav>
                                      </p:tavLst>
                                    </p:anim>
                                    <p:set>
                                      <p:cBhvr>
                                        <p:cTn id="70" dur="1" fill="hold">
                                          <p:stCondLst>
                                            <p:cond delay="499"/>
                                          </p:stCondLst>
                                        </p:cTn>
                                        <p:tgtEl>
                                          <p:spTgt spid="4">
                                            <p:txEl>
                                              <p:pRg st="1" end="1"/>
                                            </p:txEl>
                                          </p:spTgt>
                                        </p:tgtEl>
                                        <p:attrNameLst>
                                          <p:attrName>style.visibility</p:attrName>
                                        </p:attrNameLst>
                                      </p:cBhvr>
                                      <p:to>
                                        <p:strVal val="hidden"/>
                                      </p:to>
                                    </p:set>
                                  </p:childTnLst>
                                </p:cTn>
                              </p:par>
                              <p:par>
                                <p:cTn id="71" presetID="39" presetClass="exit" presetSubtype="0" decel="100000" fill="hold" grpId="1" nodeType="withEffect">
                                  <p:stCondLst>
                                    <p:cond delay="0"/>
                                  </p:stCondLst>
                                  <p:childTnLst>
                                    <p:anim calcmode="lin" valueType="num">
                                      <p:cBhvr>
                                        <p:cTn id="72" dur="500" fill="hold"/>
                                        <p:tgtEl>
                                          <p:spTgt spid="4">
                                            <p:txEl>
                                              <p:pRg st="2" end="2"/>
                                            </p:txEl>
                                          </p:spTgt>
                                        </p:tgtEl>
                                        <p:attrNameLst>
                                          <p:attrName>ppt_h</p:attrName>
                                        </p:attrNameLst>
                                      </p:cBhvr>
                                      <p:tavLst>
                                        <p:tav tm="0">
                                          <p:val>
                                            <p:strVal val="ppt_h"/>
                                          </p:val>
                                        </p:tav>
                                        <p:tav tm="50000">
                                          <p:val>
                                            <p:strVal val="ppt_h/20"/>
                                          </p:val>
                                        </p:tav>
                                        <p:tav tm="100000">
                                          <p:val>
                                            <p:strVal val="ppt_h/20"/>
                                          </p:val>
                                        </p:tav>
                                      </p:tavLst>
                                    </p:anim>
                                    <p:anim calcmode="lin" valueType="num">
                                      <p:cBhvr>
                                        <p:cTn id="73" dur="500" fill="hold"/>
                                        <p:tgtEl>
                                          <p:spTgt spid="4">
                                            <p:txEl>
                                              <p:pRg st="2" end="2"/>
                                            </p:txEl>
                                          </p:spTgt>
                                        </p:tgtEl>
                                        <p:attrNameLst>
                                          <p:attrName>ppt_w</p:attrName>
                                        </p:attrNameLst>
                                      </p:cBhvr>
                                      <p:tavLst>
                                        <p:tav tm="0">
                                          <p:val>
                                            <p:strVal val="ppt_w"/>
                                          </p:val>
                                        </p:tav>
                                        <p:tav tm="50000">
                                          <p:val>
                                            <p:strVal val="ppt_w+.3"/>
                                          </p:val>
                                        </p:tav>
                                        <p:tav tm="100000">
                                          <p:val>
                                            <p:strVal val="ppt_w+.3"/>
                                          </p:val>
                                        </p:tav>
                                      </p:tavLst>
                                    </p:anim>
                                    <p:anim calcmode="lin" valueType="num">
                                      <p:cBhvr>
                                        <p:cTn id="74" dur="500" fill="hold"/>
                                        <p:tgtEl>
                                          <p:spTgt spid="4">
                                            <p:txEl>
                                              <p:pRg st="2" end="2"/>
                                            </p:txEl>
                                          </p:spTgt>
                                        </p:tgtEl>
                                        <p:attrNameLst>
                                          <p:attrName>ppt_x</p:attrName>
                                        </p:attrNameLst>
                                      </p:cBhvr>
                                      <p:tavLst>
                                        <p:tav tm="0">
                                          <p:val>
                                            <p:strVal val="ppt_x"/>
                                          </p:val>
                                        </p:tav>
                                        <p:tav tm="50000">
                                          <p:val>
                                            <p:strVal val="ppt_x"/>
                                          </p:val>
                                        </p:tav>
                                        <p:tav tm="100000">
                                          <p:val>
                                            <p:strVal val="ppt_x-.3"/>
                                          </p:val>
                                        </p:tav>
                                      </p:tavLst>
                                    </p:anim>
                                    <p:anim calcmode="lin" valueType="num">
                                      <p:cBhvr>
                                        <p:cTn id="75" dur="500" fill="hold"/>
                                        <p:tgtEl>
                                          <p:spTgt spid="4">
                                            <p:txEl>
                                              <p:pRg st="2" end="2"/>
                                            </p:txEl>
                                          </p:spTgt>
                                        </p:tgtEl>
                                        <p:attrNameLst>
                                          <p:attrName>ppt_y</p:attrName>
                                        </p:attrNameLst>
                                      </p:cBhvr>
                                      <p:tavLst>
                                        <p:tav tm="0">
                                          <p:val>
                                            <p:strVal val="ppt_y"/>
                                          </p:val>
                                        </p:tav>
                                        <p:tav tm="100000">
                                          <p:val>
                                            <p:strVal val="ppt_y"/>
                                          </p:val>
                                        </p:tav>
                                      </p:tavLst>
                                    </p:anim>
                                    <p:set>
                                      <p:cBhvr>
                                        <p:cTn id="76" dur="1" fill="hold">
                                          <p:stCondLst>
                                            <p:cond delay="499"/>
                                          </p:stCondLst>
                                        </p:cTn>
                                        <p:tgtEl>
                                          <p:spTgt spid="4">
                                            <p:txEl>
                                              <p:pRg st="2" end="2"/>
                                            </p:txEl>
                                          </p:spTgt>
                                        </p:tgtEl>
                                        <p:attrNameLst>
                                          <p:attrName>style.visibility</p:attrName>
                                        </p:attrNameLst>
                                      </p:cBhvr>
                                      <p:to>
                                        <p:strVal val="hidden"/>
                                      </p:to>
                                    </p:set>
                                  </p:childTnLst>
                                </p:cTn>
                              </p:par>
                              <p:par>
                                <p:cTn id="77" presetID="39" presetClass="exit" presetSubtype="0" decel="100000" fill="hold" grpId="1" nodeType="withEffect">
                                  <p:stCondLst>
                                    <p:cond delay="0"/>
                                  </p:stCondLst>
                                  <p:childTnLst>
                                    <p:anim calcmode="lin" valueType="num">
                                      <p:cBhvr>
                                        <p:cTn id="78" dur="500" fill="hold"/>
                                        <p:tgtEl>
                                          <p:spTgt spid="4">
                                            <p:txEl>
                                              <p:pRg st="3" end="3"/>
                                            </p:txEl>
                                          </p:spTgt>
                                        </p:tgtEl>
                                        <p:attrNameLst>
                                          <p:attrName>ppt_h</p:attrName>
                                        </p:attrNameLst>
                                      </p:cBhvr>
                                      <p:tavLst>
                                        <p:tav tm="0">
                                          <p:val>
                                            <p:strVal val="ppt_h"/>
                                          </p:val>
                                        </p:tav>
                                        <p:tav tm="50000">
                                          <p:val>
                                            <p:strVal val="ppt_h/20"/>
                                          </p:val>
                                        </p:tav>
                                        <p:tav tm="100000">
                                          <p:val>
                                            <p:strVal val="ppt_h/20"/>
                                          </p:val>
                                        </p:tav>
                                      </p:tavLst>
                                    </p:anim>
                                    <p:anim calcmode="lin" valueType="num">
                                      <p:cBhvr>
                                        <p:cTn id="79" dur="500" fill="hold"/>
                                        <p:tgtEl>
                                          <p:spTgt spid="4">
                                            <p:txEl>
                                              <p:pRg st="3" end="3"/>
                                            </p:txEl>
                                          </p:spTgt>
                                        </p:tgtEl>
                                        <p:attrNameLst>
                                          <p:attrName>ppt_w</p:attrName>
                                        </p:attrNameLst>
                                      </p:cBhvr>
                                      <p:tavLst>
                                        <p:tav tm="0">
                                          <p:val>
                                            <p:strVal val="ppt_w"/>
                                          </p:val>
                                        </p:tav>
                                        <p:tav tm="50000">
                                          <p:val>
                                            <p:strVal val="ppt_w+.3"/>
                                          </p:val>
                                        </p:tav>
                                        <p:tav tm="100000">
                                          <p:val>
                                            <p:strVal val="ppt_w+.3"/>
                                          </p:val>
                                        </p:tav>
                                      </p:tavLst>
                                    </p:anim>
                                    <p:anim calcmode="lin" valueType="num">
                                      <p:cBhvr>
                                        <p:cTn id="80" dur="500" fill="hold"/>
                                        <p:tgtEl>
                                          <p:spTgt spid="4">
                                            <p:txEl>
                                              <p:pRg st="3" end="3"/>
                                            </p:txEl>
                                          </p:spTgt>
                                        </p:tgtEl>
                                        <p:attrNameLst>
                                          <p:attrName>ppt_x</p:attrName>
                                        </p:attrNameLst>
                                      </p:cBhvr>
                                      <p:tavLst>
                                        <p:tav tm="0">
                                          <p:val>
                                            <p:strVal val="ppt_x"/>
                                          </p:val>
                                        </p:tav>
                                        <p:tav tm="50000">
                                          <p:val>
                                            <p:strVal val="ppt_x"/>
                                          </p:val>
                                        </p:tav>
                                        <p:tav tm="100000">
                                          <p:val>
                                            <p:strVal val="ppt_x-.3"/>
                                          </p:val>
                                        </p:tav>
                                      </p:tavLst>
                                    </p:anim>
                                    <p:anim calcmode="lin" valueType="num">
                                      <p:cBhvr>
                                        <p:cTn id="81" dur="500" fill="hold"/>
                                        <p:tgtEl>
                                          <p:spTgt spid="4">
                                            <p:txEl>
                                              <p:pRg st="3" end="3"/>
                                            </p:txEl>
                                          </p:spTgt>
                                        </p:tgtEl>
                                        <p:attrNameLst>
                                          <p:attrName>ppt_y</p:attrName>
                                        </p:attrNameLst>
                                      </p:cBhvr>
                                      <p:tavLst>
                                        <p:tav tm="0">
                                          <p:val>
                                            <p:strVal val="ppt_y"/>
                                          </p:val>
                                        </p:tav>
                                        <p:tav tm="100000">
                                          <p:val>
                                            <p:strVal val="ppt_y"/>
                                          </p:val>
                                        </p:tav>
                                      </p:tavLst>
                                    </p:anim>
                                    <p:set>
                                      <p:cBhvr>
                                        <p:cTn id="82" dur="1" fill="hold">
                                          <p:stCondLst>
                                            <p:cond delay="499"/>
                                          </p:stCondLst>
                                        </p:cTn>
                                        <p:tgtEl>
                                          <p:spTgt spid="4">
                                            <p:txEl>
                                              <p:pRg st="3" end="3"/>
                                            </p:txEl>
                                          </p:spTgt>
                                        </p:tgtEl>
                                        <p:attrNameLst>
                                          <p:attrName>style.visibility</p:attrName>
                                        </p:attrNameLst>
                                      </p:cBhvr>
                                      <p:to>
                                        <p:strVal val="hidden"/>
                                      </p:to>
                                    </p:set>
                                  </p:childTnLst>
                                </p:cTn>
                              </p:par>
                              <p:par>
                                <p:cTn id="83" presetID="39" presetClass="exit" presetSubtype="0" decel="100000" fill="hold" grpId="1" nodeType="withEffect">
                                  <p:stCondLst>
                                    <p:cond delay="0"/>
                                  </p:stCondLst>
                                  <p:childTnLst>
                                    <p:anim calcmode="lin" valueType="num">
                                      <p:cBhvr>
                                        <p:cTn id="84" dur="500" fill="hold"/>
                                        <p:tgtEl>
                                          <p:spTgt spid="4">
                                            <p:txEl>
                                              <p:pRg st="4" end="4"/>
                                            </p:txEl>
                                          </p:spTgt>
                                        </p:tgtEl>
                                        <p:attrNameLst>
                                          <p:attrName>ppt_h</p:attrName>
                                        </p:attrNameLst>
                                      </p:cBhvr>
                                      <p:tavLst>
                                        <p:tav tm="0">
                                          <p:val>
                                            <p:strVal val="ppt_h"/>
                                          </p:val>
                                        </p:tav>
                                        <p:tav tm="50000">
                                          <p:val>
                                            <p:strVal val="ppt_h/20"/>
                                          </p:val>
                                        </p:tav>
                                        <p:tav tm="100000">
                                          <p:val>
                                            <p:strVal val="ppt_h/20"/>
                                          </p:val>
                                        </p:tav>
                                      </p:tavLst>
                                    </p:anim>
                                    <p:anim calcmode="lin" valueType="num">
                                      <p:cBhvr>
                                        <p:cTn id="85" dur="500" fill="hold"/>
                                        <p:tgtEl>
                                          <p:spTgt spid="4">
                                            <p:txEl>
                                              <p:pRg st="4" end="4"/>
                                            </p:txEl>
                                          </p:spTgt>
                                        </p:tgtEl>
                                        <p:attrNameLst>
                                          <p:attrName>ppt_w</p:attrName>
                                        </p:attrNameLst>
                                      </p:cBhvr>
                                      <p:tavLst>
                                        <p:tav tm="0">
                                          <p:val>
                                            <p:strVal val="ppt_w"/>
                                          </p:val>
                                        </p:tav>
                                        <p:tav tm="50000">
                                          <p:val>
                                            <p:strVal val="ppt_w+.3"/>
                                          </p:val>
                                        </p:tav>
                                        <p:tav tm="100000">
                                          <p:val>
                                            <p:strVal val="ppt_w+.3"/>
                                          </p:val>
                                        </p:tav>
                                      </p:tavLst>
                                    </p:anim>
                                    <p:anim calcmode="lin" valueType="num">
                                      <p:cBhvr>
                                        <p:cTn id="86" dur="500" fill="hold"/>
                                        <p:tgtEl>
                                          <p:spTgt spid="4">
                                            <p:txEl>
                                              <p:pRg st="4" end="4"/>
                                            </p:txEl>
                                          </p:spTgt>
                                        </p:tgtEl>
                                        <p:attrNameLst>
                                          <p:attrName>ppt_x</p:attrName>
                                        </p:attrNameLst>
                                      </p:cBhvr>
                                      <p:tavLst>
                                        <p:tav tm="0">
                                          <p:val>
                                            <p:strVal val="ppt_x"/>
                                          </p:val>
                                        </p:tav>
                                        <p:tav tm="50000">
                                          <p:val>
                                            <p:strVal val="ppt_x"/>
                                          </p:val>
                                        </p:tav>
                                        <p:tav tm="100000">
                                          <p:val>
                                            <p:strVal val="ppt_x-.3"/>
                                          </p:val>
                                        </p:tav>
                                      </p:tavLst>
                                    </p:anim>
                                    <p:anim calcmode="lin" valueType="num">
                                      <p:cBhvr>
                                        <p:cTn id="87" dur="500" fill="hold"/>
                                        <p:tgtEl>
                                          <p:spTgt spid="4">
                                            <p:txEl>
                                              <p:pRg st="4" end="4"/>
                                            </p:txEl>
                                          </p:spTgt>
                                        </p:tgtEl>
                                        <p:attrNameLst>
                                          <p:attrName>ppt_y</p:attrName>
                                        </p:attrNameLst>
                                      </p:cBhvr>
                                      <p:tavLst>
                                        <p:tav tm="0">
                                          <p:val>
                                            <p:strVal val="ppt_y"/>
                                          </p:val>
                                        </p:tav>
                                        <p:tav tm="100000">
                                          <p:val>
                                            <p:strVal val="ppt_y"/>
                                          </p:val>
                                        </p:tav>
                                      </p:tavLst>
                                    </p:anim>
                                    <p:set>
                                      <p:cBhvr>
                                        <p:cTn id="88" dur="1" fill="hold">
                                          <p:stCondLst>
                                            <p:cond delay="499"/>
                                          </p:stCondLst>
                                        </p:cTn>
                                        <p:tgtEl>
                                          <p:spTgt spid="4">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0" grpId="1"/>
      <p:bldP spid="4" grpId="0" build="p"/>
      <p:bldP spid="4" grpId="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Bad Examples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01741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1276_lightmovement_1920x1200.jp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xfrm>
            <a:off x="685800" y="1219200"/>
            <a:ext cx="7772400" cy="1470025"/>
          </a:xfrm>
        </p:spPr>
        <p:txBody>
          <a:bodyPr>
            <a:normAutofit fontScale="90000"/>
          </a:bodyPr>
          <a:lstStyle/>
          <a:p>
            <a:r>
              <a:rPr lang="en-US" sz="8000" dirty="0" smtClean="0">
                <a:solidFill>
                  <a:schemeClr val="bg1"/>
                </a:solidFill>
              </a:rPr>
              <a:t>Electronic</a:t>
            </a:r>
            <a:br>
              <a:rPr lang="en-US" sz="8000" dirty="0" smtClean="0">
                <a:solidFill>
                  <a:schemeClr val="bg1"/>
                </a:solidFill>
              </a:rPr>
            </a:br>
            <a:r>
              <a:rPr lang="en-US" sz="8000" dirty="0" smtClean="0">
                <a:solidFill>
                  <a:schemeClr val="bg1"/>
                </a:solidFill>
              </a:rPr>
              <a:t>Voting</a:t>
            </a:r>
            <a:endParaRPr lang="en-US" sz="8000" dirty="0">
              <a:solidFill>
                <a:schemeClr val="bg1"/>
              </a:solidFill>
            </a:endParaRPr>
          </a:p>
        </p:txBody>
      </p:sp>
      <p:sp>
        <p:nvSpPr>
          <p:cNvPr id="3" name="Subtitle 2"/>
          <p:cNvSpPr>
            <a:spLocks noGrp="1"/>
          </p:cNvSpPr>
          <p:nvPr>
            <p:ph type="subTitle" idx="1"/>
          </p:nvPr>
        </p:nvSpPr>
        <p:spPr>
          <a:xfrm>
            <a:off x="1371600" y="4114800"/>
            <a:ext cx="6400800" cy="1752600"/>
          </a:xfrm>
        </p:spPr>
        <p:txBody>
          <a:bodyPr/>
          <a:lstStyle/>
          <a:p>
            <a:endParaRPr lang="en-US" dirty="0">
              <a:solidFill>
                <a:schemeClr val="bg1"/>
              </a:solidFill>
            </a:endParaRPr>
          </a:p>
        </p:txBody>
      </p:sp>
    </p:spTree>
    <p:extLst>
      <p:ext uri="{BB962C8B-B14F-4D97-AF65-F5344CB8AC3E}">
        <p14:creationId xmlns:p14="http://schemas.microsoft.com/office/powerpoint/2010/main" val="5030636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1276_lightmovement_1920x1200.jp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xfrm>
            <a:off x="685800" y="1219200"/>
            <a:ext cx="7772400" cy="1470025"/>
          </a:xfrm>
        </p:spPr>
        <p:txBody>
          <a:bodyPr>
            <a:noAutofit/>
          </a:bodyPr>
          <a:lstStyle/>
          <a:p>
            <a:r>
              <a:rPr lang="en-US" sz="6000" dirty="0" smtClean="0">
                <a:solidFill>
                  <a:schemeClr val="bg1"/>
                </a:solidFill>
              </a:rPr>
              <a:t>Isaiah 48:6</a:t>
            </a:r>
            <a:endParaRPr lang="en-US" sz="6000" dirty="0">
              <a:solidFill>
                <a:schemeClr val="bg1"/>
              </a:solidFill>
            </a:endParaRPr>
          </a:p>
        </p:txBody>
      </p:sp>
      <p:sp>
        <p:nvSpPr>
          <p:cNvPr id="3" name="Subtitle 2"/>
          <p:cNvSpPr>
            <a:spLocks noGrp="1"/>
          </p:cNvSpPr>
          <p:nvPr>
            <p:ph type="subTitle" idx="1"/>
          </p:nvPr>
        </p:nvSpPr>
        <p:spPr>
          <a:xfrm>
            <a:off x="1371600" y="3352800"/>
            <a:ext cx="6400800" cy="2667000"/>
          </a:xfrm>
        </p:spPr>
        <p:txBody>
          <a:bodyPr>
            <a:normAutofit fontScale="92500" lnSpcReduction="20000"/>
          </a:bodyPr>
          <a:lstStyle/>
          <a:p>
            <a:r>
              <a:rPr lang="en-US" dirty="0" smtClean="0">
                <a:solidFill>
                  <a:schemeClr val="bg1"/>
                </a:solidFill>
              </a:rPr>
              <a:t>I have shewed thee new things from this time, even hidden things, and thou didst not know them.</a:t>
            </a:r>
          </a:p>
          <a:p>
            <a:endParaRPr lang="en-US" dirty="0">
              <a:solidFill>
                <a:schemeClr val="bg1"/>
              </a:solidFill>
            </a:endParaRPr>
          </a:p>
          <a:p>
            <a:r>
              <a:rPr lang="en-US" b="1" dirty="0" smtClean="0">
                <a:solidFill>
                  <a:schemeClr val="bg1"/>
                </a:solidFill>
              </a:rPr>
              <a:t>30%</a:t>
            </a:r>
            <a:r>
              <a:rPr lang="en-US" dirty="0" smtClean="0">
                <a:solidFill>
                  <a:schemeClr val="bg1"/>
                </a:solidFill>
              </a:rPr>
              <a:t> of 2004 election votes in the U.S. were electronically processed</a:t>
            </a:r>
            <a:endParaRPr lang="en-US" dirty="0">
              <a:solidFill>
                <a:schemeClr val="bg1"/>
              </a:solidFill>
            </a:endParaRPr>
          </a:p>
        </p:txBody>
      </p:sp>
    </p:spTree>
    <p:extLst>
      <p:ext uri="{BB962C8B-B14F-4D97-AF65-F5344CB8AC3E}">
        <p14:creationId xmlns:p14="http://schemas.microsoft.com/office/powerpoint/2010/main" val="15222283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iterate type="lt">
                                    <p:tmAbs val="0"/>
                                  </p:iterate>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1" presetClass="entr" presetSubtype="0" fill="hold" nodeType="clickEffect">
                                  <p:stCondLst>
                                    <p:cond delay="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2"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1276_lightmovement_1920x1200.jpg"/>
          <p:cNvPicPr>
            <a:picLocks noChangeAspect="1"/>
          </p:cNvPicPr>
          <p:nvPr/>
        </p:nvPicPr>
        <p:blipFill>
          <a:blip r:embed="rId3">
            <a:lum/>
          </a:blip>
          <a:stretch>
            <a:fillRect/>
          </a:stretch>
        </p:blipFill>
        <p:spPr>
          <a:xfrm>
            <a:off x="0" y="0"/>
            <a:ext cx="9144000" cy="6858000"/>
          </a:xfrm>
          <a:prstGeom prst="rect">
            <a:avLst/>
          </a:prstGeom>
        </p:spPr>
      </p:pic>
      <p:sp>
        <p:nvSpPr>
          <p:cNvPr id="2" name="Title 1"/>
          <p:cNvSpPr>
            <a:spLocks noGrp="1"/>
          </p:cNvSpPr>
          <p:nvPr>
            <p:ph type="ctrTitle"/>
          </p:nvPr>
        </p:nvSpPr>
        <p:spPr>
          <a:xfrm>
            <a:off x="685800" y="1219200"/>
            <a:ext cx="7772400" cy="1470025"/>
          </a:xfrm>
        </p:spPr>
        <p:txBody>
          <a:bodyPr>
            <a:noAutofit/>
          </a:bodyPr>
          <a:lstStyle/>
          <a:p>
            <a:r>
              <a:rPr lang="en-US" sz="6000" dirty="0" smtClean="0">
                <a:solidFill>
                  <a:schemeClr val="bg1"/>
                </a:solidFill>
              </a:rPr>
              <a:t>What are some examples of e-voting?</a:t>
            </a:r>
            <a:endParaRPr lang="en-US" sz="6000" dirty="0">
              <a:solidFill>
                <a:schemeClr val="bg1"/>
              </a:solidFill>
            </a:endParaRPr>
          </a:p>
        </p:txBody>
      </p:sp>
      <p:sp>
        <p:nvSpPr>
          <p:cNvPr id="3" name="Subtitle 2"/>
          <p:cNvSpPr>
            <a:spLocks noGrp="1"/>
          </p:cNvSpPr>
          <p:nvPr>
            <p:ph type="subTitle" idx="1"/>
          </p:nvPr>
        </p:nvSpPr>
        <p:spPr>
          <a:xfrm>
            <a:off x="4343400" y="3505200"/>
            <a:ext cx="3048000" cy="2590800"/>
          </a:xfrm>
        </p:spPr>
        <p:txBody>
          <a:bodyPr>
            <a:normAutofit/>
          </a:bodyPr>
          <a:lstStyle/>
          <a:p>
            <a:pPr algn="l">
              <a:buFont typeface="Courier New" pitchFamily="49" charset="0"/>
              <a:buChar char="o"/>
            </a:pPr>
            <a:r>
              <a:rPr lang="en-US" dirty="0" smtClean="0">
                <a:solidFill>
                  <a:schemeClr val="bg1"/>
                </a:solidFill>
              </a:rPr>
              <a:t> SMS &amp; Phone</a:t>
            </a:r>
          </a:p>
          <a:p>
            <a:pPr algn="l">
              <a:buFont typeface="Courier New" pitchFamily="49" charset="0"/>
              <a:buChar char="o"/>
            </a:pPr>
            <a:r>
              <a:rPr lang="en-US" dirty="0" smtClean="0">
                <a:solidFill>
                  <a:schemeClr val="bg1"/>
                </a:solidFill>
              </a:rPr>
              <a:t> Paper</a:t>
            </a:r>
          </a:p>
          <a:p>
            <a:pPr algn="l">
              <a:buFont typeface="Courier New" pitchFamily="49" charset="0"/>
              <a:buChar char="o"/>
            </a:pPr>
            <a:r>
              <a:rPr lang="en-US" dirty="0" smtClean="0">
                <a:solidFill>
                  <a:schemeClr val="bg1"/>
                </a:solidFill>
              </a:rPr>
              <a:t> DRE</a:t>
            </a:r>
          </a:p>
          <a:p>
            <a:pPr algn="l">
              <a:buFont typeface="Courier New" pitchFamily="49" charset="0"/>
              <a:buChar char="o"/>
            </a:pPr>
            <a:r>
              <a:rPr lang="en-US" dirty="0" smtClean="0">
                <a:solidFill>
                  <a:schemeClr val="bg1"/>
                </a:solidFill>
              </a:rPr>
              <a:t> Internet</a:t>
            </a:r>
          </a:p>
        </p:txBody>
      </p:sp>
    </p:spTree>
    <p:extLst>
      <p:ext uri="{BB962C8B-B14F-4D97-AF65-F5344CB8AC3E}">
        <p14:creationId xmlns:p14="http://schemas.microsoft.com/office/powerpoint/2010/main" val="32589971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par>
                                <p:cTn id="21" presetID="41" presetClass="entr" presetSubtype="0" fill="hold" nodeType="withEffect">
                                  <p:stCondLst>
                                    <p:cond delay="0"/>
                                  </p:stCondLst>
                                  <p:iterate type="lt">
                                    <p:tmPct val="10000"/>
                                  </p:iterate>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xEl>
                                              <p:pRg st="1" end="1"/>
                                            </p:txEl>
                                          </p:spTgt>
                                        </p:tgtEl>
                                      </p:cBhvr>
                                    </p:animEffect>
                                  </p:childTnLst>
                                </p:cTn>
                              </p:par>
                              <p:par>
                                <p:cTn id="28" presetID="41" presetClass="entr" presetSubtype="0" fill="hold" nodeType="withEffect">
                                  <p:stCondLst>
                                    <p:cond delay="0"/>
                                  </p:stCondLst>
                                  <p:iterate type="lt">
                                    <p:tmPct val="10000"/>
                                  </p:iterate>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2"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
                                            <p:txEl>
                                              <p:pRg st="2" end="2"/>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9"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1276_lightmovement_1920x1200.jp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xfrm>
            <a:off x="685800" y="838200"/>
            <a:ext cx="7772400" cy="1470025"/>
          </a:xfrm>
        </p:spPr>
        <p:txBody>
          <a:bodyPr>
            <a:noAutofit/>
          </a:bodyPr>
          <a:lstStyle/>
          <a:p>
            <a:r>
              <a:rPr lang="en-US" sz="6000" dirty="0" smtClean="0">
                <a:solidFill>
                  <a:schemeClr val="bg1"/>
                </a:solidFill>
              </a:rPr>
              <a:t>SMS &amp; Phone Voting</a:t>
            </a:r>
            <a:endParaRPr lang="en-US" sz="6000" dirty="0">
              <a:solidFill>
                <a:schemeClr val="bg1"/>
              </a:solidFill>
            </a:endParaRPr>
          </a:p>
        </p:txBody>
      </p:sp>
      <p:sp>
        <p:nvSpPr>
          <p:cNvPr id="3" name="Subtitle 2"/>
          <p:cNvSpPr>
            <a:spLocks noGrp="1"/>
          </p:cNvSpPr>
          <p:nvPr>
            <p:ph type="subTitle" idx="1"/>
          </p:nvPr>
        </p:nvSpPr>
        <p:spPr>
          <a:xfrm>
            <a:off x="2438400" y="2590800"/>
            <a:ext cx="6400800" cy="1752600"/>
          </a:xfrm>
        </p:spPr>
        <p:txBody>
          <a:bodyPr/>
          <a:lstStyle/>
          <a:p>
            <a:r>
              <a:rPr lang="en-US" dirty="0" smtClean="0">
                <a:solidFill>
                  <a:schemeClr val="bg1"/>
                </a:solidFill>
              </a:rPr>
              <a:t>What are some examples?</a:t>
            </a:r>
            <a:endParaRPr lang="en-US" dirty="0">
              <a:solidFill>
                <a:schemeClr val="bg1"/>
              </a:solidFill>
            </a:endParaRPr>
          </a:p>
        </p:txBody>
      </p:sp>
      <p:pic>
        <p:nvPicPr>
          <p:cNvPr id="5" name="Picture 4" descr="American Idol.jpg"/>
          <p:cNvPicPr>
            <a:picLocks noChangeAspect="1"/>
          </p:cNvPicPr>
          <p:nvPr/>
        </p:nvPicPr>
        <p:blipFill>
          <a:blip r:embed="rId4"/>
          <a:stretch>
            <a:fillRect/>
          </a:stretch>
        </p:blipFill>
        <p:spPr>
          <a:xfrm>
            <a:off x="914400" y="4309110"/>
            <a:ext cx="2667000" cy="1600200"/>
          </a:xfrm>
          <a:prstGeom prst="rect">
            <a:avLst/>
          </a:prstGeom>
        </p:spPr>
      </p:pic>
      <p:pic>
        <p:nvPicPr>
          <p:cNvPr id="6" name="Picture 5" descr="Americas got Talent.jpg"/>
          <p:cNvPicPr>
            <a:picLocks noChangeAspect="1"/>
          </p:cNvPicPr>
          <p:nvPr/>
        </p:nvPicPr>
        <p:blipFill>
          <a:blip r:embed="rId5" cstate="print"/>
          <a:stretch>
            <a:fillRect/>
          </a:stretch>
        </p:blipFill>
        <p:spPr>
          <a:xfrm>
            <a:off x="4953000" y="4267200"/>
            <a:ext cx="2438400" cy="1645444"/>
          </a:xfrm>
          <a:prstGeom prst="rect">
            <a:avLst/>
          </a:prstGeom>
        </p:spPr>
      </p:pic>
    </p:spTree>
    <p:extLst>
      <p:ext uri="{BB962C8B-B14F-4D97-AF65-F5344CB8AC3E}">
        <p14:creationId xmlns:p14="http://schemas.microsoft.com/office/powerpoint/2010/main" val="5146433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1276_lightmovement_1920x1200.jp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xfrm>
            <a:off x="685800" y="762000"/>
            <a:ext cx="7772400" cy="1470025"/>
          </a:xfrm>
        </p:spPr>
        <p:txBody>
          <a:bodyPr>
            <a:noAutofit/>
          </a:bodyPr>
          <a:lstStyle/>
          <a:p>
            <a:r>
              <a:rPr lang="en-US" sz="6000" dirty="0" smtClean="0">
                <a:solidFill>
                  <a:schemeClr val="bg1"/>
                </a:solidFill>
              </a:rPr>
              <a:t>Internet Voting</a:t>
            </a:r>
            <a:endParaRPr lang="en-US" sz="6000" dirty="0">
              <a:solidFill>
                <a:schemeClr val="bg1"/>
              </a:solidFill>
            </a:endParaRPr>
          </a:p>
        </p:txBody>
      </p:sp>
      <p:sp>
        <p:nvSpPr>
          <p:cNvPr id="3" name="Subtitle 2"/>
          <p:cNvSpPr>
            <a:spLocks noGrp="1"/>
          </p:cNvSpPr>
          <p:nvPr>
            <p:ph type="subTitle" idx="1"/>
          </p:nvPr>
        </p:nvSpPr>
        <p:spPr>
          <a:xfrm>
            <a:off x="2590800" y="2590800"/>
            <a:ext cx="6400800" cy="3581400"/>
          </a:xfrm>
        </p:spPr>
        <p:txBody>
          <a:bodyPr>
            <a:normAutofit lnSpcReduction="10000"/>
          </a:bodyPr>
          <a:lstStyle/>
          <a:p>
            <a:r>
              <a:rPr lang="en-US" dirty="0" smtClean="0">
                <a:solidFill>
                  <a:schemeClr val="bg1"/>
                </a:solidFill>
              </a:rPr>
              <a:t>Imagine checking your email one morning and you find the following message in your inbox:</a:t>
            </a:r>
          </a:p>
          <a:p>
            <a:endParaRPr lang="en-US" dirty="0">
              <a:solidFill>
                <a:schemeClr val="bg1"/>
              </a:solidFill>
            </a:endParaRPr>
          </a:p>
          <a:p>
            <a:r>
              <a:rPr lang="en-US" dirty="0" smtClean="0">
                <a:solidFill>
                  <a:schemeClr val="bg1"/>
                </a:solidFill>
              </a:rPr>
              <a:t>“Dear Citizen, this is a friendly reminder that today is Election Day. Please </a:t>
            </a:r>
            <a:r>
              <a:rPr lang="en-US" u="sng" dirty="0" smtClean="0">
                <a:solidFill>
                  <a:schemeClr val="bg1"/>
                </a:solidFill>
              </a:rPr>
              <a:t>click here</a:t>
            </a:r>
            <a:r>
              <a:rPr lang="en-US" dirty="0" smtClean="0">
                <a:solidFill>
                  <a:schemeClr val="bg1"/>
                </a:solidFill>
              </a:rPr>
              <a:t> to cast your vote.”</a:t>
            </a:r>
            <a:endParaRPr lang="en-US" dirty="0">
              <a:solidFill>
                <a:schemeClr val="bg1"/>
              </a:solidFill>
            </a:endParaRPr>
          </a:p>
        </p:txBody>
      </p:sp>
    </p:spTree>
    <p:extLst>
      <p:ext uri="{BB962C8B-B14F-4D97-AF65-F5344CB8AC3E}">
        <p14:creationId xmlns:p14="http://schemas.microsoft.com/office/powerpoint/2010/main" val="371042353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1276_lightmovement_1920x1200.jp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xfrm>
            <a:off x="685800" y="762000"/>
            <a:ext cx="7772400" cy="1470025"/>
          </a:xfrm>
        </p:spPr>
        <p:txBody>
          <a:bodyPr>
            <a:noAutofit/>
          </a:bodyPr>
          <a:lstStyle/>
          <a:p>
            <a:r>
              <a:rPr lang="en-US" sz="6000" dirty="0" smtClean="0">
                <a:solidFill>
                  <a:schemeClr val="bg1"/>
                </a:solidFill>
              </a:rPr>
              <a:t>Internet Voting cont.</a:t>
            </a:r>
            <a:endParaRPr lang="en-US" sz="6000" dirty="0">
              <a:solidFill>
                <a:schemeClr val="bg1"/>
              </a:solidFill>
            </a:endParaRPr>
          </a:p>
        </p:txBody>
      </p:sp>
      <p:sp>
        <p:nvSpPr>
          <p:cNvPr id="3" name="Subtitle 2"/>
          <p:cNvSpPr>
            <a:spLocks noGrp="1"/>
          </p:cNvSpPr>
          <p:nvPr>
            <p:ph type="subTitle" idx="1"/>
          </p:nvPr>
        </p:nvSpPr>
        <p:spPr>
          <a:xfrm>
            <a:off x="2590800" y="2286000"/>
            <a:ext cx="5867400" cy="4191000"/>
          </a:xfrm>
        </p:spPr>
        <p:txBody>
          <a:bodyPr>
            <a:normAutofit/>
          </a:bodyPr>
          <a:lstStyle/>
          <a:p>
            <a:pPr algn="l">
              <a:buFont typeface="Courier New" pitchFamily="49" charset="0"/>
              <a:buChar char="o"/>
            </a:pPr>
            <a:r>
              <a:rPr lang="en-US" dirty="0" smtClean="0">
                <a:solidFill>
                  <a:schemeClr val="bg1"/>
                </a:solidFill>
              </a:rPr>
              <a:t> In 2000 </a:t>
            </a:r>
            <a:r>
              <a:rPr lang="en-US" dirty="0">
                <a:solidFill>
                  <a:schemeClr val="bg1"/>
                </a:solidFill>
              </a:rPr>
              <a:t>DOD (Department of Defense) experimented with VOI (Voting over the Internet)</a:t>
            </a:r>
          </a:p>
          <a:p>
            <a:pPr algn="l">
              <a:buFont typeface="Courier New" pitchFamily="49" charset="0"/>
              <a:buChar char="o"/>
            </a:pPr>
            <a:r>
              <a:rPr lang="en-US" dirty="0" smtClean="0">
                <a:solidFill>
                  <a:schemeClr val="bg1"/>
                </a:solidFill>
              </a:rPr>
              <a:t> 2004 </a:t>
            </a:r>
            <a:r>
              <a:rPr lang="en-US" dirty="0">
                <a:solidFill>
                  <a:schemeClr val="bg1"/>
                </a:solidFill>
              </a:rPr>
              <a:t>DOD wanted to do it again with over 100,000 people. Mostly absentees. It was canceled                                      for security reasons.</a:t>
            </a:r>
          </a:p>
          <a:p>
            <a:pPr algn="l"/>
            <a:endParaRPr lang="en-US" dirty="0">
              <a:solidFill>
                <a:schemeClr val="bg1"/>
              </a:solidFill>
            </a:endParaRPr>
          </a:p>
        </p:txBody>
      </p:sp>
    </p:spTree>
    <p:extLst>
      <p:ext uri="{BB962C8B-B14F-4D97-AF65-F5344CB8AC3E}">
        <p14:creationId xmlns:p14="http://schemas.microsoft.com/office/powerpoint/2010/main" val="3495254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1276_lightmovement_1920x1200.jp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xfrm>
            <a:off x="685800" y="1219200"/>
            <a:ext cx="7772400" cy="1470025"/>
          </a:xfrm>
        </p:spPr>
        <p:txBody>
          <a:bodyPr>
            <a:noAutofit/>
          </a:bodyPr>
          <a:lstStyle/>
          <a:p>
            <a:r>
              <a:rPr lang="en-US" sz="6000" dirty="0" smtClean="0">
                <a:solidFill>
                  <a:schemeClr val="bg1"/>
                </a:solidFill>
              </a:rPr>
              <a:t>Any Questions?</a:t>
            </a:r>
            <a:endParaRPr lang="en-US" sz="6000" dirty="0">
              <a:solidFill>
                <a:schemeClr val="bg1"/>
              </a:solidFill>
            </a:endParaRPr>
          </a:p>
        </p:txBody>
      </p:sp>
      <p:sp>
        <p:nvSpPr>
          <p:cNvPr id="3" name="Subtitle 2"/>
          <p:cNvSpPr>
            <a:spLocks noGrp="1"/>
          </p:cNvSpPr>
          <p:nvPr>
            <p:ph type="subTitle" idx="1"/>
          </p:nvPr>
        </p:nvSpPr>
        <p:spPr>
          <a:xfrm>
            <a:off x="1371600" y="4114800"/>
            <a:ext cx="6400800" cy="1752600"/>
          </a:xfrm>
        </p:spPr>
        <p:txBody>
          <a:bodyPr/>
          <a:lstStyle/>
          <a:p>
            <a:r>
              <a:rPr lang="en-US" dirty="0" smtClean="0">
                <a:solidFill>
                  <a:schemeClr val="bg1"/>
                </a:solidFill>
              </a:rPr>
              <a:t>Thank You</a:t>
            </a:r>
            <a:endParaRPr lang="en-US" dirty="0">
              <a:solidFill>
                <a:schemeClr val="bg1"/>
              </a:solidFill>
            </a:endParaRPr>
          </a:p>
        </p:txBody>
      </p:sp>
    </p:spTree>
    <p:extLst>
      <p:ext uri="{BB962C8B-B14F-4D97-AF65-F5344CB8AC3E}">
        <p14:creationId xmlns:p14="http://schemas.microsoft.com/office/powerpoint/2010/main" val="3051910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AutoShape 3"/>
          <p:cNvSpPr>
            <a:spLocks noChangeAspect="1" noChangeArrowheads="1" noTextEdit="1"/>
          </p:cNvSpPr>
          <p:nvPr/>
        </p:nvSpPr>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48" name="Freeform 6"/>
          <p:cNvSpPr>
            <a:spLocks noEditPoints="1"/>
          </p:cNvSpPr>
          <p:nvPr/>
        </p:nvSpPr>
        <p:spPr bwMode="auto">
          <a:xfrm>
            <a:off x="5324129" y="1351524"/>
            <a:ext cx="1876425" cy="1874837"/>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9" name="Freeform 7"/>
          <p:cNvSpPr>
            <a:spLocks noEditPoints="1"/>
          </p:cNvSpPr>
          <p:nvPr/>
        </p:nvSpPr>
        <p:spPr bwMode="auto">
          <a:xfrm>
            <a:off x="1091854" y="276786"/>
            <a:ext cx="3181350" cy="3221038"/>
          </a:xfrm>
          <a:custGeom>
            <a:avLst/>
            <a:gdLst>
              <a:gd name="T0" fmla="*/ 608013 w 4008"/>
              <a:gd name="T1" fmla="*/ 379506 h 4057"/>
              <a:gd name="T2" fmla="*/ 769938 w 4008"/>
              <a:gd name="T3" fmla="*/ 285027 h 4057"/>
              <a:gd name="T4" fmla="*/ 954088 w 4008"/>
              <a:gd name="T5" fmla="*/ 159583 h 4057"/>
              <a:gd name="T6" fmla="*/ 1132681 w 4008"/>
              <a:gd name="T7" fmla="*/ 114328 h 4057"/>
              <a:gd name="T8" fmla="*/ 1334294 w 4008"/>
              <a:gd name="T9" fmla="*/ 46049 h 4057"/>
              <a:gd name="T10" fmla="*/ 1520031 w 4008"/>
              <a:gd name="T11" fmla="*/ 26994 h 4057"/>
              <a:gd name="T12" fmla="*/ 1730375 w 4008"/>
              <a:gd name="T13" fmla="*/ 42079 h 4057"/>
              <a:gd name="T14" fmla="*/ 1916906 w 4008"/>
              <a:gd name="T15" fmla="*/ 42079 h 4057"/>
              <a:gd name="T16" fmla="*/ 2123281 w 4008"/>
              <a:gd name="T17" fmla="*/ 156407 h 4057"/>
              <a:gd name="T18" fmla="*/ 2301875 w 4008"/>
              <a:gd name="T19" fmla="*/ 180226 h 4057"/>
              <a:gd name="T20" fmla="*/ 2414588 w 4008"/>
              <a:gd name="T21" fmla="*/ 412058 h 4057"/>
              <a:gd name="T22" fmla="*/ 2634456 w 4008"/>
              <a:gd name="T23" fmla="*/ 400149 h 4057"/>
              <a:gd name="T24" fmla="*/ 2759869 w 4008"/>
              <a:gd name="T25" fmla="*/ 610544 h 4057"/>
              <a:gd name="T26" fmla="*/ 2907506 w 4008"/>
              <a:gd name="T27" fmla="*/ 714551 h 4057"/>
              <a:gd name="T28" fmla="*/ 3000375 w 4008"/>
              <a:gd name="T29" fmla="*/ 963850 h 4057"/>
              <a:gd name="T30" fmla="*/ 3096419 w 4008"/>
              <a:gd name="T31" fmla="*/ 1116288 h 4057"/>
              <a:gd name="T32" fmla="*/ 3110706 w 4008"/>
              <a:gd name="T33" fmla="*/ 1311598 h 4057"/>
              <a:gd name="T34" fmla="*/ 3175000 w 4008"/>
              <a:gd name="T35" fmla="*/ 1483885 h 4057"/>
              <a:gd name="T36" fmla="*/ 3131344 w 4008"/>
              <a:gd name="T37" fmla="*/ 1734772 h 4057"/>
              <a:gd name="T38" fmla="*/ 3151981 w 4008"/>
              <a:gd name="T39" fmla="*/ 1918967 h 4057"/>
              <a:gd name="T40" fmla="*/ 3044031 w 4008"/>
              <a:gd name="T41" fmla="*/ 2143654 h 4057"/>
              <a:gd name="T42" fmla="*/ 3005138 w 4008"/>
              <a:gd name="T43" fmla="*/ 2324673 h 4057"/>
              <a:gd name="T44" fmla="*/ 2866231 w 4008"/>
              <a:gd name="T45" fmla="*/ 2496959 h 4057"/>
              <a:gd name="T46" fmla="*/ 2770188 w 4008"/>
              <a:gd name="T47" fmla="*/ 2657337 h 4057"/>
              <a:gd name="T48" fmla="*/ 2597944 w 4008"/>
              <a:gd name="T49" fmla="*/ 2821683 h 4057"/>
              <a:gd name="T50" fmla="*/ 2463006 w 4008"/>
              <a:gd name="T51" fmla="*/ 2949509 h 4057"/>
              <a:gd name="T52" fmla="*/ 2242344 w 4008"/>
              <a:gd name="T53" fmla="*/ 3024139 h 4057"/>
              <a:gd name="T54" fmla="*/ 2105819 w 4008"/>
              <a:gd name="T55" fmla="*/ 3135292 h 4057"/>
              <a:gd name="T56" fmla="*/ 1847056 w 4008"/>
              <a:gd name="T57" fmla="*/ 3032873 h 4057"/>
              <a:gd name="T58" fmla="*/ 1742281 w 4008"/>
              <a:gd name="T59" fmla="*/ 3218656 h 4057"/>
              <a:gd name="T60" fmla="*/ 1648619 w 4008"/>
              <a:gd name="T61" fmla="*/ 3053515 h 4057"/>
              <a:gd name="T62" fmla="*/ 1415256 w 4008"/>
              <a:gd name="T63" fmla="*/ 3200395 h 4057"/>
              <a:gd name="T64" fmla="*/ 1250950 w 4008"/>
              <a:gd name="T65" fmla="*/ 3125765 h 4057"/>
              <a:gd name="T66" fmla="*/ 1016000 w 4008"/>
              <a:gd name="T67" fmla="*/ 3083685 h 4057"/>
              <a:gd name="T68" fmla="*/ 865981 w 4008"/>
              <a:gd name="T69" fmla="*/ 2979678 h 4057"/>
              <a:gd name="T70" fmla="*/ 644525 w 4008"/>
              <a:gd name="T71" fmla="*/ 2872496 h 4057"/>
              <a:gd name="T72" fmla="*/ 550069 w 4008"/>
              <a:gd name="T73" fmla="*/ 2715295 h 4057"/>
              <a:gd name="T74" fmla="*/ 350838 w 4008"/>
              <a:gd name="T75" fmla="*/ 2582706 h 4057"/>
              <a:gd name="T76" fmla="*/ 359569 w 4008"/>
              <a:gd name="T77" fmla="*/ 2361195 h 4057"/>
              <a:gd name="T78" fmla="*/ 130175 w 4008"/>
              <a:gd name="T79" fmla="*/ 2211933 h 4057"/>
              <a:gd name="T80" fmla="*/ 203994 w 4008"/>
              <a:gd name="T81" fmla="*/ 2005507 h 4057"/>
              <a:gd name="T82" fmla="*/ 22225 w 4008"/>
              <a:gd name="T83" fmla="*/ 1819724 h 4057"/>
              <a:gd name="T84" fmla="*/ 141288 w 4008"/>
              <a:gd name="T85" fmla="*/ 1633940 h 4057"/>
              <a:gd name="T86" fmla="*/ 12700 w 4008"/>
              <a:gd name="T87" fmla="*/ 1415605 h 4057"/>
              <a:gd name="T88" fmla="*/ 82550 w 4008"/>
              <a:gd name="T89" fmla="*/ 1248083 h 4057"/>
              <a:gd name="T90" fmla="*/ 121444 w 4008"/>
              <a:gd name="T91" fmla="*/ 1028954 h 4057"/>
              <a:gd name="T92" fmla="*/ 223838 w 4008"/>
              <a:gd name="T93" fmla="*/ 873340 h 4057"/>
              <a:gd name="T94" fmla="*/ 307181 w 4008"/>
              <a:gd name="T95" fmla="*/ 674854 h 4057"/>
              <a:gd name="T96" fmla="*/ 430213 w 4008"/>
              <a:gd name="T97" fmla="*/ 535119 h 4057"/>
              <a:gd name="T98" fmla="*/ 1311275 w 4008"/>
              <a:gd name="T99" fmla="*/ 1560103 h 4057"/>
              <a:gd name="T100" fmla="*/ 1430338 w 4008"/>
              <a:gd name="T101" fmla="*/ 1826869 h 4057"/>
              <a:gd name="T102" fmla="*/ 1727994 w 4008"/>
              <a:gd name="T103" fmla="*/ 1855451 h 4057"/>
              <a:gd name="T104" fmla="*/ 1897063 w 4008"/>
              <a:gd name="T105" fmla="*/ 1618061 h 4057"/>
              <a:gd name="T106" fmla="*/ 1778000 w 4008"/>
              <a:gd name="T107" fmla="*/ 1350502 h 4057"/>
              <a:gd name="T108" fmla="*/ 1480344 w 4008"/>
              <a:gd name="T109" fmla="*/ 1321920 h 4057"/>
              <a:gd name="T110" fmla="*/ 1847850 w 4008"/>
              <a:gd name="T111" fmla="*/ 1978513 h 4057"/>
              <a:gd name="T112" fmla="*/ 2281238 w 4008"/>
              <a:gd name="T113" fmla="*/ 2134126 h 4057"/>
              <a:gd name="T114" fmla="*/ 2025650 w 4008"/>
              <a:gd name="T115" fmla="*/ 1392581 h 4057"/>
              <a:gd name="T116" fmla="*/ 2131219 w 4008"/>
              <a:gd name="T117" fmla="*/ 905892 h 4057"/>
              <a:gd name="T118" fmla="*/ 1184275 w 4008"/>
              <a:gd name="T119" fmla="*/ 1772881 h 4057"/>
              <a:gd name="T120" fmla="*/ 1093788 w 4008"/>
              <a:gd name="T121" fmla="*/ 2288152 h 4057"/>
              <a:gd name="T122" fmla="*/ 1257300 w 4008"/>
              <a:gd name="T123" fmla="*/ 792358 h 405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08"/>
              <a:gd name="T187" fmla="*/ 0 h 4057"/>
              <a:gd name="T188" fmla="*/ 4008 w 4008"/>
              <a:gd name="T189" fmla="*/ 4057 h 405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08" h="4057">
                <a:moveTo>
                  <a:pt x="562" y="683"/>
                </a:moveTo>
                <a:lnTo>
                  <a:pt x="659" y="746"/>
                </a:lnTo>
                <a:lnTo>
                  <a:pt x="667" y="752"/>
                </a:lnTo>
                <a:lnTo>
                  <a:pt x="673" y="759"/>
                </a:lnTo>
                <a:lnTo>
                  <a:pt x="678" y="765"/>
                </a:lnTo>
                <a:lnTo>
                  <a:pt x="683" y="773"/>
                </a:lnTo>
                <a:lnTo>
                  <a:pt x="721" y="733"/>
                </a:lnTo>
                <a:lnTo>
                  <a:pt x="761" y="696"/>
                </a:lnTo>
                <a:lnTo>
                  <a:pt x="801" y="659"/>
                </a:lnTo>
                <a:lnTo>
                  <a:pt x="843" y="622"/>
                </a:lnTo>
                <a:lnTo>
                  <a:pt x="778" y="532"/>
                </a:lnTo>
                <a:lnTo>
                  <a:pt x="774" y="526"/>
                </a:lnTo>
                <a:lnTo>
                  <a:pt x="771" y="520"/>
                </a:lnTo>
                <a:lnTo>
                  <a:pt x="769" y="513"/>
                </a:lnTo>
                <a:lnTo>
                  <a:pt x="767" y="506"/>
                </a:lnTo>
                <a:lnTo>
                  <a:pt x="766" y="498"/>
                </a:lnTo>
                <a:lnTo>
                  <a:pt x="765" y="491"/>
                </a:lnTo>
                <a:lnTo>
                  <a:pt x="765" y="485"/>
                </a:lnTo>
                <a:lnTo>
                  <a:pt x="766" y="478"/>
                </a:lnTo>
                <a:lnTo>
                  <a:pt x="767" y="471"/>
                </a:lnTo>
                <a:lnTo>
                  <a:pt x="769" y="464"/>
                </a:lnTo>
                <a:lnTo>
                  <a:pt x="772" y="458"/>
                </a:lnTo>
                <a:lnTo>
                  <a:pt x="775" y="452"/>
                </a:lnTo>
                <a:lnTo>
                  <a:pt x="779" y="446"/>
                </a:lnTo>
                <a:lnTo>
                  <a:pt x="784" y="441"/>
                </a:lnTo>
                <a:lnTo>
                  <a:pt x="789" y="435"/>
                </a:lnTo>
                <a:lnTo>
                  <a:pt x="795" y="430"/>
                </a:lnTo>
                <a:lnTo>
                  <a:pt x="890" y="362"/>
                </a:lnTo>
                <a:lnTo>
                  <a:pt x="896" y="358"/>
                </a:lnTo>
                <a:lnTo>
                  <a:pt x="902" y="355"/>
                </a:lnTo>
                <a:lnTo>
                  <a:pt x="909" y="352"/>
                </a:lnTo>
                <a:lnTo>
                  <a:pt x="916" y="351"/>
                </a:lnTo>
                <a:lnTo>
                  <a:pt x="922" y="349"/>
                </a:lnTo>
                <a:lnTo>
                  <a:pt x="929" y="349"/>
                </a:lnTo>
                <a:lnTo>
                  <a:pt x="936" y="349"/>
                </a:lnTo>
                <a:lnTo>
                  <a:pt x="943" y="350"/>
                </a:lnTo>
                <a:lnTo>
                  <a:pt x="951" y="351"/>
                </a:lnTo>
                <a:lnTo>
                  <a:pt x="957" y="353"/>
                </a:lnTo>
                <a:lnTo>
                  <a:pt x="964" y="356"/>
                </a:lnTo>
                <a:lnTo>
                  <a:pt x="970" y="359"/>
                </a:lnTo>
                <a:lnTo>
                  <a:pt x="976" y="363"/>
                </a:lnTo>
                <a:lnTo>
                  <a:pt x="981" y="368"/>
                </a:lnTo>
                <a:lnTo>
                  <a:pt x="986" y="374"/>
                </a:lnTo>
                <a:lnTo>
                  <a:pt x="991" y="380"/>
                </a:lnTo>
                <a:lnTo>
                  <a:pt x="1056" y="470"/>
                </a:lnTo>
                <a:lnTo>
                  <a:pt x="1103" y="442"/>
                </a:lnTo>
                <a:lnTo>
                  <a:pt x="1150" y="416"/>
                </a:lnTo>
                <a:lnTo>
                  <a:pt x="1197" y="391"/>
                </a:lnTo>
                <a:lnTo>
                  <a:pt x="1246" y="367"/>
                </a:lnTo>
                <a:lnTo>
                  <a:pt x="1198" y="270"/>
                </a:lnTo>
                <a:lnTo>
                  <a:pt x="1196" y="263"/>
                </a:lnTo>
                <a:lnTo>
                  <a:pt x="1194" y="256"/>
                </a:lnTo>
                <a:lnTo>
                  <a:pt x="1192" y="249"/>
                </a:lnTo>
                <a:lnTo>
                  <a:pt x="1192" y="241"/>
                </a:lnTo>
                <a:lnTo>
                  <a:pt x="1192" y="234"/>
                </a:lnTo>
                <a:lnTo>
                  <a:pt x="1192" y="227"/>
                </a:lnTo>
                <a:lnTo>
                  <a:pt x="1194" y="220"/>
                </a:lnTo>
                <a:lnTo>
                  <a:pt x="1196" y="214"/>
                </a:lnTo>
                <a:lnTo>
                  <a:pt x="1198" y="207"/>
                </a:lnTo>
                <a:lnTo>
                  <a:pt x="1202" y="201"/>
                </a:lnTo>
                <a:lnTo>
                  <a:pt x="1206" y="195"/>
                </a:lnTo>
                <a:lnTo>
                  <a:pt x="1211" y="190"/>
                </a:lnTo>
                <a:lnTo>
                  <a:pt x="1215" y="185"/>
                </a:lnTo>
                <a:lnTo>
                  <a:pt x="1221" y="179"/>
                </a:lnTo>
                <a:lnTo>
                  <a:pt x="1227" y="175"/>
                </a:lnTo>
                <a:lnTo>
                  <a:pt x="1233" y="172"/>
                </a:lnTo>
                <a:lnTo>
                  <a:pt x="1338" y="123"/>
                </a:lnTo>
                <a:lnTo>
                  <a:pt x="1345" y="120"/>
                </a:lnTo>
                <a:lnTo>
                  <a:pt x="1352" y="117"/>
                </a:lnTo>
                <a:lnTo>
                  <a:pt x="1359" y="115"/>
                </a:lnTo>
                <a:lnTo>
                  <a:pt x="1366" y="115"/>
                </a:lnTo>
                <a:lnTo>
                  <a:pt x="1373" y="115"/>
                </a:lnTo>
                <a:lnTo>
                  <a:pt x="1380" y="115"/>
                </a:lnTo>
                <a:lnTo>
                  <a:pt x="1387" y="117"/>
                </a:lnTo>
                <a:lnTo>
                  <a:pt x="1394" y="120"/>
                </a:lnTo>
                <a:lnTo>
                  <a:pt x="1401" y="122"/>
                </a:lnTo>
                <a:lnTo>
                  <a:pt x="1407" y="126"/>
                </a:lnTo>
                <a:lnTo>
                  <a:pt x="1412" y="129"/>
                </a:lnTo>
                <a:lnTo>
                  <a:pt x="1418" y="134"/>
                </a:lnTo>
                <a:lnTo>
                  <a:pt x="1423" y="139"/>
                </a:lnTo>
                <a:lnTo>
                  <a:pt x="1427" y="144"/>
                </a:lnTo>
                <a:lnTo>
                  <a:pt x="1432" y="150"/>
                </a:lnTo>
                <a:lnTo>
                  <a:pt x="1435" y="156"/>
                </a:lnTo>
                <a:lnTo>
                  <a:pt x="1485" y="262"/>
                </a:lnTo>
                <a:lnTo>
                  <a:pt x="1488" y="269"/>
                </a:lnTo>
                <a:lnTo>
                  <a:pt x="1490" y="276"/>
                </a:lnTo>
                <a:lnTo>
                  <a:pt x="1542" y="262"/>
                </a:lnTo>
                <a:lnTo>
                  <a:pt x="1594" y="249"/>
                </a:lnTo>
                <a:lnTo>
                  <a:pt x="1645" y="237"/>
                </a:lnTo>
                <a:lnTo>
                  <a:pt x="1697" y="227"/>
                </a:lnTo>
                <a:lnTo>
                  <a:pt x="1670" y="118"/>
                </a:lnTo>
                <a:lnTo>
                  <a:pt x="1668" y="111"/>
                </a:lnTo>
                <a:lnTo>
                  <a:pt x="1668" y="104"/>
                </a:lnTo>
                <a:lnTo>
                  <a:pt x="1668" y="97"/>
                </a:lnTo>
                <a:lnTo>
                  <a:pt x="1668" y="90"/>
                </a:lnTo>
                <a:lnTo>
                  <a:pt x="1670" y="83"/>
                </a:lnTo>
                <a:lnTo>
                  <a:pt x="1672" y="76"/>
                </a:lnTo>
                <a:lnTo>
                  <a:pt x="1674" y="70"/>
                </a:lnTo>
                <a:lnTo>
                  <a:pt x="1678" y="64"/>
                </a:lnTo>
                <a:lnTo>
                  <a:pt x="1681" y="58"/>
                </a:lnTo>
                <a:lnTo>
                  <a:pt x="1686" y="52"/>
                </a:lnTo>
                <a:lnTo>
                  <a:pt x="1691" y="47"/>
                </a:lnTo>
                <a:lnTo>
                  <a:pt x="1696" y="42"/>
                </a:lnTo>
                <a:lnTo>
                  <a:pt x="1702" y="38"/>
                </a:lnTo>
                <a:lnTo>
                  <a:pt x="1708" y="35"/>
                </a:lnTo>
                <a:lnTo>
                  <a:pt x="1716" y="32"/>
                </a:lnTo>
                <a:lnTo>
                  <a:pt x="1723" y="30"/>
                </a:lnTo>
                <a:lnTo>
                  <a:pt x="1834" y="2"/>
                </a:lnTo>
                <a:lnTo>
                  <a:pt x="1843" y="0"/>
                </a:lnTo>
                <a:lnTo>
                  <a:pt x="1850" y="0"/>
                </a:lnTo>
                <a:lnTo>
                  <a:pt x="1857" y="0"/>
                </a:lnTo>
                <a:lnTo>
                  <a:pt x="1864" y="0"/>
                </a:lnTo>
                <a:lnTo>
                  <a:pt x="1871" y="2"/>
                </a:lnTo>
                <a:lnTo>
                  <a:pt x="1877" y="4"/>
                </a:lnTo>
                <a:lnTo>
                  <a:pt x="1884" y="6"/>
                </a:lnTo>
                <a:lnTo>
                  <a:pt x="1890" y="10"/>
                </a:lnTo>
                <a:lnTo>
                  <a:pt x="1895" y="14"/>
                </a:lnTo>
                <a:lnTo>
                  <a:pt x="1901" y="18"/>
                </a:lnTo>
                <a:lnTo>
                  <a:pt x="1907" y="23"/>
                </a:lnTo>
                <a:lnTo>
                  <a:pt x="1911" y="28"/>
                </a:lnTo>
                <a:lnTo>
                  <a:pt x="1915" y="34"/>
                </a:lnTo>
                <a:lnTo>
                  <a:pt x="1919" y="40"/>
                </a:lnTo>
                <a:lnTo>
                  <a:pt x="1921" y="47"/>
                </a:lnTo>
                <a:lnTo>
                  <a:pt x="1924" y="54"/>
                </a:lnTo>
                <a:lnTo>
                  <a:pt x="1952" y="166"/>
                </a:lnTo>
                <a:lnTo>
                  <a:pt x="1953" y="175"/>
                </a:lnTo>
                <a:lnTo>
                  <a:pt x="1954" y="185"/>
                </a:lnTo>
                <a:lnTo>
                  <a:pt x="1954" y="193"/>
                </a:lnTo>
                <a:lnTo>
                  <a:pt x="1952" y="202"/>
                </a:lnTo>
                <a:lnTo>
                  <a:pt x="2003" y="201"/>
                </a:lnTo>
                <a:lnTo>
                  <a:pt x="2054" y="201"/>
                </a:lnTo>
                <a:lnTo>
                  <a:pt x="2105" y="203"/>
                </a:lnTo>
                <a:lnTo>
                  <a:pt x="2155" y="207"/>
                </a:lnTo>
                <a:lnTo>
                  <a:pt x="2155" y="198"/>
                </a:lnTo>
                <a:lnTo>
                  <a:pt x="2157" y="189"/>
                </a:lnTo>
                <a:lnTo>
                  <a:pt x="2174" y="74"/>
                </a:lnTo>
                <a:lnTo>
                  <a:pt x="2175" y="67"/>
                </a:lnTo>
                <a:lnTo>
                  <a:pt x="2177" y="60"/>
                </a:lnTo>
                <a:lnTo>
                  <a:pt x="2180" y="53"/>
                </a:lnTo>
                <a:lnTo>
                  <a:pt x="2183" y="47"/>
                </a:lnTo>
                <a:lnTo>
                  <a:pt x="2187" y="41"/>
                </a:lnTo>
                <a:lnTo>
                  <a:pt x="2192" y="36"/>
                </a:lnTo>
                <a:lnTo>
                  <a:pt x="2197" y="31"/>
                </a:lnTo>
                <a:lnTo>
                  <a:pt x="2202" y="26"/>
                </a:lnTo>
                <a:lnTo>
                  <a:pt x="2208" y="23"/>
                </a:lnTo>
                <a:lnTo>
                  <a:pt x="2214" y="19"/>
                </a:lnTo>
                <a:lnTo>
                  <a:pt x="2221" y="17"/>
                </a:lnTo>
                <a:lnTo>
                  <a:pt x="2228" y="15"/>
                </a:lnTo>
                <a:lnTo>
                  <a:pt x="2235" y="13"/>
                </a:lnTo>
                <a:lnTo>
                  <a:pt x="2242" y="12"/>
                </a:lnTo>
                <a:lnTo>
                  <a:pt x="2249" y="12"/>
                </a:lnTo>
                <a:lnTo>
                  <a:pt x="2256" y="13"/>
                </a:lnTo>
                <a:lnTo>
                  <a:pt x="2371" y="30"/>
                </a:lnTo>
                <a:lnTo>
                  <a:pt x="2378" y="32"/>
                </a:lnTo>
                <a:lnTo>
                  <a:pt x="2385" y="34"/>
                </a:lnTo>
                <a:lnTo>
                  <a:pt x="2392" y="36"/>
                </a:lnTo>
                <a:lnTo>
                  <a:pt x="2398" y="40"/>
                </a:lnTo>
                <a:lnTo>
                  <a:pt x="2404" y="44"/>
                </a:lnTo>
                <a:lnTo>
                  <a:pt x="2409" y="48"/>
                </a:lnTo>
                <a:lnTo>
                  <a:pt x="2415" y="53"/>
                </a:lnTo>
                <a:lnTo>
                  <a:pt x="2419" y="59"/>
                </a:lnTo>
                <a:lnTo>
                  <a:pt x="2423" y="65"/>
                </a:lnTo>
                <a:lnTo>
                  <a:pt x="2426" y="71"/>
                </a:lnTo>
                <a:lnTo>
                  <a:pt x="2429" y="78"/>
                </a:lnTo>
                <a:lnTo>
                  <a:pt x="2431" y="84"/>
                </a:lnTo>
                <a:lnTo>
                  <a:pt x="2433" y="91"/>
                </a:lnTo>
                <a:lnTo>
                  <a:pt x="2433" y="98"/>
                </a:lnTo>
                <a:lnTo>
                  <a:pt x="2433" y="105"/>
                </a:lnTo>
                <a:lnTo>
                  <a:pt x="2433" y="113"/>
                </a:lnTo>
                <a:lnTo>
                  <a:pt x="2416" y="228"/>
                </a:lnTo>
                <a:lnTo>
                  <a:pt x="2414" y="236"/>
                </a:lnTo>
                <a:lnTo>
                  <a:pt x="2410" y="245"/>
                </a:lnTo>
                <a:lnTo>
                  <a:pt x="2464" y="258"/>
                </a:lnTo>
                <a:lnTo>
                  <a:pt x="2518" y="273"/>
                </a:lnTo>
                <a:lnTo>
                  <a:pt x="2571" y="289"/>
                </a:lnTo>
                <a:lnTo>
                  <a:pt x="2624" y="306"/>
                </a:lnTo>
                <a:lnTo>
                  <a:pt x="2626" y="301"/>
                </a:lnTo>
                <a:lnTo>
                  <a:pt x="2675" y="197"/>
                </a:lnTo>
                <a:lnTo>
                  <a:pt x="2678" y="190"/>
                </a:lnTo>
                <a:lnTo>
                  <a:pt x="2682" y="184"/>
                </a:lnTo>
                <a:lnTo>
                  <a:pt x="2687" y="178"/>
                </a:lnTo>
                <a:lnTo>
                  <a:pt x="2692" y="173"/>
                </a:lnTo>
                <a:lnTo>
                  <a:pt x="2697" y="168"/>
                </a:lnTo>
                <a:lnTo>
                  <a:pt x="2703" y="165"/>
                </a:lnTo>
                <a:lnTo>
                  <a:pt x="2709" y="161"/>
                </a:lnTo>
                <a:lnTo>
                  <a:pt x="2715" y="159"/>
                </a:lnTo>
                <a:lnTo>
                  <a:pt x="2722" y="157"/>
                </a:lnTo>
                <a:lnTo>
                  <a:pt x="2730" y="155"/>
                </a:lnTo>
                <a:lnTo>
                  <a:pt x="2736" y="154"/>
                </a:lnTo>
                <a:lnTo>
                  <a:pt x="2743" y="154"/>
                </a:lnTo>
                <a:lnTo>
                  <a:pt x="2750" y="155"/>
                </a:lnTo>
                <a:lnTo>
                  <a:pt x="2757" y="156"/>
                </a:lnTo>
                <a:lnTo>
                  <a:pt x="2764" y="158"/>
                </a:lnTo>
                <a:lnTo>
                  <a:pt x="2771" y="161"/>
                </a:lnTo>
                <a:lnTo>
                  <a:pt x="2877" y="210"/>
                </a:lnTo>
                <a:lnTo>
                  <a:pt x="2883" y="213"/>
                </a:lnTo>
                <a:lnTo>
                  <a:pt x="2889" y="217"/>
                </a:lnTo>
                <a:lnTo>
                  <a:pt x="2895" y="222"/>
                </a:lnTo>
                <a:lnTo>
                  <a:pt x="2900" y="227"/>
                </a:lnTo>
                <a:lnTo>
                  <a:pt x="2904" y="232"/>
                </a:lnTo>
                <a:lnTo>
                  <a:pt x="2908" y="238"/>
                </a:lnTo>
                <a:lnTo>
                  <a:pt x="2911" y="244"/>
                </a:lnTo>
                <a:lnTo>
                  <a:pt x="2914" y="251"/>
                </a:lnTo>
                <a:lnTo>
                  <a:pt x="2916" y="258"/>
                </a:lnTo>
                <a:lnTo>
                  <a:pt x="2917" y="265"/>
                </a:lnTo>
                <a:lnTo>
                  <a:pt x="2918" y="272"/>
                </a:lnTo>
                <a:lnTo>
                  <a:pt x="2918" y="278"/>
                </a:lnTo>
                <a:lnTo>
                  <a:pt x="2918" y="285"/>
                </a:lnTo>
                <a:lnTo>
                  <a:pt x="2916" y="292"/>
                </a:lnTo>
                <a:lnTo>
                  <a:pt x="2914" y="299"/>
                </a:lnTo>
                <a:lnTo>
                  <a:pt x="2912" y="306"/>
                </a:lnTo>
                <a:lnTo>
                  <a:pt x="2863" y="412"/>
                </a:lnTo>
                <a:lnTo>
                  <a:pt x="2908" y="438"/>
                </a:lnTo>
                <a:lnTo>
                  <a:pt x="2954" y="464"/>
                </a:lnTo>
                <a:lnTo>
                  <a:pt x="2998" y="491"/>
                </a:lnTo>
                <a:lnTo>
                  <a:pt x="3041" y="520"/>
                </a:lnTo>
                <a:lnTo>
                  <a:pt x="3042" y="519"/>
                </a:lnTo>
                <a:lnTo>
                  <a:pt x="3116" y="429"/>
                </a:lnTo>
                <a:lnTo>
                  <a:pt x="3121" y="424"/>
                </a:lnTo>
                <a:lnTo>
                  <a:pt x="3127" y="419"/>
                </a:lnTo>
                <a:lnTo>
                  <a:pt x="3132" y="415"/>
                </a:lnTo>
                <a:lnTo>
                  <a:pt x="3138" y="411"/>
                </a:lnTo>
                <a:lnTo>
                  <a:pt x="3145" y="408"/>
                </a:lnTo>
                <a:lnTo>
                  <a:pt x="3151" y="406"/>
                </a:lnTo>
                <a:lnTo>
                  <a:pt x="3158" y="404"/>
                </a:lnTo>
                <a:lnTo>
                  <a:pt x="3165" y="403"/>
                </a:lnTo>
                <a:lnTo>
                  <a:pt x="3172" y="403"/>
                </a:lnTo>
                <a:lnTo>
                  <a:pt x="3179" y="403"/>
                </a:lnTo>
                <a:lnTo>
                  <a:pt x="3186" y="404"/>
                </a:lnTo>
                <a:lnTo>
                  <a:pt x="3193" y="406"/>
                </a:lnTo>
                <a:lnTo>
                  <a:pt x="3200" y="408"/>
                </a:lnTo>
                <a:lnTo>
                  <a:pt x="3206" y="411"/>
                </a:lnTo>
                <a:lnTo>
                  <a:pt x="3212" y="415"/>
                </a:lnTo>
                <a:lnTo>
                  <a:pt x="3218" y="419"/>
                </a:lnTo>
                <a:lnTo>
                  <a:pt x="3309" y="492"/>
                </a:lnTo>
                <a:lnTo>
                  <a:pt x="3314" y="497"/>
                </a:lnTo>
                <a:lnTo>
                  <a:pt x="3319" y="504"/>
                </a:lnTo>
                <a:lnTo>
                  <a:pt x="3323" y="509"/>
                </a:lnTo>
                <a:lnTo>
                  <a:pt x="3327" y="515"/>
                </a:lnTo>
                <a:lnTo>
                  <a:pt x="3330" y="522"/>
                </a:lnTo>
                <a:lnTo>
                  <a:pt x="3332" y="528"/>
                </a:lnTo>
                <a:lnTo>
                  <a:pt x="3334" y="535"/>
                </a:lnTo>
                <a:lnTo>
                  <a:pt x="3335" y="542"/>
                </a:lnTo>
                <a:lnTo>
                  <a:pt x="3335" y="549"/>
                </a:lnTo>
                <a:lnTo>
                  <a:pt x="3335" y="556"/>
                </a:lnTo>
                <a:lnTo>
                  <a:pt x="3334" y="562"/>
                </a:lnTo>
                <a:lnTo>
                  <a:pt x="3332" y="570"/>
                </a:lnTo>
                <a:lnTo>
                  <a:pt x="3330" y="577"/>
                </a:lnTo>
                <a:lnTo>
                  <a:pt x="3327" y="583"/>
                </a:lnTo>
                <a:lnTo>
                  <a:pt x="3323" y="589"/>
                </a:lnTo>
                <a:lnTo>
                  <a:pt x="3319" y="595"/>
                </a:lnTo>
                <a:lnTo>
                  <a:pt x="3246" y="683"/>
                </a:lnTo>
                <a:lnTo>
                  <a:pt x="3284" y="720"/>
                </a:lnTo>
                <a:lnTo>
                  <a:pt x="3321" y="757"/>
                </a:lnTo>
                <a:lnTo>
                  <a:pt x="3356" y="795"/>
                </a:lnTo>
                <a:lnTo>
                  <a:pt x="3392" y="835"/>
                </a:lnTo>
                <a:lnTo>
                  <a:pt x="3477" y="769"/>
                </a:lnTo>
                <a:lnTo>
                  <a:pt x="3484" y="765"/>
                </a:lnTo>
                <a:lnTo>
                  <a:pt x="3490" y="761"/>
                </a:lnTo>
                <a:lnTo>
                  <a:pt x="3497" y="759"/>
                </a:lnTo>
                <a:lnTo>
                  <a:pt x="3504" y="756"/>
                </a:lnTo>
                <a:lnTo>
                  <a:pt x="3511" y="755"/>
                </a:lnTo>
                <a:lnTo>
                  <a:pt x="3518" y="753"/>
                </a:lnTo>
                <a:lnTo>
                  <a:pt x="3525" y="753"/>
                </a:lnTo>
                <a:lnTo>
                  <a:pt x="3531" y="755"/>
                </a:lnTo>
                <a:lnTo>
                  <a:pt x="3538" y="756"/>
                </a:lnTo>
                <a:lnTo>
                  <a:pt x="3545" y="758"/>
                </a:lnTo>
                <a:lnTo>
                  <a:pt x="3551" y="760"/>
                </a:lnTo>
                <a:lnTo>
                  <a:pt x="3559" y="763"/>
                </a:lnTo>
                <a:lnTo>
                  <a:pt x="3564" y="767"/>
                </a:lnTo>
                <a:lnTo>
                  <a:pt x="3570" y="772"/>
                </a:lnTo>
                <a:lnTo>
                  <a:pt x="3575" y="777"/>
                </a:lnTo>
                <a:lnTo>
                  <a:pt x="3580" y="782"/>
                </a:lnTo>
                <a:lnTo>
                  <a:pt x="3651" y="874"/>
                </a:lnTo>
                <a:lnTo>
                  <a:pt x="3655" y="880"/>
                </a:lnTo>
                <a:lnTo>
                  <a:pt x="3658" y="887"/>
                </a:lnTo>
                <a:lnTo>
                  <a:pt x="3661" y="894"/>
                </a:lnTo>
                <a:lnTo>
                  <a:pt x="3663" y="900"/>
                </a:lnTo>
                <a:lnTo>
                  <a:pt x="3665" y="907"/>
                </a:lnTo>
                <a:lnTo>
                  <a:pt x="3665" y="914"/>
                </a:lnTo>
                <a:lnTo>
                  <a:pt x="3666" y="921"/>
                </a:lnTo>
                <a:lnTo>
                  <a:pt x="3665" y="928"/>
                </a:lnTo>
                <a:lnTo>
                  <a:pt x="3664" y="934"/>
                </a:lnTo>
                <a:lnTo>
                  <a:pt x="3662" y="941"/>
                </a:lnTo>
                <a:lnTo>
                  <a:pt x="3659" y="949"/>
                </a:lnTo>
                <a:lnTo>
                  <a:pt x="3656" y="955"/>
                </a:lnTo>
                <a:lnTo>
                  <a:pt x="3653" y="961"/>
                </a:lnTo>
                <a:lnTo>
                  <a:pt x="3648" y="966"/>
                </a:lnTo>
                <a:lnTo>
                  <a:pt x="3643" y="971"/>
                </a:lnTo>
                <a:lnTo>
                  <a:pt x="3638" y="976"/>
                </a:lnTo>
                <a:lnTo>
                  <a:pt x="3548" y="1045"/>
                </a:lnTo>
                <a:lnTo>
                  <a:pt x="3579" y="1095"/>
                </a:lnTo>
                <a:lnTo>
                  <a:pt x="3607" y="1145"/>
                </a:lnTo>
                <a:lnTo>
                  <a:pt x="3635" y="1195"/>
                </a:lnTo>
                <a:lnTo>
                  <a:pt x="3659" y="1247"/>
                </a:lnTo>
                <a:lnTo>
                  <a:pt x="3668" y="1244"/>
                </a:lnTo>
                <a:lnTo>
                  <a:pt x="3780" y="1214"/>
                </a:lnTo>
                <a:lnTo>
                  <a:pt x="3787" y="1213"/>
                </a:lnTo>
                <a:lnTo>
                  <a:pt x="3794" y="1212"/>
                </a:lnTo>
                <a:lnTo>
                  <a:pt x="3801" y="1212"/>
                </a:lnTo>
                <a:lnTo>
                  <a:pt x="3808" y="1212"/>
                </a:lnTo>
                <a:lnTo>
                  <a:pt x="3816" y="1214"/>
                </a:lnTo>
                <a:lnTo>
                  <a:pt x="3823" y="1215"/>
                </a:lnTo>
                <a:lnTo>
                  <a:pt x="3829" y="1218"/>
                </a:lnTo>
                <a:lnTo>
                  <a:pt x="3835" y="1221"/>
                </a:lnTo>
                <a:lnTo>
                  <a:pt x="3841" y="1225"/>
                </a:lnTo>
                <a:lnTo>
                  <a:pt x="3847" y="1229"/>
                </a:lnTo>
                <a:lnTo>
                  <a:pt x="3852" y="1234"/>
                </a:lnTo>
                <a:lnTo>
                  <a:pt x="3856" y="1239"/>
                </a:lnTo>
                <a:lnTo>
                  <a:pt x="3860" y="1245"/>
                </a:lnTo>
                <a:lnTo>
                  <a:pt x="3864" y="1251"/>
                </a:lnTo>
                <a:lnTo>
                  <a:pt x="3867" y="1258"/>
                </a:lnTo>
                <a:lnTo>
                  <a:pt x="3869" y="1266"/>
                </a:lnTo>
                <a:lnTo>
                  <a:pt x="3900" y="1377"/>
                </a:lnTo>
                <a:lnTo>
                  <a:pt x="3901" y="1384"/>
                </a:lnTo>
                <a:lnTo>
                  <a:pt x="3902" y="1392"/>
                </a:lnTo>
                <a:lnTo>
                  <a:pt x="3902" y="1399"/>
                </a:lnTo>
                <a:lnTo>
                  <a:pt x="3901" y="1406"/>
                </a:lnTo>
                <a:lnTo>
                  <a:pt x="3900" y="1413"/>
                </a:lnTo>
                <a:lnTo>
                  <a:pt x="3898" y="1420"/>
                </a:lnTo>
                <a:lnTo>
                  <a:pt x="3896" y="1426"/>
                </a:lnTo>
                <a:lnTo>
                  <a:pt x="3892" y="1432"/>
                </a:lnTo>
                <a:lnTo>
                  <a:pt x="3889" y="1438"/>
                </a:lnTo>
                <a:lnTo>
                  <a:pt x="3884" y="1444"/>
                </a:lnTo>
                <a:lnTo>
                  <a:pt x="3880" y="1449"/>
                </a:lnTo>
                <a:lnTo>
                  <a:pt x="3873" y="1453"/>
                </a:lnTo>
                <a:lnTo>
                  <a:pt x="3868" y="1458"/>
                </a:lnTo>
                <a:lnTo>
                  <a:pt x="3862" y="1462"/>
                </a:lnTo>
                <a:lnTo>
                  <a:pt x="3855" y="1465"/>
                </a:lnTo>
                <a:lnTo>
                  <a:pt x="3848" y="1467"/>
                </a:lnTo>
                <a:lnTo>
                  <a:pt x="3754" y="1492"/>
                </a:lnTo>
                <a:lnTo>
                  <a:pt x="3767" y="1536"/>
                </a:lnTo>
                <a:lnTo>
                  <a:pt x="3779" y="1580"/>
                </a:lnTo>
                <a:lnTo>
                  <a:pt x="3789" y="1624"/>
                </a:lnTo>
                <a:lnTo>
                  <a:pt x="3798" y="1669"/>
                </a:lnTo>
                <a:lnTo>
                  <a:pt x="3905" y="1653"/>
                </a:lnTo>
                <a:lnTo>
                  <a:pt x="3912" y="1652"/>
                </a:lnTo>
                <a:lnTo>
                  <a:pt x="3919" y="1652"/>
                </a:lnTo>
                <a:lnTo>
                  <a:pt x="3926" y="1652"/>
                </a:lnTo>
                <a:lnTo>
                  <a:pt x="3933" y="1654"/>
                </a:lnTo>
                <a:lnTo>
                  <a:pt x="3941" y="1656"/>
                </a:lnTo>
                <a:lnTo>
                  <a:pt x="3947" y="1658"/>
                </a:lnTo>
                <a:lnTo>
                  <a:pt x="3953" y="1662"/>
                </a:lnTo>
                <a:lnTo>
                  <a:pt x="3959" y="1665"/>
                </a:lnTo>
                <a:lnTo>
                  <a:pt x="3965" y="1670"/>
                </a:lnTo>
                <a:lnTo>
                  <a:pt x="3969" y="1674"/>
                </a:lnTo>
                <a:lnTo>
                  <a:pt x="3974" y="1680"/>
                </a:lnTo>
                <a:lnTo>
                  <a:pt x="3978" y="1685"/>
                </a:lnTo>
                <a:lnTo>
                  <a:pt x="3981" y="1692"/>
                </a:lnTo>
                <a:lnTo>
                  <a:pt x="3984" y="1698"/>
                </a:lnTo>
                <a:lnTo>
                  <a:pt x="3986" y="1705"/>
                </a:lnTo>
                <a:lnTo>
                  <a:pt x="3988" y="1713"/>
                </a:lnTo>
                <a:lnTo>
                  <a:pt x="4007" y="1827"/>
                </a:lnTo>
                <a:lnTo>
                  <a:pt x="4008" y="1834"/>
                </a:lnTo>
                <a:lnTo>
                  <a:pt x="4008" y="1842"/>
                </a:lnTo>
                <a:lnTo>
                  <a:pt x="4007" y="1850"/>
                </a:lnTo>
                <a:lnTo>
                  <a:pt x="4006" y="1856"/>
                </a:lnTo>
                <a:lnTo>
                  <a:pt x="4004" y="1863"/>
                </a:lnTo>
                <a:lnTo>
                  <a:pt x="4000" y="1869"/>
                </a:lnTo>
                <a:lnTo>
                  <a:pt x="3997" y="1876"/>
                </a:lnTo>
                <a:lnTo>
                  <a:pt x="3993" y="1881"/>
                </a:lnTo>
                <a:lnTo>
                  <a:pt x="3989" y="1887"/>
                </a:lnTo>
                <a:lnTo>
                  <a:pt x="3984" y="1892"/>
                </a:lnTo>
                <a:lnTo>
                  <a:pt x="3979" y="1896"/>
                </a:lnTo>
                <a:lnTo>
                  <a:pt x="3973" y="1901"/>
                </a:lnTo>
                <a:lnTo>
                  <a:pt x="3967" y="1905"/>
                </a:lnTo>
                <a:lnTo>
                  <a:pt x="3961" y="1907"/>
                </a:lnTo>
                <a:lnTo>
                  <a:pt x="3954" y="1910"/>
                </a:lnTo>
                <a:lnTo>
                  <a:pt x="3946" y="1911"/>
                </a:lnTo>
                <a:lnTo>
                  <a:pt x="3832" y="1929"/>
                </a:lnTo>
                <a:lnTo>
                  <a:pt x="3831" y="1929"/>
                </a:lnTo>
                <a:lnTo>
                  <a:pt x="3833" y="1990"/>
                </a:lnTo>
                <a:lnTo>
                  <a:pt x="3833" y="2052"/>
                </a:lnTo>
                <a:lnTo>
                  <a:pt x="3831" y="2113"/>
                </a:lnTo>
                <a:lnTo>
                  <a:pt x="3827" y="2174"/>
                </a:lnTo>
                <a:lnTo>
                  <a:pt x="3930" y="2182"/>
                </a:lnTo>
                <a:lnTo>
                  <a:pt x="3937" y="2183"/>
                </a:lnTo>
                <a:lnTo>
                  <a:pt x="3945" y="2185"/>
                </a:lnTo>
                <a:lnTo>
                  <a:pt x="3952" y="2187"/>
                </a:lnTo>
                <a:lnTo>
                  <a:pt x="3958" y="2190"/>
                </a:lnTo>
                <a:lnTo>
                  <a:pt x="3964" y="2194"/>
                </a:lnTo>
                <a:lnTo>
                  <a:pt x="3970" y="2198"/>
                </a:lnTo>
                <a:lnTo>
                  <a:pt x="3975" y="2203"/>
                </a:lnTo>
                <a:lnTo>
                  <a:pt x="3979" y="2208"/>
                </a:lnTo>
                <a:lnTo>
                  <a:pt x="3984" y="2213"/>
                </a:lnTo>
                <a:lnTo>
                  <a:pt x="3987" y="2220"/>
                </a:lnTo>
                <a:lnTo>
                  <a:pt x="3990" y="2226"/>
                </a:lnTo>
                <a:lnTo>
                  <a:pt x="3993" y="2233"/>
                </a:lnTo>
                <a:lnTo>
                  <a:pt x="3995" y="2239"/>
                </a:lnTo>
                <a:lnTo>
                  <a:pt x="3996" y="2246"/>
                </a:lnTo>
                <a:lnTo>
                  <a:pt x="3996" y="2253"/>
                </a:lnTo>
                <a:lnTo>
                  <a:pt x="3996" y="2261"/>
                </a:lnTo>
                <a:lnTo>
                  <a:pt x="3986" y="2377"/>
                </a:lnTo>
                <a:lnTo>
                  <a:pt x="3986" y="2384"/>
                </a:lnTo>
                <a:lnTo>
                  <a:pt x="3984" y="2391"/>
                </a:lnTo>
                <a:lnTo>
                  <a:pt x="3981" y="2398"/>
                </a:lnTo>
                <a:lnTo>
                  <a:pt x="3979" y="2404"/>
                </a:lnTo>
                <a:lnTo>
                  <a:pt x="3975" y="2411"/>
                </a:lnTo>
                <a:lnTo>
                  <a:pt x="3971" y="2417"/>
                </a:lnTo>
                <a:lnTo>
                  <a:pt x="3966" y="2422"/>
                </a:lnTo>
                <a:lnTo>
                  <a:pt x="3961" y="2426"/>
                </a:lnTo>
                <a:lnTo>
                  <a:pt x="3956" y="2431"/>
                </a:lnTo>
                <a:lnTo>
                  <a:pt x="3950" y="2434"/>
                </a:lnTo>
                <a:lnTo>
                  <a:pt x="3944" y="2437"/>
                </a:lnTo>
                <a:lnTo>
                  <a:pt x="3936" y="2440"/>
                </a:lnTo>
                <a:lnTo>
                  <a:pt x="3930" y="2442"/>
                </a:lnTo>
                <a:lnTo>
                  <a:pt x="3923" y="2443"/>
                </a:lnTo>
                <a:lnTo>
                  <a:pt x="3915" y="2443"/>
                </a:lnTo>
                <a:lnTo>
                  <a:pt x="3908" y="2443"/>
                </a:lnTo>
                <a:lnTo>
                  <a:pt x="3792" y="2434"/>
                </a:lnTo>
                <a:lnTo>
                  <a:pt x="3787" y="2433"/>
                </a:lnTo>
                <a:lnTo>
                  <a:pt x="3773" y="2488"/>
                </a:lnTo>
                <a:lnTo>
                  <a:pt x="3758" y="2543"/>
                </a:lnTo>
                <a:lnTo>
                  <a:pt x="3741" y="2596"/>
                </a:lnTo>
                <a:lnTo>
                  <a:pt x="3722" y="2650"/>
                </a:lnTo>
                <a:lnTo>
                  <a:pt x="3823" y="2693"/>
                </a:lnTo>
                <a:lnTo>
                  <a:pt x="3829" y="2697"/>
                </a:lnTo>
                <a:lnTo>
                  <a:pt x="3835" y="2700"/>
                </a:lnTo>
                <a:lnTo>
                  <a:pt x="3841" y="2705"/>
                </a:lnTo>
                <a:lnTo>
                  <a:pt x="3846" y="2710"/>
                </a:lnTo>
                <a:lnTo>
                  <a:pt x="3851" y="2715"/>
                </a:lnTo>
                <a:lnTo>
                  <a:pt x="3855" y="2720"/>
                </a:lnTo>
                <a:lnTo>
                  <a:pt x="3858" y="2727"/>
                </a:lnTo>
                <a:lnTo>
                  <a:pt x="3861" y="2734"/>
                </a:lnTo>
                <a:lnTo>
                  <a:pt x="3863" y="2740"/>
                </a:lnTo>
                <a:lnTo>
                  <a:pt x="3865" y="2747"/>
                </a:lnTo>
                <a:lnTo>
                  <a:pt x="3866" y="2754"/>
                </a:lnTo>
                <a:lnTo>
                  <a:pt x="3866" y="2761"/>
                </a:lnTo>
                <a:lnTo>
                  <a:pt x="3865" y="2768"/>
                </a:lnTo>
                <a:lnTo>
                  <a:pt x="3864" y="2775"/>
                </a:lnTo>
                <a:lnTo>
                  <a:pt x="3862" y="2782"/>
                </a:lnTo>
                <a:lnTo>
                  <a:pt x="3860" y="2790"/>
                </a:lnTo>
                <a:lnTo>
                  <a:pt x="3814" y="2896"/>
                </a:lnTo>
                <a:lnTo>
                  <a:pt x="3810" y="2902"/>
                </a:lnTo>
                <a:lnTo>
                  <a:pt x="3806" y="2908"/>
                </a:lnTo>
                <a:lnTo>
                  <a:pt x="3802" y="2914"/>
                </a:lnTo>
                <a:lnTo>
                  <a:pt x="3797" y="2920"/>
                </a:lnTo>
                <a:lnTo>
                  <a:pt x="3792" y="2924"/>
                </a:lnTo>
                <a:lnTo>
                  <a:pt x="3786" y="2928"/>
                </a:lnTo>
                <a:lnTo>
                  <a:pt x="3780" y="2932"/>
                </a:lnTo>
                <a:lnTo>
                  <a:pt x="3774" y="2935"/>
                </a:lnTo>
                <a:lnTo>
                  <a:pt x="3767" y="2937"/>
                </a:lnTo>
                <a:lnTo>
                  <a:pt x="3761" y="2938"/>
                </a:lnTo>
                <a:lnTo>
                  <a:pt x="3754" y="2939"/>
                </a:lnTo>
                <a:lnTo>
                  <a:pt x="3746" y="2940"/>
                </a:lnTo>
                <a:lnTo>
                  <a:pt x="3739" y="2939"/>
                </a:lnTo>
                <a:lnTo>
                  <a:pt x="3732" y="2938"/>
                </a:lnTo>
                <a:lnTo>
                  <a:pt x="3725" y="2936"/>
                </a:lnTo>
                <a:lnTo>
                  <a:pt x="3718" y="2934"/>
                </a:lnTo>
                <a:lnTo>
                  <a:pt x="3615" y="2889"/>
                </a:lnTo>
                <a:lnTo>
                  <a:pt x="3591" y="2933"/>
                </a:lnTo>
                <a:lnTo>
                  <a:pt x="3565" y="2976"/>
                </a:lnTo>
                <a:lnTo>
                  <a:pt x="3538" y="3020"/>
                </a:lnTo>
                <a:lnTo>
                  <a:pt x="3510" y="3063"/>
                </a:lnTo>
                <a:lnTo>
                  <a:pt x="3592" y="3123"/>
                </a:lnTo>
                <a:lnTo>
                  <a:pt x="3598" y="3128"/>
                </a:lnTo>
                <a:lnTo>
                  <a:pt x="3603" y="3133"/>
                </a:lnTo>
                <a:lnTo>
                  <a:pt x="3607" y="3139"/>
                </a:lnTo>
                <a:lnTo>
                  <a:pt x="3611" y="3145"/>
                </a:lnTo>
                <a:lnTo>
                  <a:pt x="3614" y="3151"/>
                </a:lnTo>
                <a:lnTo>
                  <a:pt x="3617" y="3157"/>
                </a:lnTo>
                <a:lnTo>
                  <a:pt x="3619" y="3164"/>
                </a:lnTo>
                <a:lnTo>
                  <a:pt x="3621" y="3171"/>
                </a:lnTo>
                <a:lnTo>
                  <a:pt x="3622" y="3178"/>
                </a:lnTo>
                <a:lnTo>
                  <a:pt x="3622" y="3185"/>
                </a:lnTo>
                <a:lnTo>
                  <a:pt x="3621" y="3192"/>
                </a:lnTo>
                <a:lnTo>
                  <a:pt x="3619" y="3199"/>
                </a:lnTo>
                <a:lnTo>
                  <a:pt x="3617" y="3206"/>
                </a:lnTo>
                <a:lnTo>
                  <a:pt x="3614" y="3212"/>
                </a:lnTo>
                <a:lnTo>
                  <a:pt x="3611" y="3219"/>
                </a:lnTo>
                <a:lnTo>
                  <a:pt x="3607" y="3225"/>
                </a:lnTo>
                <a:lnTo>
                  <a:pt x="3538" y="3319"/>
                </a:lnTo>
                <a:lnTo>
                  <a:pt x="3534" y="3324"/>
                </a:lnTo>
                <a:lnTo>
                  <a:pt x="3528" y="3329"/>
                </a:lnTo>
                <a:lnTo>
                  <a:pt x="3523" y="3334"/>
                </a:lnTo>
                <a:lnTo>
                  <a:pt x="3517" y="3338"/>
                </a:lnTo>
                <a:lnTo>
                  <a:pt x="3511" y="3341"/>
                </a:lnTo>
                <a:lnTo>
                  <a:pt x="3505" y="3344"/>
                </a:lnTo>
                <a:lnTo>
                  <a:pt x="3498" y="3346"/>
                </a:lnTo>
                <a:lnTo>
                  <a:pt x="3490" y="3347"/>
                </a:lnTo>
                <a:lnTo>
                  <a:pt x="3483" y="3348"/>
                </a:lnTo>
                <a:lnTo>
                  <a:pt x="3476" y="3348"/>
                </a:lnTo>
                <a:lnTo>
                  <a:pt x="3470" y="3347"/>
                </a:lnTo>
                <a:lnTo>
                  <a:pt x="3463" y="3346"/>
                </a:lnTo>
                <a:lnTo>
                  <a:pt x="3456" y="3344"/>
                </a:lnTo>
                <a:lnTo>
                  <a:pt x="3449" y="3341"/>
                </a:lnTo>
                <a:lnTo>
                  <a:pt x="3443" y="3338"/>
                </a:lnTo>
                <a:lnTo>
                  <a:pt x="3437" y="3334"/>
                </a:lnTo>
                <a:lnTo>
                  <a:pt x="3345" y="3266"/>
                </a:lnTo>
                <a:lnTo>
                  <a:pt x="3306" y="3307"/>
                </a:lnTo>
                <a:lnTo>
                  <a:pt x="3266" y="3346"/>
                </a:lnTo>
                <a:lnTo>
                  <a:pt x="3224" y="3385"/>
                </a:lnTo>
                <a:lnTo>
                  <a:pt x="3181" y="3421"/>
                </a:lnTo>
                <a:lnTo>
                  <a:pt x="3190" y="3430"/>
                </a:lnTo>
                <a:lnTo>
                  <a:pt x="3197" y="3439"/>
                </a:lnTo>
                <a:lnTo>
                  <a:pt x="3264" y="3534"/>
                </a:lnTo>
                <a:lnTo>
                  <a:pt x="3267" y="3540"/>
                </a:lnTo>
                <a:lnTo>
                  <a:pt x="3271" y="3546"/>
                </a:lnTo>
                <a:lnTo>
                  <a:pt x="3273" y="3554"/>
                </a:lnTo>
                <a:lnTo>
                  <a:pt x="3275" y="3561"/>
                </a:lnTo>
                <a:lnTo>
                  <a:pt x="3276" y="3567"/>
                </a:lnTo>
                <a:lnTo>
                  <a:pt x="3276" y="3574"/>
                </a:lnTo>
                <a:lnTo>
                  <a:pt x="3276" y="3581"/>
                </a:lnTo>
                <a:lnTo>
                  <a:pt x="3275" y="3588"/>
                </a:lnTo>
                <a:lnTo>
                  <a:pt x="3274" y="3595"/>
                </a:lnTo>
                <a:lnTo>
                  <a:pt x="3272" y="3601"/>
                </a:lnTo>
                <a:lnTo>
                  <a:pt x="3269" y="3608"/>
                </a:lnTo>
                <a:lnTo>
                  <a:pt x="3266" y="3614"/>
                </a:lnTo>
                <a:lnTo>
                  <a:pt x="3262" y="3620"/>
                </a:lnTo>
                <a:lnTo>
                  <a:pt x="3257" y="3626"/>
                </a:lnTo>
                <a:lnTo>
                  <a:pt x="3252" y="3631"/>
                </a:lnTo>
                <a:lnTo>
                  <a:pt x="3246" y="3635"/>
                </a:lnTo>
                <a:lnTo>
                  <a:pt x="3150" y="3702"/>
                </a:lnTo>
                <a:lnTo>
                  <a:pt x="3144" y="3706"/>
                </a:lnTo>
                <a:lnTo>
                  <a:pt x="3138" y="3709"/>
                </a:lnTo>
                <a:lnTo>
                  <a:pt x="3131" y="3711"/>
                </a:lnTo>
                <a:lnTo>
                  <a:pt x="3124" y="3713"/>
                </a:lnTo>
                <a:lnTo>
                  <a:pt x="3117" y="3714"/>
                </a:lnTo>
                <a:lnTo>
                  <a:pt x="3109" y="3715"/>
                </a:lnTo>
                <a:lnTo>
                  <a:pt x="3103" y="3715"/>
                </a:lnTo>
                <a:lnTo>
                  <a:pt x="3096" y="3714"/>
                </a:lnTo>
                <a:lnTo>
                  <a:pt x="3089" y="3712"/>
                </a:lnTo>
                <a:lnTo>
                  <a:pt x="3082" y="3710"/>
                </a:lnTo>
                <a:lnTo>
                  <a:pt x="3076" y="3707"/>
                </a:lnTo>
                <a:lnTo>
                  <a:pt x="3070" y="3704"/>
                </a:lnTo>
                <a:lnTo>
                  <a:pt x="3064" y="3700"/>
                </a:lnTo>
                <a:lnTo>
                  <a:pt x="3059" y="3695"/>
                </a:lnTo>
                <a:lnTo>
                  <a:pt x="3054" y="3690"/>
                </a:lnTo>
                <a:lnTo>
                  <a:pt x="3049" y="3684"/>
                </a:lnTo>
                <a:lnTo>
                  <a:pt x="2982" y="3589"/>
                </a:lnTo>
                <a:lnTo>
                  <a:pt x="2977" y="3581"/>
                </a:lnTo>
                <a:lnTo>
                  <a:pt x="2973" y="3572"/>
                </a:lnTo>
                <a:lnTo>
                  <a:pt x="2925" y="3602"/>
                </a:lnTo>
                <a:lnTo>
                  <a:pt x="2874" y="3630"/>
                </a:lnTo>
                <a:lnTo>
                  <a:pt x="2823" y="3656"/>
                </a:lnTo>
                <a:lnTo>
                  <a:pt x="2772" y="3682"/>
                </a:lnTo>
                <a:lnTo>
                  <a:pt x="2778" y="3690"/>
                </a:lnTo>
                <a:lnTo>
                  <a:pt x="2783" y="3700"/>
                </a:lnTo>
                <a:lnTo>
                  <a:pt x="2825" y="3809"/>
                </a:lnTo>
                <a:lnTo>
                  <a:pt x="2827" y="3816"/>
                </a:lnTo>
                <a:lnTo>
                  <a:pt x="2829" y="3823"/>
                </a:lnTo>
                <a:lnTo>
                  <a:pt x="2829" y="3830"/>
                </a:lnTo>
                <a:lnTo>
                  <a:pt x="2830" y="3837"/>
                </a:lnTo>
                <a:lnTo>
                  <a:pt x="2829" y="3844"/>
                </a:lnTo>
                <a:lnTo>
                  <a:pt x="2828" y="3851"/>
                </a:lnTo>
                <a:lnTo>
                  <a:pt x="2826" y="3857"/>
                </a:lnTo>
                <a:lnTo>
                  <a:pt x="2823" y="3864"/>
                </a:lnTo>
                <a:lnTo>
                  <a:pt x="2820" y="3871"/>
                </a:lnTo>
                <a:lnTo>
                  <a:pt x="2817" y="3877"/>
                </a:lnTo>
                <a:lnTo>
                  <a:pt x="2812" y="3882"/>
                </a:lnTo>
                <a:lnTo>
                  <a:pt x="2808" y="3887"/>
                </a:lnTo>
                <a:lnTo>
                  <a:pt x="2802" y="3892"/>
                </a:lnTo>
                <a:lnTo>
                  <a:pt x="2797" y="3896"/>
                </a:lnTo>
                <a:lnTo>
                  <a:pt x="2789" y="3900"/>
                </a:lnTo>
                <a:lnTo>
                  <a:pt x="2783" y="3903"/>
                </a:lnTo>
                <a:lnTo>
                  <a:pt x="2675" y="3945"/>
                </a:lnTo>
                <a:lnTo>
                  <a:pt x="2668" y="3947"/>
                </a:lnTo>
                <a:lnTo>
                  <a:pt x="2660" y="3949"/>
                </a:lnTo>
                <a:lnTo>
                  <a:pt x="2653" y="3949"/>
                </a:lnTo>
                <a:lnTo>
                  <a:pt x="2646" y="3950"/>
                </a:lnTo>
                <a:lnTo>
                  <a:pt x="2639" y="3949"/>
                </a:lnTo>
                <a:lnTo>
                  <a:pt x="2632" y="3948"/>
                </a:lnTo>
                <a:lnTo>
                  <a:pt x="2626" y="3946"/>
                </a:lnTo>
                <a:lnTo>
                  <a:pt x="2619" y="3943"/>
                </a:lnTo>
                <a:lnTo>
                  <a:pt x="2613" y="3940"/>
                </a:lnTo>
                <a:lnTo>
                  <a:pt x="2607" y="3937"/>
                </a:lnTo>
                <a:lnTo>
                  <a:pt x="2601" y="3931"/>
                </a:lnTo>
                <a:lnTo>
                  <a:pt x="2596" y="3927"/>
                </a:lnTo>
                <a:lnTo>
                  <a:pt x="2591" y="3921"/>
                </a:lnTo>
                <a:lnTo>
                  <a:pt x="2587" y="3916"/>
                </a:lnTo>
                <a:lnTo>
                  <a:pt x="2583" y="3909"/>
                </a:lnTo>
                <a:lnTo>
                  <a:pt x="2580" y="3903"/>
                </a:lnTo>
                <a:lnTo>
                  <a:pt x="2539" y="3794"/>
                </a:lnTo>
                <a:lnTo>
                  <a:pt x="2535" y="3783"/>
                </a:lnTo>
                <a:lnTo>
                  <a:pt x="2533" y="3771"/>
                </a:lnTo>
                <a:lnTo>
                  <a:pt x="2483" y="3786"/>
                </a:lnTo>
                <a:lnTo>
                  <a:pt x="2431" y="3798"/>
                </a:lnTo>
                <a:lnTo>
                  <a:pt x="2379" y="3811"/>
                </a:lnTo>
                <a:lnTo>
                  <a:pt x="2327" y="3820"/>
                </a:lnTo>
                <a:lnTo>
                  <a:pt x="2328" y="3823"/>
                </a:lnTo>
                <a:lnTo>
                  <a:pt x="2358" y="3936"/>
                </a:lnTo>
                <a:lnTo>
                  <a:pt x="2360" y="3943"/>
                </a:lnTo>
                <a:lnTo>
                  <a:pt x="2361" y="3950"/>
                </a:lnTo>
                <a:lnTo>
                  <a:pt x="2361" y="3957"/>
                </a:lnTo>
                <a:lnTo>
                  <a:pt x="2360" y="3964"/>
                </a:lnTo>
                <a:lnTo>
                  <a:pt x="2359" y="3971"/>
                </a:lnTo>
                <a:lnTo>
                  <a:pt x="2357" y="3977"/>
                </a:lnTo>
                <a:lnTo>
                  <a:pt x="2355" y="3984"/>
                </a:lnTo>
                <a:lnTo>
                  <a:pt x="2351" y="3990"/>
                </a:lnTo>
                <a:lnTo>
                  <a:pt x="2348" y="3996"/>
                </a:lnTo>
                <a:lnTo>
                  <a:pt x="2342" y="4002"/>
                </a:lnTo>
                <a:lnTo>
                  <a:pt x="2338" y="4007"/>
                </a:lnTo>
                <a:lnTo>
                  <a:pt x="2332" y="4012"/>
                </a:lnTo>
                <a:lnTo>
                  <a:pt x="2327" y="4016"/>
                </a:lnTo>
                <a:lnTo>
                  <a:pt x="2320" y="4019"/>
                </a:lnTo>
                <a:lnTo>
                  <a:pt x="2314" y="4022"/>
                </a:lnTo>
                <a:lnTo>
                  <a:pt x="2307" y="4024"/>
                </a:lnTo>
                <a:lnTo>
                  <a:pt x="2195" y="4054"/>
                </a:lnTo>
                <a:lnTo>
                  <a:pt x="2187" y="4056"/>
                </a:lnTo>
                <a:lnTo>
                  <a:pt x="2180" y="4057"/>
                </a:lnTo>
                <a:lnTo>
                  <a:pt x="2173" y="4057"/>
                </a:lnTo>
                <a:lnTo>
                  <a:pt x="2166" y="4056"/>
                </a:lnTo>
                <a:lnTo>
                  <a:pt x="2159" y="4055"/>
                </a:lnTo>
                <a:lnTo>
                  <a:pt x="2152" y="4053"/>
                </a:lnTo>
                <a:lnTo>
                  <a:pt x="2145" y="4050"/>
                </a:lnTo>
                <a:lnTo>
                  <a:pt x="2139" y="4047"/>
                </a:lnTo>
                <a:lnTo>
                  <a:pt x="2133" y="4043"/>
                </a:lnTo>
                <a:lnTo>
                  <a:pt x="2128" y="4039"/>
                </a:lnTo>
                <a:lnTo>
                  <a:pt x="2123" y="4034"/>
                </a:lnTo>
                <a:lnTo>
                  <a:pt x="2118" y="4029"/>
                </a:lnTo>
                <a:lnTo>
                  <a:pt x="2114" y="4023"/>
                </a:lnTo>
                <a:lnTo>
                  <a:pt x="2111" y="4017"/>
                </a:lnTo>
                <a:lnTo>
                  <a:pt x="2108" y="4011"/>
                </a:lnTo>
                <a:lnTo>
                  <a:pt x="2106" y="4004"/>
                </a:lnTo>
                <a:lnTo>
                  <a:pt x="2075" y="3891"/>
                </a:lnTo>
                <a:lnTo>
                  <a:pt x="2073" y="3880"/>
                </a:lnTo>
                <a:lnTo>
                  <a:pt x="2073" y="3868"/>
                </a:lnTo>
                <a:lnTo>
                  <a:pt x="2074" y="3857"/>
                </a:lnTo>
                <a:lnTo>
                  <a:pt x="2077" y="3846"/>
                </a:lnTo>
                <a:lnTo>
                  <a:pt x="2020" y="3848"/>
                </a:lnTo>
                <a:lnTo>
                  <a:pt x="1964" y="3847"/>
                </a:lnTo>
                <a:lnTo>
                  <a:pt x="1908" y="3845"/>
                </a:lnTo>
                <a:lnTo>
                  <a:pt x="1851" y="3841"/>
                </a:lnTo>
                <a:lnTo>
                  <a:pt x="1851" y="3848"/>
                </a:lnTo>
                <a:lnTo>
                  <a:pt x="1851" y="3854"/>
                </a:lnTo>
                <a:lnTo>
                  <a:pt x="1835" y="3970"/>
                </a:lnTo>
                <a:lnTo>
                  <a:pt x="1834" y="3977"/>
                </a:lnTo>
                <a:lnTo>
                  <a:pt x="1832" y="3984"/>
                </a:lnTo>
                <a:lnTo>
                  <a:pt x="1829" y="3991"/>
                </a:lnTo>
                <a:lnTo>
                  <a:pt x="1826" y="3998"/>
                </a:lnTo>
                <a:lnTo>
                  <a:pt x="1822" y="4004"/>
                </a:lnTo>
                <a:lnTo>
                  <a:pt x="1818" y="4009"/>
                </a:lnTo>
                <a:lnTo>
                  <a:pt x="1813" y="4014"/>
                </a:lnTo>
                <a:lnTo>
                  <a:pt x="1808" y="4018"/>
                </a:lnTo>
                <a:lnTo>
                  <a:pt x="1802" y="4022"/>
                </a:lnTo>
                <a:lnTo>
                  <a:pt x="1796" y="4026"/>
                </a:lnTo>
                <a:lnTo>
                  <a:pt x="1790" y="4029"/>
                </a:lnTo>
                <a:lnTo>
                  <a:pt x="1783" y="4031"/>
                </a:lnTo>
                <a:lnTo>
                  <a:pt x="1776" y="4032"/>
                </a:lnTo>
                <a:lnTo>
                  <a:pt x="1768" y="4033"/>
                </a:lnTo>
                <a:lnTo>
                  <a:pt x="1761" y="4033"/>
                </a:lnTo>
                <a:lnTo>
                  <a:pt x="1754" y="4033"/>
                </a:lnTo>
                <a:lnTo>
                  <a:pt x="1638" y="4018"/>
                </a:lnTo>
                <a:lnTo>
                  <a:pt x="1631" y="4017"/>
                </a:lnTo>
                <a:lnTo>
                  <a:pt x="1624" y="4015"/>
                </a:lnTo>
                <a:lnTo>
                  <a:pt x="1618" y="4012"/>
                </a:lnTo>
                <a:lnTo>
                  <a:pt x="1611" y="4009"/>
                </a:lnTo>
                <a:lnTo>
                  <a:pt x="1606" y="4005"/>
                </a:lnTo>
                <a:lnTo>
                  <a:pt x="1600" y="4001"/>
                </a:lnTo>
                <a:lnTo>
                  <a:pt x="1595" y="3995"/>
                </a:lnTo>
                <a:lnTo>
                  <a:pt x="1591" y="3990"/>
                </a:lnTo>
                <a:lnTo>
                  <a:pt x="1587" y="3984"/>
                </a:lnTo>
                <a:lnTo>
                  <a:pt x="1584" y="3978"/>
                </a:lnTo>
                <a:lnTo>
                  <a:pt x="1580" y="3972"/>
                </a:lnTo>
                <a:lnTo>
                  <a:pt x="1578" y="3965"/>
                </a:lnTo>
                <a:lnTo>
                  <a:pt x="1576" y="3958"/>
                </a:lnTo>
                <a:lnTo>
                  <a:pt x="1575" y="3951"/>
                </a:lnTo>
                <a:lnTo>
                  <a:pt x="1575" y="3944"/>
                </a:lnTo>
                <a:lnTo>
                  <a:pt x="1576" y="3937"/>
                </a:lnTo>
                <a:lnTo>
                  <a:pt x="1591" y="3821"/>
                </a:lnTo>
                <a:lnTo>
                  <a:pt x="1594" y="3811"/>
                </a:lnTo>
                <a:lnTo>
                  <a:pt x="1597" y="3800"/>
                </a:lnTo>
                <a:lnTo>
                  <a:pt x="1541" y="3786"/>
                </a:lnTo>
                <a:lnTo>
                  <a:pt x="1486" y="3771"/>
                </a:lnTo>
                <a:lnTo>
                  <a:pt x="1431" y="3754"/>
                </a:lnTo>
                <a:lnTo>
                  <a:pt x="1376" y="3734"/>
                </a:lnTo>
                <a:lnTo>
                  <a:pt x="1338" y="3837"/>
                </a:lnTo>
                <a:lnTo>
                  <a:pt x="1335" y="3844"/>
                </a:lnTo>
                <a:lnTo>
                  <a:pt x="1332" y="3850"/>
                </a:lnTo>
                <a:lnTo>
                  <a:pt x="1327" y="3856"/>
                </a:lnTo>
                <a:lnTo>
                  <a:pt x="1322" y="3861"/>
                </a:lnTo>
                <a:lnTo>
                  <a:pt x="1317" y="3866"/>
                </a:lnTo>
                <a:lnTo>
                  <a:pt x="1312" y="3872"/>
                </a:lnTo>
                <a:lnTo>
                  <a:pt x="1306" y="3875"/>
                </a:lnTo>
                <a:lnTo>
                  <a:pt x="1300" y="3878"/>
                </a:lnTo>
                <a:lnTo>
                  <a:pt x="1293" y="3881"/>
                </a:lnTo>
                <a:lnTo>
                  <a:pt x="1287" y="3883"/>
                </a:lnTo>
                <a:lnTo>
                  <a:pt x="1280" y="3884"/>
                </a:lnTo>
                <a:lnTo>
                  <a:pt x="1273" y="3885"/>
                </a:lnTo>
                <a:lnTo>
                  <a:pt x="1266" y="3885"/>
                </a:lnTo>
                <a:lnTo>
                  <a:pt x="1258" y="3884"/>
                </a:lnTo>
                <a:lnTo>
                  <a:pt x="1251" y="3883"/>
                </a:lnTo>
                <a:lnTo>
                  <a:pt x="1244" y="3880"/>
                </a:lnTo>
                <a:lnTo>
                  <a:pt x="1135" y="3839"/>
                </a:lnTo>
                <a:lnTo>
                  <a:pt x="1128" y="3836"/>
                </a:lnTo>
                <a:lnTo>
                  <a:pt x="1122" y="3833"/>
                </a:lnTo>
                <a:lnTo>
                  <a:pt x="1116" y="3829"/>
                </a:lnTo>
                <a:lnTo>
                  <a:pt x="1111" y="3824"/>
                </a:lnTo>
                <a:lnTo>
                  <a:pt x="1106" y="3819"/>
                </a:lnTo>
                <a:lnTo>
                  <a:pt x="1102" y="3814"/>
                </a:lnTo>
                <a:lnTo>
                  <a:pt x="1098" y="3808"/>
                </a:lnTo>
                <a:lnTo>
                  <a:pt x="1095" y="3801"/>
                </a:lnTo>
                <a:lnTo>
                  <a:pt x="1092" y="3794"/>
                </a:lnTo>
                <a:lnTo>
                  <a:pt x="1090" y="3788"/>
                </a:lnTo>
                <a:lnTo>
                  <a:pt x="1089" y="3781"/>
                </a:lnTo>
                <a:lnTo>
                  <a:pt x="1088" y="3774"/>
                </a:lnTo>
                <a:lnTo>
                  <a:pt x="1088" y="3767"/>
                </a:lnTo>
                <a:lnTo>
                  <a:pt x="1089" y="3760"/>
                </a:lnTo>
                <a:lnTo>
                  <a:pt x="1091" y="3753"/>
                </a:lnTo>
                <a:lnTo>
                  <a:pt x="1093" y="3746"/>
                </a:lnTo>
                <a:lnTo>
                  <a:pt x="1133" y="3637"/>
                </a:lnTo>
                <a:lnTo>
                  <a:pt x="1139" y="3627"/>
                </a:lnTo>
                <a:lnTo>
                  <a:pt x="1094" y="3601"/>
                </a:lnTo>
                <a:lnTo>
                  <a:pt x="1049" y="3575"/>
                </a:lnTo>
                <a:lnTo>
                  <a:pt x="1006" y="3547"/>
                </a:lnTo>
                <a:lnTo>
                  <a:pt x="964" y="3518"/>
                </a:lnTo>
                <a:lnTo>
                  <a:pt x="885" y="3598"/>
                </a:lnTo>
                <a:lnTo>
                  <a:pt x="878" y="3603"/>
                </a:lnTo>
                <a:lnTo>
                  <a:pt x="872" y="3608"/>
                </a:lnTo>
                <a:lnTo>
                  <a:pt x="866" y="3611"/>
                </a:lnTo>
                <a:lnTo>
                  <a:pt x="860" y="3614"/>
                </a:lnTo>
                <a:lnTo>
                  <a:pt x="853" y="3618"/>
                </a:lnTo>
                <a:lnTo>
                  <a:pt x="847" y="3619"/>
                </a:lnTo>
                <a:lnTo>
                  <a:pt x="840" y="3620"/>
                </a:lnTo>
                <a:lnTo>
                  <a:pt x="833" y="3621"/>
                </a:lnTo>
                <a:lnTo>
                  <a:pt x="826" y="3620"/>
                </a:lnTo>
                <a:lnTo>
                  <a:pt x="818" y="3620"/>
                </a:lnTo>
                <a:lnTo>
                  <a:pt x="812" y="3618"/>
                </a:lnTo>
                <a:lnTo>
                  <a:pt x="805" y="3616"/>
                </a:lnTo>
                <a:lnTo>
                  <a:pt x="799" y="3612"/>
                </a:lnTo>
                <a:lnTo>
                  <a:pt x="793" y="3608"/>
                </a:lnTo>
                <a:lnTo>
                  <a:pt x="787" y="3604"/>
                </a:lnTo>
                <a:lnTo>
                  <a:pt x="781" y="3599"/>
                </a:lnTo>
                <a:lnTo>
                  <a:pt x="699" y="3518"/>
                </a:lnTo>
                <a:lnTo>
                  <a:pt x="694" y="3512"/>
                </a:lnTo>
                <a:lnTo>
                  <a:pt x="689" y="3507"/>
                </a:lnTo>
                <a:lnTo>
                  <a:pt x="685" y="3500"/>
                </a:lnTo>
                <a:lnTo>
                  <a:pt x="682" y="3494"/>
                </a:lnTo>
                <a:lnTo>
                  <a:pt x="680" y="3487"/>
                </a:lnTo>
                <a:lnTo>
                  <a:pt x="678" y="3480"/>
                </a:lnTo>
                <a:lnTo>
                  <a:pt x="677" y="3473"/>
                </a:lnTo>
                <a:lnTo>
                  <a:pt x="677" y="3466"/>
                </a:lnTo>
                <a:lnTo>
                  <a:pt x="677" y="3459"/>
                </a:lnTo>
                <a:lnTo>
                  <a:pt x="678" y="3452"/>
                </a:lnTo>
                <a:lnTo>
                  <a:pt x="679" y="3446"/>
                </a:lnTo>
                <a:lnTo>
                  <a:pt x="682" y="3439"/>
                </a:lnTo>
                <a:lnTo>
                  <a:pt x="685" y="3433"/>
                </a:lnTo>
                <a:lnTo>
                  <a:pt x="688" y="3427"/>
                </a:lnTo>
                <a:lnTo>
                  <a:pt x="693" y="3420"/>
                </a:lnTo>
                <a:lnTo>
                  <a:pt x="698" y="3414"/>
                </a:lnTo>
                <a:lnTo>
                  <a:pt x="760" y="3352"/>
                </a:lnTo>
                <a:lnTo>
                  <a:pt x="720" y="3313"/>
                </a:lnTo>
                <a:lnTo>
                  <a:pt x="680" y="3273"/>
                </a:lnTo>
                <a:lnTo>
                  <a:pt x="643" y="3230"/>
                </a:lnTo>
                <a:lnTo>
                  <a:pt x="605" y="3188"/>
                </a:lnTo>
                <a:lnTo>
                  <a:pt x="528" y="3250"/>
                </a:lnTo>
                <a:lnTo>
                  <a:pt x="522" y="3254"/>
                </a:lnTo>
                <a:lnTo>
                  <a:pt x="516" y="3258"/>
                </a:lnTo>
                <a:lnTo>
                  <a:pt x="509" y="3261"/>
                </a:lnTo>
                <a:lnTo>
                  <a:pt x="503" y="3263"/>
                </a:lnTo>
                <a:lnTo>
                  <a:pt x="495" y="3265"/>
                </a:lnTo>
                <a:lnTo>
                  <a:pt x="488" y="3265"/>
                </a:lnTo>
                <a:lnTo>
                  <a:pt x="481" y="3266"/>
                </a:lnTo>
                <a:lnTo>
                  <a:pt x="474" y="3265"/>
                </a:lnTo>
                <a:lnTo>
                  <a:pt x="468" y="3264"/>
                </a:lnTo>
                <a:lnTo>
                  <a:pt x="461" y="3262"/>
                </a:lnTo>
                <a:lnTo>
                  <a:pt x="454" y="3260"/>
                </a:lnTo>
                <a:lnTo>
                  <a:pt x="448" y="3257"/>
                </a:lnTo>
                <a:lnTo>
                  <a:pt x="442" y="3253"/>
                </a:lnTo>
                <a:lnTo>
                  <a:pt x="435" y="3249"/>
                </a:lnTo>
                <a:lnTo>
                  <a:pt x="430" y="3244"/>
                </a:lnTo>
                <a:lnTo>
                  <a:pt x="425" y="3239"/>
                </a:lnTo>
                <a:lnTo>
                  <a:pt x="353" y="3148"/>
                </a:lnTo>
                <a:lnTo>
                  <a:pt x="348" y="3142"/>
                </a:lnTo>
                <a:lnTo>
                  <a:pt x="345" y="3135"/>
                </a:lnTo>
                <a:lnTo>
                  <a:pt x="342" y="3129"/>
                </a:lnTo>
                <a:lnTo>
                  <a:pt x="340" y="3122"/>
                </a:lnTo>
                <a:lnTo>
                  <a:pt x="338" y="3116"/>
                </a:lnTo>
                <a:lnTo>
                  <a:pt x="337" y="3109"/>
                </a:lnTo>
                <a:lnTo>
                  <a:pt x="337" y="3101"/>
                </a:lnTo>
                <a:lnTo>
                  <a:pt x="337" y="3094"/>
                </a:lnTo>
                <a:lnTo>
                  <a:pt x="339" y="3087"/>
                </a:lnTo>
                <a:lnTo>
                  <a:pt x="340" y="3080"/>
                </a:lnTo>
                <a:lnTo>
                  <a:pt x="343" y="3074"/>
                </a:lnTo>
                <a:lnTo>
                  <a:pt x="346" y="3068"/>
                </a:lnTo>
                <a:lnTo>
                  <a:pt x="349" y="3062"/>
                </a:lnTo>
                <a:lnTo>
                  <a:pt x="354" y="3056"/>
                </a:lnTo>
                <a:lnTo>
                  <a:pt x="358" y="3051"/>
                </a:lnTo>
                <a:lnTo>
                  <a:pt x="364" y="3046"/>
                </a:lnTo>
                <a:lnTo>
                  <a:pt x="453" y="2974"/>
                </a:lnTo>
                <a:lnTo>
                  <a:pt x="424" y="2925"/>
                </a:lnTo>
                <a:lnTo>
                  <a:pt x="397" y="2875"/>
                </a:lnTo>
                <a:lnTo>
                  <a:pt x="370" y="2824"/>
                </a:lnTo>
                <a:lnTo>
                  <a:pt x="347" y="2773"/>
                </a:lnTo>
                <a:lnTo>
                  <a:pt x="257" y="2815"/>
                </a:lnTo>
                <a:lnTo>
                  <a:pt x="251" y="2818"/>
                </a:lnTo>
                <a:lnTo>
                  <a:pt x="243" y="2820"/>
                </a:lnTo>
                <a:lnTo>
                  <a:pt x="236" y="2821"/>
                </a:lnTo>
                <a:lnTo>
                  <a:pt x="229" y="2822"/>
                </a:lnTo>
                <a:lnTo>
                  <a:pt x="222" y="2822"/>
                </a:lnTo>
                <a:lnTo>
                  <a:pt x="215" y="2821"/>
                </a:lnTo>
                <a:lnTo>
                  <a:pt x="208" y="2820"/>
                </a:lnTo>
                <a:lnTo>
                  <a:pt x="202" y="2818"/>
                </a:lnTo>
                <a:lnTo>
                  <a:pt x="195" y="2815"/>
                </a:lnTo>
                <a:lnTo>
                  <a:pt x="189" y="2812"/>
                </a:lnTo>
                <a:lnTo>
                  <a:pt x="182" y="2808"/>
                </a:lnTo>
                <a:lnTo>
                  <a:pt x="177" y="2804"/>
                </a:lnTo>
                <a:lnTo>
                  <a:pt x="172" y="2799"/>
                </a:lnTo>
                <a:lnTo>
                  <a:pt x="168" y="2793"/>
                </a:lnTo>
                <a:lnTo>
                  <a:pt x="164" y="2786"/>
                </a:lnTo>
                <a:lnTo>
                  <a:pt x="160" y="2780"/>
                </a:lnTo>
                <a:lnTo>
                  <a:pt x="110" y="2676"/>
                </a:lnTo>
                <a:lnTo>
                  <a:pt x="108" y="2669"/>
                </a:lnTo>
                <a:lnTo>
                  <a:pt x="106" y="2661"/>
                </a:lnTo>
                <a:lnTo>
                  <a:pt x="104" y="2654"/>
                </a:lnTo>
                <a:lnTo>
                  <a:pt x="104" y="2647"/>
                </a:lnTo>
                <a:lnTo>
                  <a:pt x="104" y="2640"/>
                </a:lnTo>
                <a:lnTo>
                  <a:pt x="104" y="2633"/>
                </a:lnTo>
                <a:lnTo>
                  <a:pt x="106" y="2626"/>
                </a:lnTo>
                <a:lnTo>
                  <a:pt x="108" y="2620"/>
                </a:lnTo>
                <a:lnTo>
                  <a:pt x="110" y="2613"/>
                </a:lnTo>
                <a:lnTo>
                  <a:pt x="114" y="2607"/>
                </a:lnTo>
                <a:lnTo>
                  <a:pt x="118" y="2601"/>
                </a:lnTo>
                <a:lnTo>
                  <a:pt x="123" y="2595"/>
                </a:lnTo>
                <a:lnTo>
                  <a:pt x="128" y="2590"/>
                </a:lnTo>
                <a:lnTo>
                  <a:pt x="133" y="2586"/>
                </a:lnTo>
                <a:lnTo>
                  <a:pt x="139" y="2582"/>
                </a:lnTo>
                <a:lnTo>
                  <a:pt x="146" y="2578"/>
                </a:lnTo>
                <a:lnTo>
                  <a:pt x="251" y="2528"/>
                </a:lnTo>
                <a:lnTo>
                  <a:pt x="257" y="2526"/>
                </a:lnTo>
                <a:lnTo>
                  <a:pt x="242" y="2475"/>
                </a:lnTo>
                <a:lnTo>
                  <a:pt x="230" y="2423"/>
                </a:lnTo>
                <a:lnTo>
                  <a:pt x="219" y="2371"/>
                </a:lnTo>
                <a:lnTo>
                  <a:pt x="210" y="2319"/>
                </a:lnTo>
                <a:lnTo>
                  <a:pt x="112" y="2340"/>
                </a:lnTo>
                <a:lnTo>
                  <a:pt x="105" y="2341"/>
                </a:lnTo>
                <a:lnTo>
                  <a:pt x="98" y="2341"/>
                </a:lnTo>
                <a:lnTo>
                  <a:pt x="91" y="2341"/>
                </a:lnTo>
                <a:lnTo>
                  <a:pt x="84" y="2340"/>
                </a:lnTo>
                <a:lnTo>
                  <a:pt x="77" y="2338"/>
                </a:lnTo>
                <a:lnTo>
                  <a:pt x="71" y="2336"/>
                </a:lnTo>
                <a:lnTo>
                  <a:pt x="64" y="2333"/>
                </a:lnTo>
                <a:lnTo>
                  <a:pt x="58" y="2330"/>
                </a:lnTo>
                <a:lnTo>
                  <a:pt x="52" y="2326"/>
                </a:lnTo>
                <a:lnTo>
                  <a:pt x="46" y="2321"/>
                </a:lnTo>
                <a:lnTo>
                  <a:pt x="42" y="2316"/>
                </a:lnTo>
                <a:lnTo>
                  <a:pt x="37" y="2311"/>
                </a:lnTo>
                <a:lnTo>
                  <a:pt x="34" y="2305"/>
                </a:lnTo>
                <a:lnTo>
                  <a:pt x="30" y="2299"/>
                </a:lnTo>
                <a:lnTo>
                  <a:pt x="28" y="2292"/>
                </a:lnTo>
                <a:lnTo>
                  <a:pt x="26" y="2285"/>
                </a:lnTo>
                <a:lnTo>
                  <a:pt x="1" y="2171"/>
                </a:lnTo>
                <a:lnTo>
                  <a:pt x="0" y="2164"/>
                </a:lnTo>
                <a:lnTo>
                  <a:pt x="0" y="2157"/>
                </a:lnTo>
                <a:lnTo>
                  <a:pt x="0" y="2149"/>
                </a:lnTo>
                <a:lnTo>
                  <a:pt x="1" y="2142"/>
                </a:lnTo>
                <a:lnTo>
                  <a:pt x="2" y="2135"/>
                </a:lnTo>
                <a:lnTo>
                  <a:pt x="5" y="2129"/>
                </a:lnTo>
                <a:lnTo>
                  <a:pt x="8" y="2122"/>
                </a:lnTo>
                <a:lnTo>
                  <a:pt x="11" y="2116"/>
                </a:lnTo>
                <a:lnTo>
                  <a:pt x="15" y="2111"/>
                </a:lnTo>
                <a:lnTo>
                  <a:pt x="19" y="2105"/>
                </a:lnTo>
                <a:lnTo>
                  <a:pt x="24" y="2101"/>
                </a:lnTo>
                <a:lnTo>
                  <a:pt x="30" y="2096"/>
                </a:lnTo>
                <a:lnTo>
                  <a:pt x="36" y="2093"/>
                </a:lnTo>
                <a:lnTo>
                  <a:pt x="42" y="2088"/>
                </a:lnTo>
                <a:lnTo>
                  <a:pt x="49" y="2086"/>
                </a:lnTo>
                <a:lnTo>
                  <a:pt x="57" y="2084"/>
                </a:lnTo>
                <a:lnTo>
                  <a:pt x="170" y="2059"/>
                </a:lnTo>
                <a:lnTo>
                  <a:pt x="178" y="2058"/>
                </a:lnTo>
                <a:lnTo>
                  <a:pt x="187" y="2058"/>
                </a:lnTo>
                <a:lnTo>
                  <a:pt x="187" y="2004"/>
                </a:lnTo>
                <a:lnTo>
                  <a:pt x="188" y="1951"/>
                </a:lnTo>
                <a:lnTo>
                  <a:pt x="191" y="1897"/>
                </a:lnTo>
                <a:lnTo>
                  <a:pt x="195" y="1845"/>
                </a:lnTo>
                <a:lnTo>
                  <a:pt x="194" y="1845"/>
                </a:lnTo>
                <a:lnTo>
                  <a:pt x="79" y="1833"/>
                </a:lnTo>
                <a:lnTo>
                  <a:pt x="71" y="1832"/>
                </a:lnTo>
                <a:lnTo>
                  <a:pt x="64" y="1830"/>
                </a:lnTo>
                <a:lnTo>
                  <a:pt x="58" y="1828"/>
                </a:lnTo>
                <a:lnTo>
                  <a:pt x="50" y="1825"/>
                </a:lnTo>
                <a:lnTo>
                  <a:pt x="44" y="1821"/>
                </a:lnTo>
                <a:lnTo>
                  <a:pt x="39" y="1817"/>
                </a:lnTo>
                <a:lnTo>
                  <a:pt x="34" y="1812"/>
                </a:lnTo>
                <a:lnTo>
                  <a:pt x="29" y="1807"/>
                </a:lnTo>
                <a:lnTo>
                  <a:pt x="25" y="1802"/>
                </a:lnTo>
                <a:lnTo>
                  <a:pt x="21" y="1796"/>
                </a:lnTo>
                <a:lnTo>
                  <a:pt x="18" y="1789"/>
                </a:lnTo>
                <a:lnTo>
                  <a:pt x="16" y="1783"/>
                </a:lnTo>
                <a:lnTo>
                  <a:pt x="14" y="1776"/>
                </a:lnTo>
                <a:lnTo>
                  <a:pt x="13" y="1768"/>
                </a:lnTo>
                <a:lnTo>
                  <a:pt x="13" y="1761"/>
                </a:lnTo>
                <a:lnTo>
                  <a:pt x="13" y="1754"/>
                </a:lnTo>
                <a:lnTo>
                  <a:pt x="24" y="1638"/>
                </a:lnTo>
                <a:lnTo>
                  <a:pt x="25" y="1631"/>
                </a:lnTo>
                <a:lnTo>
                  <a:pt x="27" y="1624"/>
                </a:lnTo>
                <a:lnTo>
                  <a:pt x="30" y="1617"/>
                </a:lnTo>
                <a:lnTo>
                  <a:pt x="33" y="1611"/>
                </a:lnTo>
                <a:lnTo>
                  <a:pt x="36" y="1605"/>
                </a:lnTo>
                <a:lnTo>
                  <a:pt x="40" y="1599"/>
                </a:lnTo>
                <a:lnTo>
                  <a:pt x="45" y="1594"/>
                </a:lnTo>
                <a:lnTo>
                  <a:pt x="50" y="1589"/>
                </a:lnTo>
                <a:lnTo>
                  <a:pt x="57" y="1585"/>
                </a:lnTo>
                <a:lnTo>
                  <a:pt x="62" y="1582"/>
                </a:lnTo>
                <a:lnTo>
                  <a:pt x="69" y="1578"/>
                </a:lnTo>
                <a:lnTo>
                  <a:pt x="75" y="1575"/>
                </a:lnTo>
                <a:lnTo>
                  <a:pt x="82" y="1574"/>
                </a:lnTo>
                <a:lnTo>
                  <a:pt x="89" y="1572"/>
                </a:lnTo>
                <a:lnTo>
                  <a:pt x="96" y="1572"/>
                </a:lnTo>
                <a:lnTo>
                  <a:pt x="104" y="1572"/>
                </a:lnTo>
                <a:lnTo>
                  <a:pt x="219" y="1585"/>
                </a:lnTo>
                <a:lnTo>
                  <a:pt x="229" y="1586"/>
                </a:lnTo>
                <a:lnTo>
                  <a:pt x="238" y="1589"/>
                </a:lnTo>
                <a:lnTo>
                  <a:pt x="252" y="1539"/>
                </a:lnTo>
                <a:lnTo>
                  <a:pt x="266" y="1490"/>
                </a:lnTo>
                <a:lnTo>
                  <a:pt x="282" y="1441"/>
                </a:lnTo>
                <a:lnTo>
                  <a:pt x="298" y="1393"/>
                </a:lnTo>
                <a:lnTo>
                  <a:pt x="193" y="1344"/>
                </a:lnTo>
                <a:lnTo>
                  <a:pt x="187" y="1341"/>
                </a:lnTo>
                <a:lnTo>
                  <a:pt x="180" y="1337"/>
                </a:lnTo>
                <a:lnTo>
                  <a:pt x="174" y="1332"/>
                </a:lnTo>
                <a:lnTo>
                  <a:pt x="169" y="1327"/>
                </a:lnTo>
                <a:lnTo>
                  <a:pt x="165" y="1321"/>
                </a:lnTo>
                <a:lnTo>
                  <a:pt x="161" y="1315"/>
                </a:lnTo>
                <a:lnTo>
                  <a:pt x="158" y="1309"/>
                </a:lnTo>
                <a:lnTo>
                  <a:pt x="155" y="1303"/>
                </a:lnTo>
                <a:lnTo>
                  <a:pt x="153" y="1296"/>
                </a:lnTo>
                <a:lnTo>
                  <a:pt x="151" y="1289"/>
                </a:lnTo>
                <a:lnTo>
                  <a:pt x="151" y="1282"/>
                </a:lnTo>
                <a:lnTo>
                  <a:pt x="151" y="1275"/>
                </a:lnTo>
                <a:lnTo>
                  <a:pt x="151" y="1268"/>
                </a:lnTo>
                <a:lnTo>
                  <a:pt x="152" y="1261"/>
                </a:lnTo>
                <a:lnTo>
                  <a:pt x="154" y="1254"/>
                </a:lnTo>
                <a:lnTo>
                  <a:pt x="157" y="1247"/>
                </a:lnTo>
                <a:lnTo>
                  <a:pt x="206" y="1142"/>
                </a:lnTo>
                <a:lnTo>
                  <a:pt x="210" y="1135"/>
                </a:lnTo>
                <a:lnTo>
                  <a:pt x="213" y="1129"/>
                </a:lnTo>
                <a:lnTo>
                  <a:pt x="218" y="1123"/>
                </a:lnTo>
                <a:lnTo>
                  <a:pt x="223" y="1118"/>
                </a:lnTo>
                <a:lnTo>
                  <a:pt x="228" y="1114"/>
                </a:lnTo>
                <a:lnTo>
                  <a:pt x="234" y="1110"/>
                </a:lnTo>
                <a:lnTo>
                  <a:pt x="240" y="1107"/>
                </a:lnTo>
                <a:lnTo>
                  <a:pt x="246" y="1104"/>
                </a:lnTo>
                <a:lnTo>
                  <a:pt x="254" y="1102"/>
                </a:lnTo>
                <a:lnTo>
                  <a:pt x="261" y="1100"/>
                </a:lnTo>
                <a:lnTo>
                  <a:pt x="268" y="1100"/>
                </a:lnTo>
                <a:lnTo>
                  <a:pt x="275" y="1099"/>
                </a:lnTo>
                <a:lnTo>
                  <a:pt x="282" y="1100"/>
                </a:lnTo>
                <a:lnTo>
                  <a:pt x="289" y="1101"/>
                </a:lnTo>
                <a:lnTo>
                  <a:pt x="295" y="1103"/>
                </a:lnTo>
                <a:lnTo>
                  <a:pt x="302" y="1106"/>
                </a:lnTo>
                <a:lnTo>
                  <a:pt x="407" y="1154"/>
                </a:lnTo>
                <a:lnTo>
                  <a:pt x="433" y="1107"/>
                </a:lnTo>
                <a:lnTo>
                  <a:pt x="461" y="1060"/>
                </a:lnTo>
                <a:lnTo>
                  <a:pt x="491" y="1015"/>
                </a:lnTo>
                <a:lnTo>
                  <a:pt x="522" y="969"/>
                </a:lnTo>
                <a:lnTo>
                  <a:pt x="517" y="966"/>
                </a:lnTo>
                <a:lnTo>
                  <a:pt x="419" y="903"/>
                </a:lnTo>
                <a:lnTo>
                  <a:pt x="413" y="899"/>
                </a:lnTo>
                <a:lnTo>
                  <a:pt x="408" y="894"/>
                </a:lnTo>
                <a:lnTo>
                  <a:pt x="403" y="889"/>
                </a:lnTo>
                <a:lnTo>
                  <a:pt x="399" y="883"/>
                </a:lnTo>
                <a:lnTo>
                  <a:pt x="395" y="876"/>
                </a:lnTo>
                <a:lnTo>
                  <a:pt x="392" y="870"/>
                </a:lnTo>
                <a:lnTo>
                  <a:pt x="390" y="863"/>
                </a:lnTo>
                <a:lnTo>
                  <a:pt x="388" y="857"/>
                </a:lnTo>
                <a:lnTo>
                  <a:pt x="387" y="850"/>
                </a:lnTo>
                <a:lnTo>
                  <a:pt x="386" y="843"/>
                </a:lnTo>
                <a:lnTo>
                  <a:pt x="387" y="836"/>
                </a:lnTo>
                <a:lnTo>
                  <a:pt x="388" y="829"/>
                </a:lnTo>
                <a:lnTo>
                  <a:pt x="389" y="822"/>
                </a:lnTo>
                <a:lnTo>
                  <a:pt x="391" y="815"/>
                </a:lnTo>
                <a:lnTo>
                  <a:pt x="394" y="808"/>
                </a:lnTo>
                <a:lnTo>
                  <a:pt x="398" y="802"/>
                </a:lnTo>
                <a:lnTo>
                  <a:pt x="461" y="705"/>
                </a:lnTo>
                <a:lnTo>
                  <a:pt x="466" y="699"/>
                </a:lnTo>
                <a:lnTo>
                  <a:pt x="471" y="694"/>
                </a:lnTo>
                <a:lnTo>
                  <a:pt x="476" y="688"/>
                </a:lnTo>
                <a:lnTo>
                  <a:pt x="481" y="684"/>
                </a:lnTo>
                <a:lnTo>
                  <a:pt x="487" y="680"/>
                </a:lnTo>
                <a:lnTo>
                  <a:pt x="494" y="677"/>
                </a:lnTo>
                <a:lnTo>
                  <a:pt x="500" y="675"/>
                </a:lnTo>
                <a:lnTo>
                  <a:pt x="508" y="673"/>
                </a:lnTo>
                <a:lnTo>
                  <a:pt x="514" y="672"/>
                </a:lnTo>
                <a:lnTo>
                  <a:pt x="521" y="671"/>
                </a:lnTo>
                <a:lnTo>
                  <a:pt x="528" y="671"/>
                </a:lnTo>
                <a:lnTo>
                  <a:pt x="535" y="672"/>
                </a:lnTo>
                <a:lnTo>
                  <a:pt x="542" y="674"/>
                </a:lnTo>
                <a:lnTo>
                  <a:pt x="549" y="676"/>
                </a:lnTo>
                <a:lnTo>
                  <a:pt x="555" y="679"/>
                </a:lnTo>
                <a:lnTo>
                  <a:pt x="562" y="683"/>
                </a:lnTo>
                <a:close/>
                <a:moveTo>
                  <a:pt x="1786" y="1715"/>
                </a:moveTo>
                <a:lnTo>
                  <a:pt x="1786" y="1715"/>
                </a:lnTo>
                <a:lnTo>
                  <a:pt x="1771" y="1727"/>
                </a:lnTo>
                <a:lnTo>
                  <a:pt x="1757" y="1740"/>
                </a:lnTo>
                <a:lnTo>
                  <a:pt x="1745" y="1753"/>
                </a:lnTo>
                <a:lnTo>
                  <a:pt x="1733" y="1767"/>
                </a:lnTo>
                <a:lnTo>
                  <a:pt x="1722" y="1782"/>
                </a:lnTo>
                <a:lnTo>
                  <a:pt x="1712" y="1797"/>
                </a:lnTo>
                <a:lnTo>
                  <a:pt x="1701" y="1812"/>
                </a:lnTo>
                <a:lnTo>
                  <a:pt x="1692" y="1828"/>
                </a:lnTo>
                <a:lnTo>
                  <a:pt x="1685" y="1845"/>
                </a:lnTo>
                <a:lnTo>
                  <a:pt x="1678" y="1861"/>
                </a:lnTo>
                <a:lnTo>
                  <a:pt x="1671" y="1878"/>
                </a:lnTo>
                <a:lnTo>
                  <a:pt x="1666" y="1894"/>
                </a:lnTo>
                <a:lnTo>
                  <a:pt x="1661" y="1912"/>
                </a:lnTo>
                <a:lnTo>
                  <a:pt x="1657" y="1929"/>
                </a:lnTo>
                <a:lnTo>
                  <a:pt x="1654" y="1947"/>
                </a:lnTo>
                <a:lnTo>
                  <a:pt x="1652" y="1965"/>
                </a:lnTo>
                <a:lnTo>
                  <a:pt x="1651" y="1982"/>
                </a:lnTo>
                <a:lnTo>
                  <a:pt x="1651" y="2000"/>
                </a:lnTo>
                <a:lnTo>
                  <a:pt x="1651" y="2017"/>
                </a:lnTo>
                <a:lnTo>
                  <a:pt x="1652" y="2036"/>
                </a:lnTo>
                <a:lnTo>
                  <a:pt x="1654" y="2053"/>
                </a:lnTo>
                <a:lnTo>
                  <a:pt x="1657" y="2071"/>
                </a:lnTo>
                <a:lnTo>
                  <a:pt x="1661" y="2088"/>
                </a:lnTo>
                <a:lnTo>
                  <a:pt x="1665" y="2106"/>
                </a:lnTo>
                <a:lnTo>
                  <a:pt x="1671" y="2123"/>
                </a:lnTo>
                <a:lnTo>
                  <a:pt x="1677" y="2140"/>
                </a:lnTo>
                <a:lnTo>
                  <a:pt x="1684" y="2157"/>
                </a:lnTo>
                <a:lnTo>
                  <a:pt x="1692" y="2174"/>
                </a:lnTo>
                <a:lnTo>
                  <a:pt x="1701" y="2190"/>
                </a:lnTo>
                <a:lnTo>
                  <a:pt x="1712" y="2205"/>
                </a:lnTo>
                <a:lnTo>
                  <a:pt x="1723" y="2221"/>
                </a:lnTo>
                <a:lnTo>
                  <a:pt x="1734" y="2236"/>
                </a:lnTo>
                <a:lnTo>
                  <a:pt x="1746" y="2251"/>
                </a:lnTo>
                <a:lnTo>
                  <a:pt x="1759" y="2264"/>
                </a:lnTo>
                <a:lnTo>
                  <a:pt x="1773" y="2277"/>
                </a:lnTo>
                <a:lnTo>
                  <a:pt x="1787" y="2289"/>
                </a:lnTo>
                <a:lnTo>
                  <a:pt x="1802" y="2301"/>
                </a:lnTo>
                <a:lnTo>
                  <a:pt x="1817" y="2311"/>
                </a:lnTo>
                <a:lnTo>
                  <a:pt x="1832" y="2320"/>
                </a:lnTo>
                <a:lnTo>
                  <a:pt x="1848" y="2329"/>
                </a:lnTo>
                <a:lnTo>
                  <a:pt x="1864" y="2337"/>
                </a:lnTo>
                <a:lnTo>
                  <a:pt x="1880" y="2345"/>
                </a:lnTo>
                <a:lnTo>
                  <a:pt x="1897" y="2351"/>
                </a:lnTo>
                <a:lnTo>
                  <a:pt x="1915" y="2357"/>
                </a:lnTo>
                <a:lnTo>
                  <a:pt x="1932" y="2361"/>
                </a:lnTo>
                <a:lnTo>
                  <a:pt x="1949" y="2365"/>
                </a:lnTo>
                <a:lnTo>
                  <a:pt x="1967" y="2368"/>
                </a:lnTo>
                <a:lnTo>
                  <a:pt x="1984" y="2370"/>
                </a:lnTo>
                <a:lnTo>
                  <a:pt x="2002" y="2371"/>
                </a:lnTo>
                <a:lnTo>
                  <a:pt x="2019" y="2372"/>
                </a:lnTo>
                <a:lnTo>
                  <a:pt x="2038" y="2372"/>
                </a:lnTo>
                <a:lnTo>
                  <a:pt x="2055" y="2370"/>
                </a:lnTo>
                <a:lnTo>
                  <a:pt x="2073" y="2368"/>
                </a:lnTo>
                <a:lnTo>
                  <a:pt x="2090" y="2365"/>
                </a:lnTo>
                <a:lnTo>
                  <a:pt x="2109" y="2362"/>
                </a:lnTo>
                <a:lnTo>
                  <a:pt x="2126" y="2357"/>
                </a:lnTo>
                <a:lnTo>
                  <a:pt x="2143" y="2352"/>
                </a:lnTo>
                <a:lnTo>
                  <a:pt x="2160" y="2345"/>
                </a:lnTo>
                <a:lnTo>
                  <a:pt x="2177" y="2337"/>
                </a:lnTo>
                <a:lnTo>
                  <a:pt x="2193" y="2329"/>
                </a:lnTo>
                <a:lnTo>
                  <a:pt x="2209" y="2320"/>
                </a:lnTo>
                <a:lnTo>
                  <a:pt x="2226" y="2310"/>
                </a:lnTo>
                <a:lnTo>
                  <a:pt x="2241" y="2300"/>
                </a:lnTo>
                <a:lnTo>
                  <a:pt x="2256" y="2288"/>
                </a:lnTo>
                <a:lnTo>
                  <a:pt x="2270" y="2275"/>
                </a:lnTo>
                <a:lnTo>
                  <a:pt x="2284" y="2262"/>
                </a:lnTo>
                <a:lnTo>
                  <a:pt x="2297" y="2249"/>
                </a:lnTo>
                <a:lnTo>
                  <a:pt x="2309" y="2235"/>
                </a:lnTo>
                <a:lnTo>
                  <a:pt x="2320" y="2221"/>
                </a:lnTo>
                <a:lnTo>
                  <a:pt x="2330" y="2205"/>
                </a:lnTo>
                <a:lnTo>
                  <a:pt x="2340" y="2190"/>
                </a:lnTo>
                <a:lnTo>
                  <a:pt x="2349" y="2174"/>
                </a:lnTo>
                <a:lnTo>
                  <a:pt x="2357" y="2158"/>
                </a:lnTo>
                <a:lnTo>
                  <a:pt x="2364" y="2141"/>
                </a:lnTo>
                <a:lnTo>
                  <a:pt x="2371" y="2124"/>
                </a:lnTo>
                <a:lnTo>
                  <a:pt x="2376" y="2108"/>
                </a:lnTo>
                <a:lnTo>
                  <a:pt x="2381" y="2091"/>
                </a:lnTo>
                <a:lnTo>
                  <a:pt x="2384" y="2073"/>
                </a:lnTo>
                <a:lnTo>
                  <a:pt x="2387" y="2055"/>
                </a:lnTo>
                <a:lnTo>
                  <a:pt x="2390" y="2038"/>
                </a:lnTo>
                <a:lnTo>
                  <a:pt x="2391" y="2020"/>
                </a:lnTo>
                <a:lnTo>
                  <a:pt x="2391" y="2002"/>
                </a:lnTo>
                <a:lnTo>
                  <a:pt x="2391" y="1985"/>
                </a:lnTo>
                <a:lnTo>
                  <a:pt x="2390" y="1967"/>
                </a:lnTo>
                <a:lnTo>
                  <a:pt x="2388" y="1949"/>
                </a:lnTo>
                <a:lnTo>
                  <a:pt x="2385" y="1931"/>
                </a:lnTo>
                <a:lnTo>
                  <a:pt x="2381" y="1914"/>
                </a:lnTo>
                <a:lnTo>
                  <a:pt x="2377" y="1896"/>
                </a:lnTo>
                <a:lnTo>
                  <a:pt x="2371" y="1879"/>
                </a:lnTo>
                <a:lnTo>
                  <a:pt x="2365" y="1862"/>
                </a:lnTo>
                <a:lnTo>
                  <a:pt x="2358" y="1846"/>
                </a:lnTo>
                <a:lnTo>
                  <a:pt x="2350" y="1828"/>
                </a:lnTo>
                <a:lnTo>
                  <a:pt x="2340" y="1812"/>
                </a:lnTo>
                <a:lnTo>
                  <a:pt x="2330" y="1797"/>
                </a:lnTo>
                <a:lnTo>
                  <a:pt x="2319" y="1782"/>
                </a:lnTo>
                <a:lnTo>
                  <a:pt x="2308" y="1766"/>
                </a:lnTo>
                <a:lnTo>
                  <a:pt x="2295" y="1752"/>
                </a:lnTo>
                <a:lnTo>
                  <a:pt x="2282" y="1738"/>
                </a:lnTo>
                <a:lnTo>
                  <a:pt x="2268" y="1725"/>
                </a:lnTo>
                <a:lnTo>
                  <a:pt x="2254" y="1714"/>
                </a:lnTo>
                <a:lnTo>
                  <a:pt x="2240" y="1701"/>
                </a:lnTo>
                <a:lnTo>
                  <a:pt x="2225" y="1691"/>
                </a:lnTo>
                <a:lnTo>
                  <a:pt x="2209" y="1682"/>
                </a:lnTo>
                <a:lnTo>
                  <a:pt x="2193" y="1673"/>
                </a:lnTo>
                <a:lnTo>
                  <a:pt x="2178" y="1665"/>
                </a:lnTo>
                <a:lnTo>
                  <a:pt x="2161" y="1658"/>
                </a:lnTo>
                <a:lnTo>
                  <a:pt x="2144" y="1652"/>
                </a:lnTo>
                <a:lnTo>
                  <a:pt x="2127" y="1646"/>
                </a:lnTo>
                <a:lnTo>
                  <a:pt x="2110" y="1641"/>
                </a:lnTo>
                <a:lnTo>
                  <a:pt x="2092" y="1637"/>
                </a:lnTo>
                <a:lnTo>
                  <a:pt x="2075" y="1634"/>
                </a:lnTo>
                <a:lnTo>
                  <a:pt x="2057" y="1632"/>
                </a:lnTo>
                <a:lnTo>
                  <a:pt x="2040" y="1631"/>
                </a:lnTo>
                <a:lnTo>
                  <a:pt x="2021" y="1630"/>
                </a:lnTo>
                <a:lnTo>
                  <a:pt x="2004" y="1630"/>
                </a:lnTo>
                <a:lnTo>
                  <a:pt x="1986" y="1632"/>
                </a:lnTo>
                <a:lnTo>
                  <a:pt x="1969" y="1634"/>
                </a:lnTo>
                <a:lnTo>
                  <a:pt x="1951" y="1637"/>
                </a:lnTo>
                <a:lnTo>
                  <a:pt x="1933" y="1640"/>
                </a:lnTo>
                <a:lnTo>
                  <a:pt x="1916" y="1646"/>
                </a:lnTo>
                <a:lnTo>
                  <a:pt x="1898" y="1651"/>
                </a:lnTo>
                <a:lnTo>
                  <a:pt x="1881" y="1658"/>
                </a:lnTo>
                <a:lnTo>
                  <a:pt x="1865" y="1665"/>
                </a:lnTo>
                <a:lnTo>
                  <a:pt x="1849" y="1673"/>
                </a:lnTo>
                <a:lnTo>
                  <a:pt x="1832" y="1682"/>
                </a:lnTo>
                <a:lnTo>
                  <a:pt x="1816" y="1692"/>
                </a:lnTo>
                <a:lnTo>
                  <a:pt x="1801" y="1702"/>
                </a:lnTo>
                <a:lnTo>
                  <a:pt x="1786" y="1715"/>
                </a:lnTo>
                <a:close/>
                <a:moveTo>
                  <a:pt x="2917" y="2627"/>
                </a:moveTo>
                <a:lnTo>
                  <a:pt x="2523" y="2305"/>
                </a:lnTo>
                <a:lnTo>
                  <a:pt x="2515" y="2320"/>
                </a:lnTo>
                <a:lnTo>
                  <a:pt x="2507" y="2335"/>
                </a:lnTo>
                <a:lnTo>
                  <a:pt x="2498" y="2349"/>
                </a:lnTo>
                <a:lnTo>
                  <a:pt x="2489" y="2362"/>
                </a:lnTo>
                <a:lnTo>
                  <a:pt x="2480" y="2375"/>
                </a:lnTo>
                <a:lnTo>
                  <a:pt x="2469" y="2386"/>
                </a:lnTo>
                <a:lnTo>
                  <a:pt x="2449" y="2409"/>
                </a:lnTo>
                <a:lnTo>
                  <a:pt x="2428" y="2428"/>
                </a:lnTo>
                <a:lnTo>
                  <a:pt x="2406" y="2444"/>
                </a:lnTo>
                <a:lnTo>
                  <a:pt x="2386" y="2459"/>
                </a:lnTo>
                <a:lnTo>
                  <a:pt x="2366" y="2473"/>
                </a:lnTo>
                <a:lnTo>
                  <a:pt x="2345" y="2483"/>
                </a:lnTo>
                <a:lnTo>
                  <a:pt x="2328" y="2492"/>
                </a:lnTo>
                <a:lnTo>
                  <a:pt x="2311" y="2499"/>
                </a:lnTo>
                <a:lnTo>
                  <a:pt x="2297" y="2505"/>
                </a:lnTo>
                <a:lnTo>
                  <a:pt x="2276" y="2512"/>
                </a:lnTo>
                <a:lnTo>
                  <a:pt x="2268" y="2514"/>
                </a:lnTo>
                <a:lnTo>
                  <a:pt x="2507" y="2964"/>
                </a:lnTo>
                <a:lnTo>
                  <a:pt x="2530" y="2955"/>
                </a:lnTo>
                <a:lnTo>
                  <a:pt x="2554" y="2946"/>
                </a:lnTo>
                <a:lnTo>
                  <a:pt x="2576" y="2936"/>
                </a:lnTo>
                <a:lnTo>
                  <a:pt x="2597" y="2925"/>
                </a:lnTo>
                <a:lnTo>
                  <a:pt x="2619" y="2913"/>
                </a:lnTo>
                <a:lnTo>
                  <a:pt x="2639" y="2901"/>
                </a:lnTo>
                <a:lnTo>
                  <a:pt x="2659" y="2888"/>
                </a:lnTo>
                <a:lnTo>
                  <a:pt x="2679" y="2875"/>
                </a:lnTo>
                <a:lnTo>
                  <a:pt x="2697" y="2862"/>
                </a:lnTo>
                <a:lnTo>
                  <a:pt x="2715" y="2847"/>
                </a:lnTo>
                <a:lnTo>
                  <a:pt x="2749" y="2820"/>
                </a:lnTo>
                <a:lnTo>
                  <a:pt x="2779" y="2792"/>
                </a:lnTo>
                <a:lnTo>
                  <a:pt x="2808" y="2763"/>
                </a:lnTo>
                <a:lnTo>
                  <a:pt x="2833" y="2737"/>
                </a:lnTo>
                <a:lnTo>
                  <a:pt x="2854" y="2711"/>
                </a:lnTo>
                <a:lnTo>
                  <a:pt x="2874" y="2688"/>
                </a:lnTo>
                <a:lnTo>
                  <a:pt x="2889" y="2668"/>
                </a:lnTo>
                <a:lnTo>
                  <a:pt x="2910" y="2638"/>
                </a:lnTo>
                <a:lnTo>
                  <a:pt x="2917" y="2627"/>
                </a:lnTo>
                <a:close/>
                <a:moveTo>
                  <a:pt x="2675" y="1133"/>
                </a:moveTo>
                <a:lnTo>
                  <a:pt x="2353" y="1528"/>
                </a:lnTo>
                <a:lnTo>
                  <a:pt x="2368" y="1536"/>
                </a:lnTo>
                <a:lnTo>
                  <a:pt x="2382" y="1544"/>
                </a:lnTo>
                <a:lnTo>
                  <a:pt x="2396" y="1553"/>
                </a:lnTo>
                <a:lnTo>
                  <a:pt x="2409" y="1562"/>
                </a:lnTo>
                <a:lnTo>
                  <a:pt x="2422" y="1572"/>
                </a:lnTo>
                <a:lnTo>
                  <a:pt x="2434" y="1582"/>
                </a:lnTo>
                <a:lnTo>
                  <a:pt x="2455" y="1603"/>
                </a:lnTo>
                <a:lnTo>
                  <a:pt x="2475" y="1623"/>
                </a:lnTo>
                <a:lnTo>
                  <a:pt x="2492" y="1645"/>
                </a:lnTo>
                <a:lnTo>
                  <a:pt x="2506" y="1666"/>
                </a:lnTo>
                <a:lnTo>
                  <a:pt x="2519" y="1686"/>
                </a:lnTo>
                <a:lnTo>
                  <a:pt x="2530" y="1705"/>
                </a:lnTo>
                <a:lnTo>
                  <a:pt x="2539" y="1724"/>
                </a:lnTo>
                <a:lnTo>
                  <a:pt x="2547" y="1740"/>
                </a:lnTo>
                <a:lnTo>
                  <a:pt x="2552" y="1754"/>
                </a:lnTo>
                <a:lnTo>
                  <a:pt x="2559" y="1776"/>
                </a:lnTo>
                <a:lnTo>
                  <a:pt x="2561" y="1783"/>
                </a:lnTo>
                <a:lnTo>
                  <a:pt x="3011" y="1545"/>
                </a:lnTo>
                <a:lnTo>
                  <a:pt x="3003" y="1522"/>
                </a:lnTo>
                <a:lnTo>
                  <a:pt x="2993" y="1498"/>
                </a:lnTo>
                <a:lnTo>
                  <a:pt x="2982" y="1476"/>
                </a:lnTo>
                <a:lnTo>
                  <a:pt x="2971" y="1455"/>
                </a:lnTo>
                <a:lnTo>
                  <a:pt x="2960" y="1433"/>
                </a:lnTo>
                <a:lnTo>
                  <a:pt x="2948" y="1413"/>
                </a:lnTo>
                <a:lnTo>
                  <a:pt x="2935" y="1393"/>
                </a:lnTo>
                <a:lnTo>
                  <a:pt x="2923" y="1373"/>
                </a:lnTo>
                <a:lnTo>
                  <a:pt x="2908" y="1355"/>
                </a:lnTo>
                <a:lnTo>
                  <a:pt x="2895" y="1337"/>
                </a:lnTo>
                <a:lnTo>
                  <a:pt x="2867" y="1303"/>
                </a:lnTo>
                <a:lnTo>
                  <a:pt x="2838" y="1272"/>
                </a:lnTo>
                <a:lnTo>
                  <a:pt x="2811" y="1244"/>
                </a:lnTo>
                <a:lnTo>
                  <a:pt x="2783" y="1219"/>
                </a:lnTo>
                <a:lnTo>
                  <a:pt x="2758" y="1196"/>
                </a:lnTo>
                <a:lnTo>
                  <a:pt x="2735" y="1178"/>
                </a:lnTo>
                <a:lnTo>
                  <a:pt x="2715" y="1162"/>
                </a:lnTo>
                <a:lnTo>
                  <a:pt x="2685" y="1141"/>
                </a:lnTo>
                <a:lnTo>
                  <a:pt x="2675" y="1133"/>
                </a:lnTo>
                <a:close/>
                <a:moveTo>
                  <a:pt x="1378" y="2882"/>
                </a:moveTo>
                <a:lnTo>
                  <a:pt x="1700" y="2488"/>
                </a:lnTo>
                <a:lnTo>
                  <a:pt x="1685" y="2480"/>
                </a:lnTo>
                <a:lnTo>
                  <a:pt x="1671" y="2472"/>
                </a:lnTo>
                <a:lnTo>
                  <a:pt x="1657" y="2462"/>
                </a:lnTo>
                <a:lnTo>
                  <a:pt x="1643" y="2453"/>
                </a:lnTo>
                <a:lnTo>
                  <a:pt x="1631" y="2444"/>
                </a:lnTo>
                <a:lnTo>
                  <a:pt x="1619" y="2434"/>
                </a:lnTo>
                <a:lnTo>
                  <a:pt x="1598" y="2414"/>
                </a:lnTo>
                <a:lnTo>
                  <a:pt x="1578" y="2392"/>
                </a:lnTo>
                <a:lnTo>
                  <a:pt x="1561" y="2371"/>
                </a:lnTo>
                <a:lnTo>
                  <a:pt x="1547" y="2351"/>
                </a:lnTo>
                <a:lnTo>
                  <a:pt x="1534" y="2330"/>
                </a:lnTo>
                <a:lnTo>
                  <a:pt x="1523" y="2310"/>
                </a:lnTo>
                <a:lnTo>
                  <a:pt x="1514" y="2293"/>
                </a:lnTo>
                <a:lnTo>
                  <a:pt x="1506" y="2275"/>
                </a:lnTo>
                <a:lnTo>
                  <a:pt x="1501" y="2261"/>
                </a:lnTo>
                <a:lnTo>
                  <a:pt x="1494" y="2241"/>
                </a:lnTo>
                <a:lnTo>
                  <a:pt x="1492" y="2233"/>
                </a:lnTo>
                <a:lnTo>
                  <a:pt x="1042" y="2472"/>
                </a:lnTo>
                <a:lnTo>
                  <a:pt x="1050" y="2495"/>
                </a:lnTo>
                <a:lnTo>
                  <a:pt x="1060" y="2518"/>
                </a:lnTo>
                <a:lnTo>
                  <a:pt x="1070" y="2541"/>
                </a:lnTo>
                <a:lnTo>
                  <a:pt x="1081" y="2562"/>
                </a:lnTo>
                <a:lnTo>
                  <a:pt x="1093" y="2583"/>
                </a:lnTo>
                <a:lnTo>
                  <a:pt x="1105" y="2604"/>
                </a:lnTo>
                <a:lnTo>
                  <a:pt x="1117" y="2624"/>
                </a:lnTo>
                <a:lnTo>
                  <a:pt x="1130" y="2643"/>
                </a:lnTo>
                <a:lnTo>
                  <a:pt x="1145" y="2661"/>
                </a:lnTo>
                <a:lnTo>
                  <a:pt x="1158" y="2680"/>
                </a:lnTo>
                <a:lnTo>
                  <a:pt x="1186" y="2713"/>
                </a:lnTo>
                <a:lnTo>
                  <a:pt x="1215" y="2744"/>
                </a:lnTo>
                <a:lnTo>
                  <a:pt x="1242" y="2772"/>
                </a:lnTo>
                <a:lnTo>
                  <a:pt x="1270" y="2798"/>
                </a:lnTo>
                <a:lnTo>
                  <a:pt x="1295" y="2819"/>
                </a:lnTo>
                <a:lnTo>
                  <a:pt x="1317" y="2838"/>
                </a:lnTo>
                <a:lnTo>
                  <a:pt x="1338" y="2854"/>
                </a:lnTo>
                <a:lnTo>
                  <a:pt x="1368" y="2875"/>
                </a:lnTo>
                <a:lnTo>
                  <a:pt x="1378" y="2882"/>
                </a:lnTo>
                <a:close/>
                <a:moveTo>
                  <a:pt x="1172" y="1335"/>
                </a:moveTo>
                <a:lnTo>
                  <a:pt x="1566" y="1657"/>
                </a:lnTo>
                <a:lnTo>
                  <a:pt x="1574" y="1641"/>
                </a:lnTo>
                <a:lnTo>
                  <a:pt x="1582" y="1627"/>
                </a:lnTo>
                <a:lnTo>
                  <a:pt x="1592" y="1613"/>
                </a:lnTo>
                <a:lnTo>
                  <a:pt x="1601" y="1600"/>
                </a:lnTo>
                <a:lnTo>
                  <a:pt x="1610" y="1588"/>
                </a:lnTo>
                <a:lnTo>
                  <a:pt x="1620" y="1575"/>
                </a:lnTo>
                <a:lnTo>
                  <a:pt x="1640" y="1554"/>
                </a:lnTo>
                <a:lnTo>
                  <a:pt x="1662" y="1535"/>
                </a:lnTo>
                <a:lnTo>
                  <a:pt x="1683" y="1518"/>
                </a:lnTo>
                <a:lnTo>
                  <a:pt x="1704" y="1503"/>
                </a:lnTo>
                <a:lnTo>
                  <a:pt x="1725" y="1490"/>
                </a:lnTo>
                <a:lnTo>
                  <a:pt x="1744" y="1479"/>
                </a:lnTo>
                <a:lnTo>
                  <a:pt x="1762" y="1471"/>
                </a:lnTo>
                <a:lnTo>
                  <a:pt x="1779" y="1463"/>
                </a:lnTo>
                <a:lnTo>
                  <a:pt x="1793" y="1458"/>
                </a:lnTo>
                <a:lnTo>
                  <a:pt x="1813" y="1450"/>
                </a:lnTo>
                <a:lnTo>
                  <a:pt x="1821" y="1448"/>
                </a:lnTo>
                <a:lnTo>
                  <a:pt x="1584" y="998"/>
                </a:lnTo>
                <a:lnTo>
                  <a:pt x="1559" y="1006"/>
                </a:lnTo>
                <a:lnTo>
                  <a:pt x="1537" y="1017"/>
                </a:lnTo>
                <a:lnTo>
                  <a:pt x="1514" y="1027"/>
                </a:lnTo>
                <a:lnTo>
                  <a:pt x="1492" y="1038"/>
                </a:lnTo>
                <a:lnTo>
                  <a:pt x="1471" y="1049"/>
                </a:lnTo>
                <a:lnTo>
                  <a:pt x="1450" y="1061"/>
                </a:lnTo>
                <a:lnTo>
                  <a:pt x="1431" y="1075"/>
                </a:lnTo>
                <a:lnTo>
                  <a:pt x="1412" y="1087"/>
                </a:lnTo>
                <a:lnTo>
                  <a:pt x="1393" y="1101"/>
                </a:lnTo>
                <a:lnTo>
                  <a:pt x="1375" y="1114"/>
                </a:lnTo>
                <a:lnTo>
                  <a:pt x="1342" y="1143"/>
                </a:lnTo>
                <a:lnTo>
                  <a:pt x="1310" y="1171"/>
                </a:lnTo>
                <a:lnTo>
                  <a:pt x="1282" y="1198"/>
                </a:lnTo>
                <a:lnTo>
                  <a:pt x="1257" y="1226"/>
                </a:lnTo>
                <a:lnTo>
                  <a:pt x="1235" y="1251"/>
                </a:lnTo>
                <a:lnTo>
                  <a:pt x="1216" y="1275"/>
                </a:lnTo>
                <a:lnTo>
                  <a:pt x="1200" y="1294"/>
                </a:lnTo>
                <a:lnTo>
                  <a:pt x="1179" y="1324"/>
                </a:lnTo>
                <a:lnTo>
                  <a:pt x="1172" y="13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0" name="Freeform 8"/>
          <p:cNvSpPr>
            <a:spLocks noEditPoints="1"/>
          </p:cNvSpPr>
          <p:nvPr/>
        </p:nvSpPr>
        <p:spPr bwMode="auto">
          <a:xfrm>
            <a:off x="4047779" y="172011"/>
            <a:ext cx="1876425" cy="1874838"/>
          </a:xfrm>
          <a:custGeom>
            <a:avLst/>
            <a:gdLst>
              <a:gd name="T0" fmla="*/ 772319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931 w 2364"/>
              <a:gd name="T13" fmla="*/ 257284 h 2361"/>
              <a:gd name="T14" fmla="*/ 1582738 w 2364"/>
              <a:gd name="T15" fmla="*/ 290636 h 2361"/>
              <a:gd name="T16" fmla="*/ 1694656 w 2364"/>
              <a:gd name="T17" fmla="*/ 362897 h 2361"/>
              <a:gd name="T18" fmla="*/ 1687513 w 2364"/>
              <a:gd name="T19" fmla="*/ 432777 h 2361"/>
              <a:gd name="T20" fmla="*/ 1781175 w 2364"/>
              <a:gd name="T21" fmla="*/ 659092 h 2361"/>
              <a:gd name="T22" fmla="*/ 1846263 w 2364"/>
              <a:gd name="T23" fmla="*/ 681326 h 2361"/>
              <a:gd name="T24" fmla="*/ 1864519 w 2364"/>
              <a:gd name="T25" fmla="*/ 807586 h 2361"/>
              <a:gd name="T26" fmla="*/ 1744663 w 2364"/>
              <a:gd name="T27" fmla="*/ 975932 h 2361"/>
              <a:gd name="T28" fmla="*/ 1870869 w 2364"/>
              <a:gd name="T29" fmla="*/ 1102986 h 2361"/>
              <a:gd name="T30" fmla="*/ 1852613 w 2364"/>
              <a:gd name="T31" fmla="*/ 1230834 h 2361"/>
              <a:gd name="T32" fmla="*/ 1679575 w 2364"/>
              <a:gd name="T33" fmla="*/ 1257833 h 2361"/>
              <a:gd name="T34" fmla="*/ 1671638 w 2364"/>
              <a:gd name="T35" fmla="*/ 1480177 h 2361"/>
              <a:gd name="T36" fmla="*/ 1673225 w 2364"/>
              <a:gd name="T37" fmla="*/ 1550057 h 2361"/>
              <a:gd name="T38" fmla="*/ 1557338 w 2364"/>
              <a:gd name="T39" fmla="*/ 1613584 h 2361"/>
              <a:gd name="T40" fmla="*/ 1363663 w 2364"/>
              <a:gd name="T41" fmla="*/ 1621524 h 2361"/>
              <a:gd name="T42" fmla="*/ 1337469 w 2364"/>
              <a:gd name="T43" fmla="*/ 1781930 h 2361"/>
              <a:gd name="T44" fmla="*/ 1226344 w 2364"/>
              <a:gd name="T45" fmla="*/ 1847045 h 2361"/>
              <a:gd name="T46" fmla="*/ 1115219 w 2364"/>
              <a:gd name="T47" fmla="*/ 1720785 h 2361"/>
              <a:gd name="T48" fmla="*/ 917575 w 2364"/>
              <a:gd name="T49" fmla="*/ 1829575 h 2361"/>
              <a:gd name="T50" fmla="*/ 863600 w 2364"/>
              <a:gd name="T51" fmla="*/ 1874838 h 2361"/>
              <a:gd name="T52" fmla="*/ 742156 w 2364"/>
              <a:gd name="T53" fmla="*/ 1823222 h 2361"/>
              <a:gd name="T54" fmla="*/ 599281 w 2364"/>
              <a:gd name="T55" fmla="*/ 1655670 h 2361"/>
              <a:gd name="T56" fmla="*/ 451644 w 2364"/>
              <a:gd name="T57" fmla="*/ 1734285 h 2361"/>
              <a:gd name="T58" fmla="*/ 354013 w 2364"/>
              <a:gd name="T59" fmla="*/ 1650112 h 2361"/>
              <a:gd name="T60" fmla="*/ 354013 w 2364"/>
              <a:gd name="T61" fmla="*/ 1468266 h 2361"/>
              <a:gd name="T62" fmla="*/ 169863 w 2364"/>
              <a:gd name="T63" fmla="*/ 1434914 h 2361"/>
              <a:gd name="T64" fmla="*/ 90488 w 2364"/>
              <a:gd name="T65" fmla="*/ 1334859 h 2361"/>
              <a:gd name="T66" fmla="*/ 200819 w 2364"/>
              <a:gd name="T67" fmla="*/ 1207805 h 2361"/>
              <a:gd name="T68" fmla="*/ 55563 w 2364"/>
              <a:gd name="T69" fmla="*/ 1019607 h 2361"/>
              <a:gd name="T70" fmla="*/ 794 w 2364"/>
              <a:gd name="T71" fmla="*/ 978314 h 2361"/>
              <a:gd name="T72" fmla="*/ 23813 w 2364"/>
              <a:gd name="T73" fmla="*/ 852849 h 2361"/>
              <a:gd name="T74" fmla="*/ 187325 w 2364"/>
              <a:gd name="T75" fmla="*/ 721030 h 2361"/>
              <a:gd name="T76" fmla="*/ 115888 w 2364"/>
              <a:gd name="T77" fmla="*/ 559831 h 2361"/>
              <a:gd name="T78" fmla="*/ 176213 w 2364"/>
              <a:gd name="T79" fmla="*/ 445482 h 2361"/>
              <a:gd name="T80" fmla="*/ 318294 w 2364"/>
              <a:gd name="T81" fmla="*/ 459776 h 2361"/>
              <a:gd name="T82" fmla="*/ 381794 w 2364"/>
              <a:gd name="T83" fmla="*/ 250931 h 2361"/>
              <a:gd name="T84" fmla="*/ 453231 w 2364"/>
              <a:gd name="T85" fmla="*/ 138965 h 2361"/>
              <a:gd name="T86" fmla="*/ 523081 w 2364"/>
              <a:gd name="T87" fmla="*/ 146112 h 2361"/>
              <a:gd name="T88" fmla="*/ 1127125 w 2364"/>
              <a:gd name="T89" fmla="*/ 1176836 h 2361"/>
              <a:gd name="T90" fmla="*/ 1253331 w 2364"/>
              <a:gd name="T91" fmla="*/ 1394416 h 2361"/>
              <a:gd name="T92" fmla="*/ 1270000 w 2364"/>
              <a:gd name="T93" fmla="*/ 521715 h 2361"/>
              <a:gd name="T94" fmla="*/ 1203325 w 2364"/>
              <a:gd name="T95" fmla="*/ 813144 h 2361"/>
              <a:gd name="T96" fmla="*/ 1365250 w 2364"/>
              <a:gd name="T97" fmla="*/ 605094 h 2361"/>
              <a:gd name="T98" fmla="*/ 773906 w 2364"/>
              <a:gd name="T99" fmla="*/ 1182395 h 2361"/>
              <a:gd name="T100" fmla="*/ 686594 w 2364"/>
              <a:gd name="T101" fmla="*/ 1064870 h 2361"/>
              <a:gd name="T102" fmla="*/ 576263 w 2364"/>
              <a:gd name="T103" fmla="*/ 1343594 h 2361"/>
              <a:gd name="T104" fmla="*/ 759619 w 2364"/>
              <a:gd name="T105" fmla="*/ 728971 h 2361"/>
              <a:gd name="T106" fmla="*/ 719138 w 2364"/>
              <a:gd name="T107" fmla="*/ 458982 h 2361"/>
              <a:gd name="T108" fmla="*/ 531813 w 2364"/>
              <a:gd name="T109" fmla="*/ 615417 h 2361"/>
              <a:gd name="T110" fmla="*/ 773906 w 2364"/>
              <a:gd name="T111" fmla="*/ 861584 h 2361"/>
              <a:gd name="T112" fmla="*/ 773906 w 2364"/>
              <a:gd name="T113" fmla="*/ 1050576 h 2361"/>
              <a:gd name="T114" fmla="*/ 850900 w 2364"/>
              <a:gd name="T115" fmla="*/ 1130779 h 2361"/>
              <a:gd name="T116" fmla="*/ 1039019 w 2364"/>
              <a:gd name="T117" fmla="*/ 1140308 h 2361"/>
              <a:gd name="T118" fmla="*/ 1123156 w 2364"/>
              <a:gd name="T119" fmla="*/ 1068046 h 2361"/>
              <a:gd name="T120" fmla="*/ 1142206 w 2364"/>
              <a:gd name="T121" fmla="*/ 879848 h 2361"/>
              <a:gd name="T122" fmla="*/ 1073150 w 2364"/>
              <a:gd name="T123" fmla="*/ 792498 h 2361"/>
              <a:gd name="T124" fmla="*/ 887413 w 2364"/>
              <a:gd name="T125" fmla="*/ 76470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4"/>
                </a:lnTo>
                <a:lnTo>
                  <a:pt x="789" y="272"/>
                </a:lnTo>
                <a:lnTo>
                  <a:pt x="814" y="261"/>
                </a:lnTo>
                <a:lnTo>
                  <a:pt x="839" y="250"/>
                </a:lnTo>
                <a:lnTo>
                  <a:pt x="866" y="241"/>
                </a:lnTo>
                <a:lnTo>
                  <a:pt x="891" y="233"/>
                </a:lnTo>
                <a:lnTo>
                  <a:pt x="918" y="225"/>
                </a:lnTo>
                <a:lnTo>
                  <a:pt x="944" y="218"/>
                </a:lnTo>
                <a:lnTo>
                  <a:pt x="970" y="211"/>
                </a:lnTo>
                <a:lnTo>
                  <a:pt x="973" y="92"/>
                </a:lnTo>
                <a:lnTo>
                  <a:pt x="973" y="85"/>
                </a:lnTo>
                <a:lnTo>
                  <a:pt x="973" y="78"/>
                </a:lnTo>
                <a:lnTo>
                  <a:pt x="975" y="64"/>
                </a:lnTo>
                <a:lnTo>
                  <a:pt x="980" y="50"/>
                </a:lnTo>
                <a:lnTo>
                  <a:pt x="986" y="39"/>
                </a:lnTo>
                <a:lnTo>
                  <a:pt x="989" y="34"/>
                </a:lnTo>
                <a:lnTo>
                  <a:pt x="993" y="29"/>
                </a:lnTo>
                <a:lnTo>
                  <a:pt x="998" y="25"/>
                </a:lnTo>
                <a:lnTo>
                  <a:pt x="1003" y="21"/>
                </a:lnTo>
                <a:lnTo>
                  <a:pt x="1008" y="18"/>
                </a:lnTo>
                <a:lnTo>
                  <a:pt x="1013" y="16"/>
                </a:lnTo>
                <a:lnTo>
                  <a:pt x="1019" y="14"/>
                </a:lnTo>
                <a:lnTo>
                  <a:pt x="1025" y="13"/>
                </a:lnTo>
                <a:lnTo>
                  <a:pt x="1129" y="1"/>
                </a:lnTo>
                <a:lnTo>
                  <a:pt x="1135" y="0"/>
                </a:lnTo>
                <a:lnTo>
                  <a:pt x="1141" y="1"/>
                </a:lnTo>
                <a:lnTo>
                  <a:pt x="1147" y="2"/>
                </a:lnTo>
                <a:lnTo>
                  <a:pt x="1152" y="3"/>
                </a:lnTo>
                <a:lnTo>
                  <a:pt x="1158" y="6"/>
                </a:lnTo>
                <a:lnTo>
                  <a:pt x="1163" y="9"/>
                </a:lnTo>
                <a:lnTo>
                  <a:pt x="1168" y="12"/>
                </a:lnTo>
                <a:lnTo>
                  <a:pt x="1174" y="16"/>
                </a:lnTo>
                <a:lnTo>
                  <a:pt x="1183" y="26"/>
                </a:lnTo>
                <a:lnTo>
                  <a:pt x="1190" y="37"/>
                </a:lnTo>
                <a:lnTo>
                  <a:pt x="1195" y="50"/>
                </a:lnTo>
                <a:lnTo>
                  <a:pt x="1197" y="57"/>
                </a:lnTo>
                <a:lnTo>
                  <a:pt x="1198" y="65"/>
                </a:lnTo>
                <a:lnTo>
                  <a:pt x="1223" y="185"/>
                </a:lnTo>
                <a:lnTo>
                  <a:pt x="1251" y="186"/>
                </a:lnTo>
                <a:lnTo>
                  <a:pt x="1279" y="189"/>
                </a:lnTo>
                <a:lnTo>
                  <a:pt x="1307" y="192"/>
                </a:lnTo>
                <a:lnTo>
                  <a:pt x="1335" y="195"/>
                </a:lnTo>
                <a:lnTo>
                  <a:pt x="1363" y="199"/>
                </a:lnTo>
                <a:lnTo>
                  <a:pt x="1390" y="204"/>
                </a:lnTo>
                <a:lnTo>
                  <a:pt x="1417" y="210"/>
                </a:lnTo>
                <a:lnTo>
                  <a:pt x="1445" y="216"/>
                </a:lnTo>
                <a:lnTo>
                  <a:pt x="1506" y="111"/>
                </a:lnTo>
                <a:lnTo>
                  <a:pt x="1509" y="104"/>
                </a:lnTo>
                <a:lnTo>
                  <a:pt x="1512" y="98"/>
                </a:lnTo>
                <a:lnTo>
                  <a:pt x="1520" y="87"/>
                </a:lnTo>
                <a:lnTo>
                  <a:pt x="1530" y="77"/>
                </a:lnTo>
                <a:lnTo>
                  <a:pt x="1540" y="70"/>
                </a:lnTo>
                <a:lnTo>
                  <a:pt x="1546" y="67"/>
                </a:lnTo>
                <a:lnTo>
                  <a:pt x="1553" y="65"/>
                </a:lnTo>
                <a:lnTo>
                  <a:pt x="1559" y="64"/>
                </a:lnTo>
                <a:lnTo>
                  <a:pt x="1565" y="63"/>
                </a:lnTo>
                <a:lnTo>
                  <a:pt x="1571" y="62"/>
                </a:lnTo>
                <a:lnTo>
                  <a:pt x="1577" y="63"/>
                </a:lnTo>
                <a:lnTo>
                  <a:pt x="1583" y="64"/>
                </a:lnTo>
                <a:lnTo>
                  <a:pt x="1588" y="66"/>
                </a:lnTo>
                <a:lnTo>
                  <a:pt x="1686" y="103"/>
                </a:lnTo>
                <a:lnTo>
                  <a:pt x="1691" y="105"/>
                </a:lnTo>
                <a:lnTo>
                  <a:pt x="1696" y="109"/>
                </a:lnTo>
                <a:lnTo>
                  <a:pt x="1701" y="112"/>
                </a:lnTo>
                <a:lnTo>
                  <a:pt x="1705" y="117"/>
                </a:lnTo>
                <a:lnTo>
                  <a:pt x="1709" y="121"/>
                </a:lnTo>
                <a:lnTo>
                  <a:pt x="1713" y="127"/>
                </a:lnTo>
                <a:lnTo>
                  <a:pt x="1715" y="133"/>
                </a:lnTo>
                <a:lnTo>
                  <a:pt x="1718" y="139"/>
                </a:lnTo>
                <a:lnTo>
                  <a:pt x="1721" y="151"/>
                </a:lnTo>
                <a:lnTo>
                  <a:pt x="1721" y="165"/>
                </a:lnTo>
                <a:lnTo>
                  <a:pt x="1720" y="178"/>
                </a:lnTo>
                <a:lnTo>
                  <a:pt x="1718" y="185"/>
                </a:lnTo>
                <a:lnTo>
                  <a:pt x="1716" y="193"/>
                </a:lnTo>
                <a:lnTo>
                  <a:pt x="1682" y="309"/>
                </a:lnTo>
                <a:lnTo>
                  <a:pt x="1707" y="324"/>
                </a:lnTo>
                <a:lnTo>
                  <a:pt x="1731" y="339"/>
                </a:lnTo>
                <a:lnTo>
                  <a:pt x="1756" y="355"/>
                </a:lnTo>
                <a:lnTo>
                  <a:pt x="1779" y="371"/>
                </a:lnTo>
                <a:lnTo>
                  <a:pt x="1803" y="389"/>
                </a:lnTo>
                <a:lnTo>
                  <a:pt x="1826" y="407"/>
                </a:lnTo>
                <a:lnTo>
                  <a:pt x="1849" y="426"/>
                </a:lnTo>
                <a:lnTo>
                  <a:pt x="1871" y="446"/>
                </a:lnTo>
                <a:lnTo>
                  <a:pt x="1970" y="382"/>
                </a:lnTo>
                <a:lnTo>
                  <a:pt x="1976" y="377"/>
                </a:lnTo>
                <a:lnTo>
                  <a:pt x="1982" y="373"/>
                </a:lnTo>
                <a:lnTo>
                  <a:pt x="1994" y="366"/>
                </a:lnTo>
                <a:lnTo>
                  <a:pt x="2008" y="362"/>
                </a:lnTo>
                <a:lnTo>
                  <a:pt x="2021" y="361"/>
                </a:lnTo>
                <a:lnTo>
                  <a:pt x="2027" y="361"/>
                </a:lnTo>
                <a:lnTo>
                  <a:pt x="2033" y="362"/>
                </a:lnTo>
                <a:lnTo>
                  <a:pt x="2039" y="363"/>
                </a:lnTo>
                <a:lnTo>
                  <a:pt x="2045" y="365"/>
                </a:lnTo>
                <a:lnTo>
                  <a:pt x="2051" y="367"/>
                </a:lnTo>
                <a:lnTo>
                  <a:pt x="2056" y="371"/>
                </a:lnTo>
                <a:lnTo>
                  <a:pt x="2060" y="374"/>
                </a:lnTo>
                <a:lnTo>
                  <a:pt x="2066" y="380"/>
                </a:lnTo>
                <a:lnTo>
                  <a:pt x="2135" y="457"/>
                </a:lnTo>
                <a:lnTo>
                  <a:pt x="2138" y="462"/>
                </a:lnTo>
                <a:lnTo>
                  <a:pt x="2141" y="467"/>
                </a:lnTo>
                <a:lnTo>
                  <a:pt x="2144" y="473"/>
                </a:lnTo>
                <a:lnTo>
                  <a:pt x="2146" y="478"/>
                </a:lnTo>
                <a:lnTo>
                  <a:pt x="2147" y="484"/>
                </a:lnTo>
                <a:lnTo>
                  <a:pt x="2148" y="490"/>
                </a:lnTo>
                <a:lnTo>
                  <a:pt x="2147" y="497"/>
                </a:lnTo>
                <a:lnTo>
                  <a:pt x="2147" y="503"/>
                </a:lnTo>
                <a:lnTo>
                  <a:pt x="2144" y="516"/>
                </a:lnTo>
                <a:lnTo>
                  <a:pt x="2138" y="529"/>
                </a:lnTo>
                <a:lnTo>
                  <a:pt x="2130" y="540"/>
                </a:lnTo>
                <a:lnTo>
                  <a:pt x="2126" y="545"/>
                </a:lnTo>
                <a:lnTo>
                  <a:pt x="2119" y="551"/>
                </a:lnTo>
                <a:lnTo>
                  <a:pt x="2036" y="639"/>
                </a:lnTo>
                <a:lnTo>
                  <a:pt x="2051" y="663"/>
                </a:lnTo>
                <a:lnTo>
                  <a:pt x="2066" y="688"/>
                </a:lnTo>
                <a:lnTo>
                  <a:pt x="2080" y="713"/>
                </a:lnTo>
                <a:lnTo>
                  <a:pt x="2093" y="738"/>
                </a:lnTo>
                <a:lnTo>
                  <a:pt x="2105" y="765"/>
                </a:lnTo>
                <a:lnTo>
                  <a:pt x="2117" y="790"/>
                </a:lnTo>
                <a:lnTo>
                  <a:pt x="2128" y="816"/>
                </a:lnTo>
                <a:lnTo>
                  <a:pt x="2138" y="843"/>
                </a:lnTo>
                <a:lnTo>
                  <a:pt x="2244" y="830"/>
                </a:lnTo>
                <a:lnTo>
                  <a:pt x="2251" y="829"/>
                </a:lnTo>
                <a:lnTo>
                  <a:pt x="2259" y="828"/>
                </a:lnTo>
                <a:lnTo>
                  <a:pt x="2273" y="827"/>
                </a:lnTo>
                <a:lnTo>
                  <a:pt x="2286" y="829"/>
                </a:lnTo>
                <a:lnTo>
                  <a:pt x="2298" y="834"/>
                </a:lnTo>
                <a:lnTo>
                  <a:pt x="2304" y="837"/>
                </a:lnTo>
                <a:lnTo>
                  <a:pt x="2309" y="840"/>
                </a:lnTo>
                <a:lnTo>
                  <a:pt x="2314" y="844"/>
                </a:lnTo>
                <a:lnTo>
                  <a:pt x="2319" y="848"/>
                </a:lnTo>
                <a:lnTo>
                  <a:pt x="2323" y="852"/>
                </a:lnTo>
                <a:lnTo>
                  <a:pt x="2326" y="858"/>
                </a:lnTo>
                <a:lnTo>
                  <a:pt x="2329" y="863"/>
                </a:lnTo>
                <a:lnTo>
                  <a:pt x="2331" y="869"/>
                </a:lnTo>
                <a:lnTo>
                  <a:pt x="2358" y="969"/>
                </a:lnTo>
                <a:lnTo>
                  <a:pt x="2359" y="975"/>
                </a:lnTo>
                <a:lnTo>
                  <a:pt x="2360" y="981"/>
                </a:lnTo>
                <a:lnTo>
                  <a:pt x="2360" y="987"/>
                </a:lnTo>
                <a:lnTo>
                  <a:pt x="2359" y="993"/>
                </a:lnTo>
                <a:lnTo>
                  <a:pt x="2358" y="999"/>
                </a:lnTo>
                <a:lnTo>
                  <a:pt x="2355" y="1005"/>
                </a:lnTo>
                <a:lnTo>
                  <a:pt x="2353" y="1010"/>
                </a:lnTo>
                <a:lnTo>
                  <a:pt x="2349" y="1017"/>
                </a:lnTo>
                <a:lnTo>
                  <a:pt x="2341" y="1027"/>
                </a:lnTo>
                <a:lnTo>
                  <a:pt x="2331" y="1035"/>
                </a:lnTo>
                <a:lnTo>
                  <a:pt x="2319" y="1042"/>
                </a:lnTo>
                <a:lnTo>
                  <a:pt x="2311" y="1045"/>
                </a:lnTo>
                <a:lnTo>
                  <a:pt x="2304" y="1047"/>
                </a:lnTo>
                <a:lnTo>
                  <a:pt x="2194" y="1089"/>
                </a:lnTo>
                <a:lnTo>
                  <a:pt x="2197" y="1116"/>
                </a:lnTo>
                <a:lnTo>
                  <a:pt x="2198" y="1145"/>
                </a:lnTo>
                <a:lnTo>
                  <a:pt x="2199" y="1172"/>
                </a:lnTo>
                <a:lnTo>
                  <a:pt x="2199" y="1200"/>
                </a:lnTo>
                <a:lnTo>
                  <a:pt x="2198" y="1229"/>
                </a:lnTo>
                <a:lnTo>
                  <a:pt x="2197" y="1256"/>
                </a:lnTo>
                <a:lnTo>
                  <a:pt x="2194" y="1285"/>
                </a:lnTo>
                <a:lnTo>
                  <a:pt x="2191" y="1312"/>
                </a:lnTo>
                <a:lnTo>
                  <a:pt x="2302" y="1352"/>
                </a:lnTo>
                <a:lnTo>
                  <a:pt x="2310" y="1354"/>
                </a:lnTo>
                <a:lnTo>
                  <a:pt x="2317" y="1356"/>
                </a:lnTo>
                <a:lnTo>
                  <a:pt x="2330" y="1362"/>
                </a:lnTo>
                <a:lnTo>
                  <a:pt x="2341" y="1370"/>
                </a:lnTo>
                <a:lnTo>
                  <a:pt x="2350" y="1379"/>
                </a:lnTo>
                <a:lnTo>
                  <a:pt x="2354" y="1384"/>
                </a:lnTo>
                <a:lnTo>
                  <a:pt x="2357" y="1389"/>
                </a:lnTo>
                <a:lnTo>
                  <a:pt x="2360" y="1396"/>
                </a:lnTo>
                <a:lnTo>
                  <a:pt x="2362" y="1401"/>
                </a:lnTo>
                <a:lnTo>
                  <a:pt x="2363" y="1407"/>
                </a:lnTo>
                <a:lnTo>
                  <a:pt x="2364" y="1413"/>
                </a:lnTo>
                <a:lnTo>
                  <a:pt x="2364" y="1419"/>
                </a:lnTo>
                <a:lnTo>
                  <a:pt x="2363" y="1425"/>
                </a:lnTo>
                <a:lnTo>
                  <a:pt x="2344" y="1528"/>
                </a:lnTo>
                <a:lnTo>
                  <a:pt x="2342" y="1534"/>
                </a:lnTo>
                <a:lnTo>
                  <a:pt x="2340" y="1540"/>
                </a:lnTo>
                <a:lnTo>
                  <a:pt x="2337" y="1545"/>
                </a:lnTo>
                <a:lnTo>
                  <a:pt x="2334" y="1550"/>
                </a:lnTo>
                <a:lnTo>
                  <a:pt x="2330" y="1554"/>
                </a:lnTo>
                <a:lnTo>
                  <a:pt x="2326" y="1559"/>
                </a:lnTo>
                <a:lnTo>
                  <a:pt x="2321" y="1562"/>
                </a:lnTo>
                <a:lnTo>
                  <a:pt x="2314" y="1566"/>
                </a:lnTo>
                <a:lnTo>
                  <a:pt x="2303" y="1571"/>
                </a:lnTo>
                <a:lnTo>
                  <a:pt x="2290" y="1574"/>
                </a:lnTo>
                <a:lnTo>
                  <a:pt x="2276" y="1575"/>
                </a:lnTo>
                <a:lnTo>
                  <a:pt x="2269" y="1575"/>
                </a:lnTo>
                <a:lnTo>
                  <a:pt x="2261" y="1574"/>
                </a:lnTo>
                <a:lnTo>
                  <a:pt x="2127" y="1560"/>
                </a:lnTo>
                <a:lnTo>
                  <a:pt x="2116" y="1584"/>
                </a:lnTo>
                <a:lnTo>
                  <a:pt x="2105" y="1610"/>
                </a:lnTo>
                <a:lnTo>
                  <a:pt x="2094" y="1634"/>
                </a:lnTo>
                <a:lnTo>
                  <a:pt x="2081" y="1658"/>
                </a:lnTo>
                <a:lnTo>
                  <a:pt x="2068" y="1682"/>
                </a:lnTo>
                <a:lnTo>
                  <a:pt x="2054" y="1705"/>
                </a:lnTo>
                <a:lnTo>
                  <a:pt x="2040" y="1729"/>
                </a:lnTo>
                <a:lnTo>
                  <a:pt x="2025" y="1751"/>
                </a:lnTo>
                <a:lnTo>
                  <a:pt x="2030" y="1756"/>
                </a:lnTo>
                <a:lnTo>
                  <a:pt x="2101" y="1858"/>
                </a:lnTo>
                <a:lnTo>
                  <a:pt x="2106" y="1864"/>
                </a:lnTo>
                <a:lnTo>
                  <a:pt x="2110" y="1869"/>
                </a:lnTo>
                <a:lnTo>
                  <a:pt x="2117" y="1882"/>
                </a:lnTo>
                <a:lnTo>
                  <a:pt x="2122" y="1894"/>
                </a:lnTo>
                <a:lnTo>
                  <a:pt x="2124" y="1908"/>
                </a:lnTo>
                <a:lnTo>
                  <a:pt x="2124" y="1914"/>
                </a:lnTo>
                <a:lnTo>
                  <a:pt x="2123" y="1920"/>
                </a:lnTo>
                <a:lnTo>
                  <a:pt x="2122" y="1926"/>
                </a:lnTo>
                <a:lnTo>
                  <a:pt x="2121" y="1932"/>
                </a:lnTo>
                <a:lnTo>
                  <a:pt x="2118" y="1938"/>
                </a:lnTo>
                <a:lnTo>
                  <a:pt x="2115" y="1943"/>
                </a:lnTo>
                <a:lnTo>
                  <a:pt x="2112" y="1948"/>
                </a:lnTo>
                <a:lnTo>
                  <a:pt x="2108" y="1952"/>
                </a:lnTo>
                <a:lnTo>
                  <a:pt x="2033" y="2024"/>
                </a:lnTo>
                <a:lnTo>
                  <a:pt x="2028" y="2028"/>
                </a:lnTo>
                <a:lnTo>
                  <a:pt x="2023" y="2033"/>
                </a:lnTo>
                <a:lnTo>
                  <a:pt x="2018" y="2035"/>
                </a:lnTo>
                <a:lnTo>
                  <a:pt x="2012" y="2037"/>
                </a:lnTo>
                <a:lnTo>
                  <a:pt x="2007" y="2039"/>
                </a:lnTo>
                <a:lnTo>
                  <a:pt x="2000" y="2040"/>
                </a:lnTo>
                <a:lnTo>
                  <a:pt x="1993" y="2040"/>
                </a:lnTo>
                <a:lnTo>
                  <a:pt x="1987" y="2040"/>
                </a:lnTo>
                <a:lnTo>
                  <a:pt x="1974" y="2037"/>
                </a:lnTo>
                <a:lnTo>
                  <a:pt x="1962" y="2032"/>
                </a:lnTo>
                <a:lnTo>
                  <a:pt x="1950" y="2024"/>
                </a:lnTo>
                <a:lnTo>
                  <a:pt x="1945" y="2019"/>
                </a:lnTo>
                <a:lnTo>
                  <a:pt x="1939" y="2014"/>
                </a:lnTo>
                <a:lnTo>
                  <a:pt x="1855" y="1941"/>
                </a:lnTo>
                <a:lnTo>
                  <a:pt x="1832" y="1961"/>
                </a:lnTo>
                <a:lnTo>
                  <a:pt x="1810" y="1979"/>
                </a:lnTo>
                <a:lnTo>
                  <a:pt x="1787" y="1996"/>
                </a:lnTo>
                <a:lnTo>
                  <a:pt x="1765" y="2012"/>
                </a:lnTo>
                <a:lnTo>
                  <a:pt x="1741" y="2027"/>
                </a:lnTo>
                <a:lnTo>
                  <a:pt x="1718" y="2042"/>
                </a:lnTo>
                <a:lnTo>
                  <a:pt x="1695" y="2056"/>
                </a:lnTo>
                <a:lnTo>
                  <a:pt x="1670" y="2069"/>
                </a:lnTo>
                <a:lnTo>
                  <a:pt x="1646" y="2082"/>
                </a:lnTo>
                <a:lnTo>
                  <a:pt x="1680" y="2178"/>
                </a:lnTo>
                <a:lnTo>
                  <a:pt x="1684" y="2185"/>
                </a:lnTo>
                <a:lnTo>
                  <a:pt x="1686" y="2192"/>
                </a:lnTo>
                <a:lnTo>
                  <a:pt x="1689" y="2205"/>
                </a:lnTo>
                <a:lnTo>
                  <a:pt x="1690" y="2219"/>
                </a:lnTo>
                <a:lnTo>
                  <a:pt x="1689" y="2232"/>
                </a:lnTo>
                <a:lnTo>
                  <a:pt x="1687" y="2238"/>
                </a:lnTo>
                <a:lnTo>
                  <a:pt x="1685" y="2244"/>
                </a:lnTo>
                <a:lnTo>
                  <a:pt x="1682" y="2250"/>
                </a:lnTo>
                <a:lnTo>
                  <a:pt x="1678" y="2255"/>
                </a:lnTo>
                <a:lnTo>
                  <a:pt x="1674" y="2260"/>
                </a:lnTo>
                <a:lnTo>
                  <a:pt x="1670" y="2264"/>
                </a:lnTo>
                <a:lnTo>
                  <a:pt x="1665" y="2268"/>
                </a:lnTo>
                <a:lnTo>
                  <a:pt x="1660" y="2271"/>
                </a:lnTo>
                <a:lnTo>
                  <a:pt x="1569" y="2320"/>
                </a:lnTo>
                <a:lnTo>
                  <a:pt x="1563" y="2322"/>
                </a:lnTo>
                <a:lnTo>
                  <a:pt x="1557" y="2324"/>
                </a:lnTo>
                <a:lnTo>
                  <a:pt x="1551" y="2325"/>
                </a:lnTo>
                <a:lnTo>
                  <a:pt x="1545" y="2326"/>
                </a:lnTo>
                <a:lnTo>
                  <a:pt x="1539" y="2326"/>
                </a:lnTo>
                <a:lnTo>
                  <a:pt x="1533" y="2325"/>
                </a:lnTo>
                <a:lnTo>
                  <a:pt x="1527" y="2323"/>
                </a:lnTo>
                <a:lnTo>
                  <a:pt x="1521" y="2321"/>
                </a:lnTo>
                <a:lnTo>
                  <a:pt x="1509" y="2315"/>
                </a:lnTo>
                <a:lnTo>
                  <a:pt x="1499" y="2307"/>
                </a:lnTo>
                <a:lnTo>
                  <a:pt x="1489" y="2297"/>
                </a:lnTo>
                <a:lnTo>
                  <a:pt x="1484" y="2291"/>
                </a:lnTo>
                <a:lnTo>
                  <a:pt x="1480" y="2284"/>
                </a:lnTo>
                <a:lnTo>
                  <a:pt x="1406" y="2169"/>
                </a:lnTo>
                <a:lnTo>
                  <a:pt x="1405" y="2167"/>
                </a:lnTo>
                <a:lnTo>
                  <a:pt x="1379" y="2172"/>
                </a:lnTo>
                <a:lnTo>
                  <a:pt x="1351" y="2176"/>
                </a:lnTo>
                <a:lnTo>
                  <a:pt x="1325" y="2180"/>
                </a:lnTo>
                <a:lnTo>
                  <a:pt x="1298" y="2183"/>
                </a:lnTo>
                <a:lnTo>
                  <a:pt x="1271" y="2185"/>
                </a:lnTo>
                <a:lnTo>
                  <a:pt x="1244" y="2187"/>
                </a:lnTo>
                <a:lnTo>
                  <a:pt x="1216" y="2188"/>
                </a:lnTo>
                <a:lnTo>
                  <a:pt x="1189" y="2188"/>
                </a:lnTo>
                <a:lnTo>
                  <a:pt x="1157" y="2297"/>
                </a:lnTo>
                <a:lnTo>
                  <a:pt x="1156" y="2304"/>
                </a:lnTo>
                <a:lnTo>
                  <a:pt x="1154" y="2311"/>
                </a:lnTo>
                <a:lnTo>
                  <a:pt x="1149" y="2324"/>
                </a:lnTo>
                <a:lnTo>
                  <a:pt x="1142" y="2335"/>
                </a:lnTo>
                <a:lnTo>
                  <a:pt x="1133" y="2345"/>
                </a:lnTo>
                <a:lnTo>
                  <a:pt x="1128" y="2350"/>
                </a:lnTo>
                <a:lnTo>
                  <a:pt x="1123" y="2353"/>
                </a:lnTo>
                <a:lnTo>
                  <a:pt x="1118" y="2356"/>
                </a:lnTo>
                <a:lnTo>
                  <a:pt x="1112" y="2358"/>
                </a:lnTo>
                <a:lnTo>
                  <a:pt x="1107" y="2360"/>
                </a:lnTo>
                <a:lnTo>
                  <a:pt x="1100" y="2361"/>
                </a:lnTo>
                <a:lnTo>
                  <a:pt x="1094" y="2361"/>
                </a:lnTo>
                <a:lnTo>
                  <a:pt x="1088" y="2361"/>
                </a:lnTo>
                <a:lnTo>
                  <a:pt x="985" y="2347"/>
                </a:lnTo>
                <a:lnTo>
                  <a:pt x="978" y="2346"/>
                </a:lnTo>
                <a:lnTo>
                  <a:pt x="972" y="2344"/>
                </a:lnTo>
                <a:lnTo>
                  <a:pt x="967" y="2341"/>
                </a:lnTo>
                <a:lnTo>
                  <a:pt x="962" y="2338"/>
                </a:lnTo>
                <a:lnTo>
                  <a:pt x="957" y="2335"/>
                </a:lnTo>
                <a:lnTo>
                  <a:pt x="953" y="2330"/>
                </a:lnTo>
                <a:lnTo>
                  <a:pt x="949" y="2326"/>
                </a:lnTo>
                <a:lnTo>
                  <a:pt x="945" y="2320"/>
                </a:lnTo>
                <a:lnTo>
                  <a:pt x="939" y="2309"/>
                </a:lnTo>
                <a:lnTo>
                  <a:pt x="935" y="2296"/>
                </a:lnTo>
                <a:lnTo>
                  <a:pt x="933" y="2281"/>
                </a:lnTo>
                <a:lnTo>
                  <a:pt x="933" y="2274"/>
                </a:lnTo>
                <a:lnTo>
                  <a:pt x="934" y="2267"/>
                </a:lnTo>
                <a:lnTo>
                  <a:pt x="939" y="2154"/>
                </a:lnTo>
                <a:lnTo>
                  <a:pt x="912" y="2146"/>
                </a:lnTo>
                <a:lnTo>
                  <a:pt x="885" y="2138"/>
                </a:lnTo>
                <a:lnTo>
                  <a:pt x="859" y="2129"/>
                </a:lnTo>
                <a:lnTo>
                  <a:pt x="832" y="2119"/>
                </a:lnTo>
                <a:lnTo>
                  <a:pt x="806" y="2109"/>
                </a:lnTo>
                <a:lnTo>
                  <a:pt x="780" y="2098"/>
                </a:lnTo>
                <a:lnTo>
                  <a:pt x="755" y="2085"/>
                </a:lnTo>
                <a:lnTo>
                  <a:pt x="730" y="2072"/>
                </a:lnTo>
                <a:lnTo>
                  <a:pt x="639" y="2154"/>
                </a:lnTo>
                <a:lnTo>
                  <a:pt x="635" y="2161"/>
                </a:lnTo>
                <a:lnTo>
                  <a:pt x="630" y="2166"/>
                </a:lnTo>
                <a:lnTo>
                  <a:pt x="618" y="2174"/>
                </a:lnTo>
                <a:lnTo>
                  <a:pt x="607" y="2180"/>
                </a:lnTo>
                <a:lnTo>
                  <a:pt x="593" y="2184"/>
                </a:lnTo>
                <a:lnTo>
                  <a:pt x="587" y="2185"/>
                </a:lnTo>
                <a:lnTo>
                  <a:pt x="581" y="2185"/>
                </a:lnTo>
                <a:lnTo>
                  <a:pt x="575" y="2185"/>
                </a:lnTo>
                <a:lnTo>
                  <a:pt x="569" y="2184"/>
                </a:lnTo>
                <a:lnTo>
                  <a:pt x="563" y="2183"/>
                </a:lnTo>
                <a:lnTo>
                  <a:pt x="557" y="2181"/>
                </a:lnTo>
                <a:lnTo>
                  <a:pt x="552" y="2178"/>
                </a:lnTo>
                <a:lnTo>
                  <a:pt x="547" y="2174"/>
                </a:lnTo>
                <a:lnTo>
                  <a:pt x="465" y="2110"/>
                </a:lnTo>
                <a:lnTo>
                  <a:pt x="460" y="2105"/>
                </a:lnTo>
                <a:lnTo>
                  <a:pt x="456" y="2101"/>
                </a:lnTo>
                <a:lnTo>
                  <a:pt x="453" y="2096"/>
                </a:lnTo>
                <a:lnTo>
                  <a:pt x="450" y="2090"/>
                </a:lnTo>
                <a:lnTo>
                  <a:pt x="448" y="2084"/>
                </a:lnTo>
                <a:lnTo>
                  <a:pt x="446" y="2078"/>
                </a:lnTo>
                <a:lnTo>
                  <a:pt x="445" y="2072"/>
                </a:lnTo>
                <a:lnTo>
                  <a:pt x="445" y="2066"/>
                </a:lnTo>
                <a:lnTo>
                  <a:pt x="446" y="2053"/>
                </a:lnTo>
                <a:lnTo>
                  <a:pt x="449" y="2040"/>
                </a:lnTo>
                <a:lnTo>
                  <a:pt x="455" y="2026"/>
                </a:lnTo>
                <a:lnTo>
                  <a:pt x="458" y="2020"/>
                </a:lnTo>
                <a:lnTo>
                  <a:pt x="463" y="2014"/>
                </a:lnTo>
                <a:lnTo>
                  <a:pt x="522" y="1926"/>
                </a:lnTo>
                <a:lnTo>
                  <a:pt x="496" y="1901"/>
                </a:lnTo>
                <a:lnTo>
                  <a:pt x="471" y="1876"/>
                </a:lnTo>
                <a:lnTo>
                  <a:pt x="446" y="1849"/>
                </a:lnTo>
                <a:lnTo>
                  <a:pt x="423" y="1821"/>
                </a:lnTo>
                <a:lnTo>
                  <a:pt x="395" y="1786"/>
                </a:lnTo>
                <a:lnTo>
                  <a:pt x="369" y="1749"/>
                </a:lnTo>
                <a:lnTo>
                  <a:pt x="273" y="1794"/>
                </a:lnTo>
                <a:lnTo>
                  <a:pt x="267" y="1798"/>
                </a:lnTo>
                <a:lnTo>
                  <a:pt x="261" y="1801"/>
                </a:lnTo>
                <a:lnTo>
                  <a:pt x="247" y="1805"/>
                </a:lnTo>
                <a:lnTo>
                  <a:pt x="234" y="1808"/>
                </a:lnTo>
                <a:lnTo>
                  <a:pt x="221" y="1807"/>
                </a:lnTo>
                <a:lnTo>
                  <a:pt x="214" y="1807"/>
                </a:lnTo>
                <a:lnTo>
                  <a:pt x="208" y="1805"/>
                </a:lnTo>
                <a:lnTo>
                  <a:pt x="202" y="1803"/>
                </a:lnTo>
                <a:lnTo>
                  <a:pt x="197" y="1800"/>
                </a:lnTo>
                <a:lnTo>
                  <a:pt x="192" y="1797"/>
                </a:lnTo>
                <a:lnTo>
                  <a:pt x="187" y="1793"/>
                </a:lnTo>
                <a:lnTo>
                  <a:pt x="183" y="1789"/>
                </a:lnTo>
                <a:lnTo>
                  <a:pt x="179" y="1784"/>
                </a:lnTo>
                <a:lnTo>
                  <a:pt x="121" y="1697"/>
                </a:lnTo>
                <a:lnTo>
                  <a:pt x="118" y="1692"/>
                </a:lnTo>
                <a:lnTo>
                  <a:pt x="116" y="1686"/>
                </a:lnTo>
                <a:lnTo>
                  <a:pt x="114" y="1681"/>
                </a:lnTo>
                <a:lnTo>
                  <a:pt x="113" y="1675"/>
                </a:lnTo>
                <a:lnTo>
                  <a:pt x="113" y="1669"/>
                </a:lnTo>
                <a:lnTo>
                  <a:pt x="113" y="1663"/>
                </a:lnTo>
                <a:lnTo>
                  <a:pt x="114" y="1656"/>
                </a:lnTo>
                <a:lnTo>
                  <a:pt x="115" y="1650"/>
                </a:lnTo>
                <a:lnTo>
                  <a:pt x="120" y="1637"/>
                </a:lnTo>
                <a:lnTo>
                  <a:pt x="127" y="1626"/>
                </a:lnTo>
                <a:lnTo>
                  <a:pt x="136" y="1616"/>
                </a:lnTo>
                <a:lnTo>
                  <a:pt x="141" y="1611"/>
                </a:lnTo>
                <a:lnTo>
                  <a:pt x="147" y="1607"/>
                </a:lnTo>
                <a:lnTo>
                  <a:pt x="253" y="1521"/>
                </a:lnTo>
                <a:lnTo>
                  <a:pt x="245" y="1495"/>
                </a:lnTo>
                <a:lnTo>
                  <a:pt x="237" y="1470"/>
                </a:lnTo>
                <a:lnTo>
                  <a:pt x="229" y="1442"/>
                </a:lnTo>
                <a:lnTo>
                  <a:pt x="223" y="1416"/>
                </a:lnTo>
                <a:lnTo>
                  <a:pt x="217" y="1389"/>
                </a:lnTo>
                <a:lnTo>
                  <a:pt x="211" y="1363"/>
                </a:lnTo>
                <a:lnTo>
                  <a:pt x="207" y="1336"/>
                </a:lnTo>
                <a:lnTo>
                  <a:pt x="203" y="1308"/>
                </a:lnTo>
                <a:lnTo>
                  <a:pt x="197" y="1309"/>
                </a:lnTo>
                <a:lnTo>
                  <a:pt x="191" y="1309"/>
                </a:lnTo>
                <a:lnTo>
                  <a:pt x="70" y="1284"/>
                </a:lnTo>
                <a:lnTo>
                  <a:pt x="63" y="1284"/>
                </a:lnTo>
                <a:lnTo>
                  <a:pt x="55" y="1282"/>
                </a:lnTo>
                <a:lnTo>
                  <a:pt x="42" y="1278"/>
                </a:lnTo>
                <a:lnTo>
                  <a:pt x="30" y="1272"/>
                </a:lnTo>
                <a:lnTo>
                  <a:pt x="19" y="1263"/>
                </a:lnTo>
                <a:lnTo>
                  <a:pt x="15" y="1259"/>
                </a:lnTo>
                <a:lnTo>
                  <a:pt x="11" y="1254"/>
                </a:lnTo>
                <a:lnTo>
                  <a:pt x="7" y="1249"/>
                </a:lnTo>
                <a:lnTo>
                  <a:pt x="5" y="1243"/>
                </a:lnTo>
                <a:lnTo>
                  <a:pt x="3" y="1238"/>
                </a:lnTo>
                <a:lnTo>
                  <a:pt x="1" y="1232"/>
                </a:lnTo>
                <a:lnTo>
                  <a:pt x="0" y="1226"/>
                </a:lnTo>
                <a:lnTo>
                  <a:pt x="0" y="1220"/>
                </a:lnTo>
                <a:lnTo>
                  <a:pt x="6" y="1116"/>
                </a:lnTo>
                <a:lnTo>
                  <a:pt x="6" y="1110"/>
                </a:lnTo>
                <a:lnTo>
                  <a:pt x="8" y="1104"/>
                </a:lnTo>
                <a:lnTo>
                  <a:pt x="10" y="1098"/>
                </a:lnTo>
                <a:lnTo>
                  <a:pt x="12" y="1093"/>
                </a:lnTo>
                <a:lnTo>
                  <a:pt x="16" y="1088"/>
                </a:lnTo>
                <a:lnTo>
                  <a:pt x="19" y="1083"/>
                </a:lnTo>
                <a:lnTo>
                  <a:pt x="25" y="1079"/>
                </a:lnTo>
                <a:lnTo>
                  <a:pt x="30" y="1074"/>
                </a:lnTo>
                <a:lnTo>
                  <a:pt x="41" y="1067"/>
                </a:lnTo>
                <a:lnTo>
                  <a:pt x="53" y="1062"/>
                </a:lnTo>
                <a:lnTo>
                  <a:pt x="67" y="1059"/>
                </a:lnTo>
                <a:lnTo>
                  <a:pt x="74" y="1059"/>
                </a:lnTo>
                <a:lnTo>
                  <a:pt x="81" y="1059"/>
                </a:lnTo>
                <a:lnTo>
                  <a:pt x="204" y="1055"/>
                </a:lnTo>
                <a:lnTo>
                  <a:pt x="209" y="1026"/>
                </a:lnTo>
                <a:lnTo>
                  <a:pt x="214" y="996"/>
                </a:lnTo>
                <a:lnTo>
                  <a:pt x="221" y="967"/>
                </a:lnTo>
                <a:lnTo>
                  <a:pt x="228" y="937"/>
                </a:lnTo>
                <a:lnTo>
                  <a:pt x="236" y="908"/>
                </a:lnTo>
                <a:lnTo>
                  <a:pt x="244" y="879"/>
                </a:lnTo>
                <a:lnTo>
                  <a:pt x="254" y="851"/>
                </a:lnTo>
                <a:lnTo>
                  <a:pt x="264" y="822"/>
                </a:lnTo>
                <a:lnTo>
                  <a:pt x="185" y="757"/>
                </a:lnTo>
                <a:lnTo>
                  <a:pt x="179" y="753"/>
                </a:lnTo>
                <a:lnTo>
                  <a:pt x="173" y="749"/>
                </a:lnTo>
                <a:lnTo>
                  <a:pt x="163" y="739"/>
                </a:lnTo>
                <a:lnTo>
                  <a:pt x="155" y="728"/>
                </a:lnTo>
                <a:lnTo>
                  <a:pt x="149" y="717"/>
                </a:lnTo>
                <a:lnTo>
                  <a:pt x="147" y="711"/>
                </a:lnTo>
                <a:lnTo>
                  <a:pt x="146" y="705"/>
                </a:lnTo>
                <a:lnTo>
                  <a:pt x="145" y="698"/>
                </a:lnTo>
                <a:lnTo>
                  <a:pt x="145" y="691"/>
                </a:lnTo>
                <a:lnTo>
                  <a:pt x="146" y="685"/>
                </a:lnTo>
                <a:lnTo>
                  <a:pt x="147" y="680"/>
                </a:lnTo>
                <a:lnTo>
                  <a:pt x="149" y="674"/>
                </a:lnTo>
                <a:lnTo>
                  <a:pt x="153" y="668"/>
                </a:lnTo>
                <a:lnTo>
                  <a:pt x="205" y="579"/>
                </a:lnTo>
                <a:lnTo>
                  <a:pt x="208" y="574"/>
                </a:lnTo>
                <a:lnTo>
                  <a:pt x="212" y="570"/>
                </a:lnTo>
                <a:lnTo>
                  <a:pt x="218" y="564"/>
                </a:lnTo>
                <a:lnTo>
                  <a:pt x="222" y="561"/>
                </a:lnTo>
                <a:lnTo>
                  <a:pt x="228" y="558"/>
                </a:lnTo>
                <a:lnTo>
                  <a:pt x="233" y="555"/>
                </a:lnTo>
                <a:lnTo>
                  <a:pt x="239" y="554"/>
                </a:lnTo>
                <a:lnTo>
                  <a:pt x="245" y="552"/>
                </a:lnTo>
                <a:lnTo>
                  <a:pt x="258" y="551"/>
                </a:lnTo>
                <a:lnTo>
                  <a:pt x="271" y="553"/>
                </a:lnTo>
                <a:lnTo>
                  <a:pt x="286" y="556"/>
                </a:lnTo>
                <a:lnTo>
                  <a:pt x="292" y="559"/>
                </a:lnTo>
                <a:lnTo>
                  <a:pt x="299" y="563"/>
                </a:lnTo>
                <a:lnTo>
                  <a:pt x="383" y="603"/>
                </a:lnTo>
                <a:lnTo>
                  <a:pt x="401" y="579"/>
                </a:lnTo>
                <a:lnTo>
                  <a:pt x="420" y="555"/>
                </a:lnTo>
                <a:lnTo>
                  <a:pt x="440" y="532"/>
                </a:lnTo>
                <a:lnTo>
                  <a:pt x="460" y="509"/>
                </a:lnTo>
                <a:lnTo>
                  <a:pt x="482" y="486"/>
                </a:lnTo>
                <a:lnTo>
                  <a:pt x="503" y="465"/>
                </a:lnTo>
                <a:lnTo>
                  <a:pt x="526" y="444"/>
                </a:lnTo>
                <a:lnTo>
                  <a:pt x="550" y="423"/>
                </a:lnTo>
                <a:lnTo>
                  <a:pt x="496" y="340"/>
                </a:lnTo>
                <a:lnTo>
                  <a:pt x="492" y="334"/>
                </a:lnTo>
                <a:lnTo>
                  <a:pt x="488" y="328"/>
                </a:lnTo>
                <a:lnTo>
                  <a:pt x="481" y="316"/>
                </a:lnTo>
                <a:lnTo>
                  <a:pt x="477" y="302"/>
                </a:lnTo>
                <a:lnTo>
                  <a:pt x="476" y="289"/>
                </a:lnTo>
                <a:lnTo>
                  <a:pt x="476" y="283"/>
                </a:lnTo>
                <a:lnTo>
                  <a:pt x="477" y="277"/>
                </a:lnTo>
                <a:lnTo>
                  <a:pt x="478" y="271"/>
                </a:lnTo>
                <a:lnTo>
                  <a:pt x="480" y="265"/>
                </a:lnTo>
                <a:lnTo>
                  <a:pt x="482" y="260"/>
                </a:lnTo>
                <a:lnTo>
                  <a:pt x="485" y="254"/>
                </a:lnTo>
                <a:lnTo>
                  <a:pt x="489" y="249"/>
                </a:lnTo>
                <a:lnTo>
                  <a:pt x="493" y="244"/>
                </a:lnTo>
                <a:lnTo>
                  <a:pt x="571" y="175"/>
                </a:lnTo>
                <a:lnTo>
                  <a:pt x="575" y="171"/>
                </a:lnTo>
                <a:lnTo>
                  <a:pt x="581" y="168"/>
                </a:lnTo>
                <a:lnTo>
                  <a:pt x="586" y="166"/>
                </a:lnTo>
                <a:lnTo>
                  <a:pt x="592" y="164"/>
                </a:lnTo>
                <a:lnTo>
                  <a:pt x="599" y="163"/>
                </a:lnTo>
                <a:lnTo>
                  <a:pt x="605" y="162"/>
                </a:lnTo>
                <a:lnTo>
                  <a:pt x="611" y="162"/>
                </a:lnTo>
                <a:lnTo>
                  <a:pt x="617" y="163"/>
                </a:lnTo>
                <a:lnTo>
                  <a:pt x="630" y="166"/>
                </a:lnTo>
                <a:lnTo>
                  <a:pt x="642" y="171"/>
                </a:lnTo>
                <a:lnTo>
                  <a:pt x="654" y="179"/>
                </a:lnTo>
                <a:lnTo>
                  <a:pt x="659" y="184"/>
                </a:lnTo>
                <a:lnTo>
                  <a:pt x="665" y="190"/>
                </a:lnTo>
                <a:close/>
                <a:moveTo>
                  <a:pt x="1752" y="1587"/>
                </a:moveTo>
                <a:lnTo>
                  <a:pt x="1507" y="1385"/>
                </a:lnTo>
                <a:lnTo>
                  <a:pt x="1497" y="1405"/>
                </a:lnTo>
                <a:lnTo>
                  <a:pt x="1485" y="1421"/>
                </a:lnTo>
                <a:lnTo>
                  <a:pt x="1473" y="1436"/>
                </a:lnTo>
                <a:lnTo>
                  <a:pt x="1460" y="1449"/>
                </a:lnTo>
                <a:lnTo>
                  <a:pt x="1447" y="1462"/>
                </a:lnTo>
                <a:lnTo>
                  <a:pt x="1434" y="1473"/>
                </a:lnTo>
                <a:lnTo>
                  <a:pt x="1420" y="1482"/>
                </a:lnTo>
                <a:lnTo>
                  <a:pt x="1408" y="1490"/>
                </a:lnTo>
                <a:lnTo>
                  <a:pt x="1396" y="1496"/>
                </a:lnTo>
                <a:lnTo>
                  <a:pt x="1385" y="1502"/>
                </a:lnTo>
                <a:lnTo>
                  <a:pt x="1366" y="1510"/>
                </a:lnTo>
                <a:lnTo>
                  <a:pt x="1352" y="1514"/>
                </a:lnTo>
                <a:lnTo>
                  <a:pt x="1348" y="1515"/>
                </a:lnTo>
                <a:lnTo>
                  <a:pt x="1497" y="1796"/>
                </a:lnTo>
                <a:lnTo>
                  <a:pt x="1511" y="1791"/>
                </a:lnTo>
                <a:lnTo>
                  <a:pt x="1525" y="1785"/>
                </a:lnTo>
                <a:lnTo>
                  <a:pt x="1553" y="1771"/>
                </a:lnTo>
                <a:lnTo>
                  <a:pt x="1579" y="1756"/>
                </a:lnTo>
                <a:lnTo>
                  <a:pt x="1603" y="1740"/>
                </a:lnTo>
                <a:lnTo>
                  <a:pt x="1626" y="1724"/>
                </a:lnTo>
                <a:lnTo>
                  <a:pt x="1647" y="1705"/>
                </a:lnTo>
                <a:lnTo>
                  <a:pt x="1666" y="1688"/>
                </a:lnTo>
                <a:lnTo>
                  <a:pt x="1684" y="1671"/>
                </a:lnTo>
                <a:lnTo>
                  <a:pt x="1699" y="1655"/>
                </a:lnTo>
                <a:lnTo>
                  <a:pt x="1713" y="1638"/>
                </a:lnTo>
                <a:lnTo>
                  <a:pt x="1734" y="1611"/>
                </a:lnTo>
                <a:lnTo>
                  <a:pt x="1748" y="1593"/>
                </a:lnTo>
                <a:lnTo>
                  <a:pt x="1752" y="1587"/>
                </a:lnTo>
                <a:close/>
                <a:moveTo>
                  <a:pt x="1600" y="657"/>
                </a:moveTo>
                <a:lnTo>
                  <a:pt x="1400" y="902"/>
                </a:lnTo>
                <a:lnTo>
                  <a:pt x="1418" y="912"/>
                </a:lnTo>
                <a:lnTo>
                  <a:pt x="1436" y="923"/>
                </a:lnTo>
                <a:lnTo>
                  <a:pt x="1451" y="935"/>
                </a:lnTo>
                <a:lnTo>
                  <a:pt x="1464" y="948"/>
                </a:lnTo>
                <a:lnTo>
                  <a:pt x="1476" y="962"/>
                </a:lnTo>
                <a:lnTo>
                  <a:pt x="1486" y="975"/>
                </a:lnTo>
                <a:lnTo>
                  <a:pt x="1496" y="987"/>
                </a:lnTo>
                <a:lnTo>
                  <a:pt x="1504" y="1000"/>
                </a:lnTo>
                <a:lnTo>
                  <a:pt x="1511" y="1012"/>
                </a:lnTo>
                <a:lnTo>
                  <a:pt x="1516" y="1024"/>
                </a:lnTo>
                <a:lnTo>
                  <a:pt x="1524" y="1043"/>
                </a:lnTo>
                <a:lnTo>
                  <a:pt x="1529" y="1056"/>
                </a:lnTo>
                <a:lnTo>
                  <a:pt x="1530" y="1060"/>
                </a:lnTo>
                <a:lnTo>
                  <a:pt x="1811" y="912"/>
                </a:lnTo>
                <a:lnTo>
                  <a:pt x="1804" y="898"/>
                </a:lnTo>
                <a:lnTo>
                  <a:pt x="1799" y="883"/>
                </a:lnTo>
                <a:lnTo>
                  <a:pt x="1786" y="856"/>
                </a:lnTo>
                <a:lnTo>
                  <a:pt x="1771" y="830"/>
                </a:lnTo>
                <a:lnTo>
                  <a:pt x="1755" y="805"/>
                </a:lnTo>
                <a:lnTo>
                  <a:pt x="1737" y="783"/>
                </a:lnTo>
                <a:lnTo>
                  <a:pt x="1720" y="762"/>
                </a:lnTo>
                <a:lnTo>
                  <a:pt x="1703" y="742"/>
                </a:lnTo>
                <a:lnTo>
                  <a:pt x="1686" y="725"/>
                </a:lnTo>
                <a:lnTo>
                  <a:pt x="1668" y="710"/>
                </a:lnTo>
                <a:lnTo>
                  <a:pt x="1653" y="695"/>
                </a:lnTo>
                <a:lnTo>
                  <a:pt x="1626" y="674"/>
                </a:lnTo>
                <a:lnTo>
                  <a:pt x="1607" y="661"/>
                </a:lnTo>
                <a:lnTo>
                  <a:pt x="1600" y="657"/>
                </a:lnTo>
                <a:close/>
                <a:moveTo>
                  <a:pt x="794" y="1745"/>
                </a:moveTo>
                <a:lnTo>
                  <a:pt x="995" y="1499"/>
                </a:lnTo>
                <a:lnTo>
                  <a:pt x="975" y="1489"/>
                </a:lnTo>
                <a:lnTo>
                  <a:pt x="959" y="1478"/>
                </a:lnTo>
                <a:lnTo>
                  <a:pt x="944" y="1466"/>
                </a:lnTo>
                <a:lnTo>
                  <a:pt x="931" y="1453"/>
                </a:lnTo>
                <a:lnTo>
                  <a:pt x="919" y="1440"/>
                </a:lnTo>
                <a:lnTo>
                  <a:pt x="907" y="1427"/>
                </a:lnTo>
                <a:lnTo>
                  <a:pt x="898" y="1414"/>
                </a:lnTo>
                <a:lnTo>
                  <a:pt x="890" y="1401"/>
                </a:lnTo>
                <a:lnTo>
                  <a:pt x="884" y="1388"/>
                </a:lnTo>
                <a:lnTo>
                  <a:pt x="878" y="1377"/>
                </a:lnTo>
                <a:lnTo>
                  <a:pt x="870" y="1359"/>
                </a:lnTo>
                <a:lnTo>
                  <a:pt x="866" y="1346"/>
                </a:lnTo>
                <a:lnTo>
                  <a:pt x="865" y="1341"/>
                </a:lnTo>
                <a:lnTo>
                  <a:pt x="584" y="1489"/>
                </a:lnTo>
                <a:lnTo>
                  <a:pt x="589" y="1503"/>
                </a:lnTo>
                <a:lnTo>
                  <a:pt x="595" y="1518"/>
                </a:lnTo>
                <a:lnTo>
                  <a:pt x="609" y="1546"/>
                </a:lnTo>
                <a:lnTo>
                  <a:pt x="624" y="1571"/>
                </a:lnTo>
                <a:lnTo>
                  <a:pt x="639" y="1596"/>
                </a:lnTo>
                <a:lnTo>
                  <a:pt x="656" y="1618"/>
                </a:lnTo>
                <a:lnTo>
                  <a:pt x="674" y="1639"/>
                </a:lnTo>
                <a:lnTo>
                  <a:pt x="692" y="1659"/>
                </a:lnTo>
                <a:lnTo>
                  <a:pt x="709" y="1676"/>
                </a:lnTo>
                <a:lnTo>
                  <a:pt x="726" y="1692"/>
                </a:lnTo>
                <a:lnTo>
                  <a:pt x="742" y="1705"/>
                </a:lnTo>
                <a:lnTo>
                  <a:pt x="768" y="1727"/>
                </a:lnTo>
                <a:lnTo>
                  <a:pt x="787" y="1740"/>
                </a:lnTo>
                <a:lnTo>
                  <a:pt x="794" y="1745"/>
                </a:lnTo>
                <a:close/>
                <a:moveTo>
                  <a:pt x="666" y="782"/>
                </a:moveTo>
                <a:lnTo>
                  <a:pt x="910" y="982"/>
                </a:lnTo>
                <a:lnTo>
                  <a:pt x="921" y="964"/>
                </a:lnTo>
                <a:lnTo>
                  <a:pt x="932" y="946"/>
                </a:lnTo>
                <a:lnTo>
                  <a:pt x="944" y="931"/>
                </a:lnTo>
                <a:lnTo>
                  <a:pt x="957" y="918"/>
                </a:lnTo>
                <a:lnTo>
                  <a:pt x="970" y="906"/>
                </a:lnTo>
                <a:lnTo>
                  <a:pt x="984" y="896"/>
                </a:lnTo>
                <a:lnTo>
                  <a:pt x="997" y="887"/>
                </a:lnTo>
                <a:lnTo>
                  <a:pt x="1009" y="878"/>
                </a:lnTo>
                <a:lnTo>
                  <a:pt x="1021" y="871"/>
                </a:lnTo>
                <a:lnTo>
                  <a:pt x="1032" y="866"/>
                </a:lnTo>
                <a:lnTo>
                  <a:pt x="1052" y="858"/>
                </a:lnTo>
                <a:lnTo>
                  <a:pt x="1065" y="853"/>
                </a:lnTo>
                <a:lnTo>
                  <a:pt x="1069" y="852"/>
                </a:lnTo>
                <a:lnTo>
                  <a:pt x="922" y="573"/>
                </a:lnTo>
                <a:lnTo>
                  <a:pt x="906" y="578"/>
                </a:lnTo>
                <a:lnTo>
                  <a:pt x="892" y="584"/>
                </a:lnTo>
                <a:lnTo>
                  <a:pt x="865" y="596"/>
                </a:lnTo>
                <a:lnTo>
                  <a:pt x="838" y="611"/>
                </a:lnTo>
                <a:lnTo>
                  <a:pt x="814" y="627"/>
                </a:lnTo>
                <a:lnTo>
                  <a:pt x="792" y="645"/>
                </a:lnTo>
                <a:lnTo>
                  <a:pt x="770" y="662"/>
                </a:lnTo>
                <a:lnTo>
                  <a:pt x="751" y="679"/>
                </a:lnTo>
                <a:lnTo>
                  <a:pt x="734" y="697"/>
                </a:lnTo>
                <a:lnTo>
                  <a:pt x="718" y="714"/>
                </a:lnTo>
                <a:lnTo>
                  <a:pt x="704" y="729"/>
                </a:lnTo>
                <a:lnTo>
                  <a:pt x="683" y="756"/>
                </a:lnTo>
                <a:lnTo>
                  <a:pt x="670" y="775"/>
                </a:lnTo>
                <a:lnTo>
                  <a:pt x="666" y="782"/>
                </a:lnTo>
                <a:close/>
                <a:moveTo>
                  <a:pt x="1039" y="1006"/>
                </a:moveTo>
                <a:lnTo>
                  <a:pt x="1039" y="1006"/>
                </a:lnTo>
                <a:lnTo>
                  <a:pt x="1030" y="1016"/>
                </a:lnTo>
                <a:lnTo>
                  <a:pt x="1020" y="1024"/>
                </a:lnTo>
                <a:lnTo>
                  <a:pt x="1012" y="1034"/>
                </a:lnTo>
                <a:lnTo>
                  <a:pt x="1003" y="1043"/>
                </a:lnTo>
                <a:lnTo>
                  <a:pt x="996" y="1053"/>
                </a:lnTo>
                <a:lnTo>
                  <a:pt x="989" y="1063"/>
                </a:lnTo>
                <a:lnTo>
                  <a:pt x="982" y="1074"/>
                </a:lnTo>
                <a:lnTo>
                  <a:pt x="975" y="1085"/>
                </a:lnTo>
                <a:lnTo>
                  <a:pt x="965" y="1108"/>
                </a:lnTo>
                <a:lnTo>
                  <a:pt x="957" y="1130"/>
                </a:lnTo>
                <a:lnTo>
                  <a:pt x="951" y="1155"/>
                </a:lnTo>
                <a:lnTo>
                  <a:pt x="948" y="1179"/>
                </a:lnTo>
                <a:lnTo>
                  <a:pt x="946" y="1203"/>
                </a:lnTo>
                <a:lnTo>
                  <a:pt x="947" y="1228"/>
                </a:lnTo>
                <a:lnTo>
                  <a:pt x="951" y="1252"/>
                </a:lnTo>
                <a:lnTo>
                  <a:pt x="957" y="1277"/>
                </a:lnTo>
                <a:lnTo>
                  <a:pt x="960" y="1288"/>
                </a:lnTo>
                <a:lnTo>
                  <a:pt x="965" y="1300"/>
                </a:lnTo>
                <a:lnTo>
                  <a:pt x="970" y="1311"/>
                </a:lnTo>
                <a:lnTo>
                  <a:pt x="975" y="1323"/>
                </a:lnTo>
                <a:lnTo>
                  <a:pt x="982" y="1335"/>
                </a:lnTo>
                <a:lnTo>
                  <a:pt x="989" y="1345"/>
                </a:lnTo>
                <a:lnTo>
                  <a:pt x="996" y="1356"/>
                </a:lnTo>
                <a:lnTo>
                  <a:pt x="1004" y="1366"/>
                </a:lnTo>
                <a:lnTo>
                  <a:pt x="1013" y="1376"/>
                </a:lnTo>
                <a:lnTo>
                  <a:pt x="1022" y="1385"/>
                </a:lnTo>
                <a:lnTo>
                  <a:pt x="1031" y="1394"/>
                </a:lnTo>
                <a:lnTo>
                  <a:pt x="1040" y="1403"/>
                </a:lnTo>
                <a:lnTo>
                  <a:pt x="1051" y="1411"/>
                </a:lnTo>
                <a:lnTo>
                  <a:pt x="1061" y="1418"/>
                </a:lnTo>
                <a:lnTo>
                  <a:pt x="1072" y="1424"/>
                </a:lnTo>
                <a:lnTo>
                  <a:pt x="1083" y="1430"/>
                </a:lnTo>
                <a:lnTo>
                  <a:pt x="1105" y="1440"/>
                </a:lnTo>
                <a:lnTo>
                  <a:pt x="1129" y="1448"/>
                </a:lnTo>
                <a:lnTo>
                  <a:pt x="1152" y="1454"/>
                </a:lnTo>
                <a:lnTo>
                  <a:pt x="1177" y="1459"/>
                </a:lnTo>
                <a:lnTo>
                  <a:pt x="1201" y="1460"/>
                </a:lnTo>
                <a:lnTo>
                  <a:pt x="1225" y="1459"/>
                </a:lnTo>
                <a:lnTo>
                  <a:pt x="1250" y="1455"/>
                </a:lnTo>
                <a:lnTo>
                  <a:pt x="1274" y="1449"/>
                </a:lnTo>
                <a:lnTo>
                  <a:pt x="1286" y="1445"/>
                </a:lnTo>
                <a:lnTo>
                  <a:pt x="1298" y="1441"/>
                </a:lnTo>
                <a:lnTo>
                  <a:pt x="1309" y="1436"/>
                </a:lnTo>
                <a:lnTo>
                  <a:pt x="1321" y="1430"/>
                </a:lnTo>
                <a:lnTo>
                  <a:pt x="1332" y="1424"/>
                </a:lnTo>
                <a:lnTo>
                  <a:pt x="1342" y="1417"/>
                </a:lnTo>
                <a:lnTo>
                  <a:pt x="1353" y="1410"/>
                </a:lnTo>
                <a:lnTo>
                  <a:pt x="1364" y="1402"/>
                </a:lnTo>
                <a:lnTo>
                  <a:pt x="1374" y="1393"/>
                </a:lnTo>
                <a:lnTo>
                  <a:pt x="1383" y="1384"/>
                </a:lnTo>
                <a:lnTo>
                  <a:pt x="1392" y="1375"/>
                </a:lnTo>
                <a:lnTo>
                  <a:pt x="1400" y="1365"/>
                </a:lnTo>
                <a:lnTo>
                  <a:pt x="1408" y="1355"/>
                </a:lnTo>
                <a:lnTo>
                  <a:pt x="1415" y="1345"/>
                </a:lnTo>
                <a:lnTo>
                  <a:pt x="1421" y="1335"/>
                </a:lnTo>
                <a:lnTo>
                  <a:pt x="1428" y="1323"/>
                </a:lnTo>
                <a:lnTo>
                  <a:pt x="1439" y="1301"/>
                </a:lnTo>
                <a:lnTo>
                  <a:pt x="1447" y="1278"/>
                </a:lnTo>
                <a:lnTo>
                  <a:pt x="1452" y="1253"/>
                </a:lnTo>
                <a:lnTo>
                  <a:pt x="1456" y="1229"/>
                </a:lnTo>
                <a:lnTo>
                  <a:pt x="1457" y="1205"/>
                </a:lnTo>
                <a:lnTo>
                  <a:pt x="1456" y="1180"/>
                </a:lnTo>
                <a:lnTo>
                  <a:pt x="1453" y="1156"/>
                </a:lnTo>
                <a:lnTo>
                  <a:pt x="1447" y="1132"/>
                </a:lnTo>
                <a:lnTo>
                  <a:pt x="1443" y="1120"/>
                </a:lnTo>
                <a:lnTo>
                  <a:pt x="1439" y="1108"/>
                </a:lnTo>
                <a:lnTo>
                  <a:pt x="1434" y="1097"/>
                </a:lnTo>
                <a:lnTo>
                  <a:pt x="1428" y="1086"/>
                </a:lnTo>
                <a:lnTo>
                  <a:pt x="1421" y="1074"/>
                </a:lnTo>
                <a:lnTo>
                  <a:pt x="1414" y="1063"/>
                </a:lnTo>
                <a:lnTo>
                  <a:pt x="1407" y="1053"/>
                </a:lnTo>
                <a:lnTo>
                  <a:pt x="1399" y="1042"/>
                </a:lnTo>
                <a:lnTo>
                  <a:pt x="1391" y="1033"/>
                </a:lnTo>
                <a:lnTo>
                  <a:pt x="1382" y="1023"/>
                </a:lnTo>
                <a:lnTo>
                  <a:pt x="1373" y="1015"/>
                </a:lnTo>
                <a:lnTo>
                  <a:pt x="1363" y="1005"/>
                </a:lnTo>
                <a:lnTo>
                  <a:pt x="1352" y="998"/>
                </a:lnTo>
                <a:lnTo>
                  <a:pt x="1342" y="991"/>
                </a:lnTo>
                <a:lnTo>
                  <a:pt x="1332" y="984"/>
                </a:lnTo>
                <a:lnTo>
                  <a:pt x="1321" y="978"/>
                </a:lnTo>
                <a:lnTo>
                  <a:pt x="1299" y="968"/>
                </a:lnTo>
                <a:lnTo>
                  <a:pt x="1275" y="960"/>
                </a:lnTo>
                <a:lnTo>
                  <a:pt x="1251" y="954"/>
                </a:lnTo>
                <a:lnTo>
                  <a:pt x="1227" y="949"/>
                </a:lnTo>
                <a:lnTo>
                  <a:pt x="1202" y="948"/>
                </a:lnTo>
                <a:lnTo>
                  <a:pt x="1178" y="949"/>
                </a:lnTo>
                <a:lnTo>
                  <a:pt x="1153" y="954"/>
                </a:lnTo>
                <a:lnTo>
                  <a:pt x="1130" y="959"/>
                </a:lnTo>
                <a:lnTo>
                  <a:pt x="1118" y="963"/>
                </a:lnTo>
                <a:lnTo>
                  <a:pt x="1105" y="968"/>
                </a:lnTo>
                <a:lnTo>
                  <a:pt x="1094" y="972"/>
                </a:lnTo>
                <a:lnTo>
                  <a:pt x="1083" y="978"/>
                </a:lnTo>
                <a:lnTo>
                  <a:pt x="1072" y="984"/>
                </a:lnTo>
                <a:lnTo>
                  <a:pt x="1061" y="991"/>
                </a:lnTo>
                <a:lnTo>
                  <a:pt x="1051" y="998"/>
                </a:lnTo>
                <a:lnTo>
                  <a:pt x="1039" y="10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2" name="Rectangle 7"/>
          <p:cNvSpPr>
            <a:spLocks noGrp="1" noChangeArrowheads="1"/>
          </p:cNvSpPr>
          <p:nvPr>
            <p:ph type="title"/>
          </p:nvPr>
        </p:nvSpPr>
        <p:spPr/>
        <p:txBody>
          <a:bodyPr/>
          <a:lstStyle/>
          <a:p>
            <a:pPr eaLnBrk="1" hangingPunct="1"/>
            <a:endParaRPr lang="en-GB" dirty="0">
              <a:latin typeface="Arial" charset="0"/>
            </a:endParaRPr>
          </a:p>
        </p:txBody>
      </p:sp>
      <p:grpSp>
        <p:nvGrpSpPr>
          <p:cNvPr id="7" name="Group 13"/>
          <p:cNvGrpSpPr>
            <a:grpSpLocks/>
          </p:cNvGrpSpPr>
          <p:nvPr/>
        </p:nvGrpSpPr>
        <p:grpSpPr bwMode="auto">
          <a:xfrm>
            <a:off x="5843241" y="4762501"/>
            <a:ext cx="1692275" cy="1652587"/>
            <a:chOff x="2920" y="2139"/>
            <a:chExt cx="1066" cy="1041"/>
          </a:xfrm>
        </p:grpSpPr>
        <p:sp>
          <p:nvSpPr>
            <p:cNvPr id="8" name="Freeform 35"/>
            <p:cNvSpPr>
              <a:spLocks/>
            </p:cNvSpPr>
            <p:nvPr/>
          </p:nvSpPr>
          <p:spPr bwMode="auto">
            <a:xfrm>
              <a:off x="2920" y="2139"/>
              <a:ext cx="1066" cy="1041"/>
            </a:xfrm>
            <a:custGeom>
              <a:avLst/>
              <a:gdLst>
                <a:gd name="T0" fmla="*/ 1063 w 1020"/>
                <a:gd name="T1" fmla="*/ 458 h 998"/>
                <a:gd name="T2" fmla="*/ 813 w 1020"/>
                <a:gd name="T3" fmla="*/ 444 h 998"/>
                <a:gd name="T4" fmla="*/ 805 w 1020"/>
                <a:gd name="T5" fmla="*/ 420 h 998"/>
                <a:gd name="T6" fmla="*/ 800 w 1020"/>
                <a:gd name="T7" fmla="*/ 406 h 998"/>
                <a:gd name="T8" fmla="*/ 964 w 1020"/>
                <a:gd name="T9" fmla="*/ 213 h 998"/>
                <a:gd name="T10" fmla="*/ 706 w 1020"/>
                <a:gd name="T11" fmla="*/ 291 h 998"/>
                <a:gd name="T12" fmla="*/ 690 w 1020"/>
                <a:gd name="T13" fmla="*/ 280 h 998"/>
                <a:gd name="T14" fmla="*/ 700 w 1020"/>
                <a:gd name="T15" fmla="*/ 18 h 998"/>
                <a:gd name="T16" fmla="*/ 541 w 1020"/>
                <a:gd name="T17" fmla="*/ 236 h 998"/>
                <a:gd name="T18" fmla="*/ 519 w 1020"/>
                <a:gd name="T19" fmla="*/ 236 h 998"/>
                <a:gd name="T20" fmla="*/ 372 w 1020"/>
                <a:gd name="T21" fmla="*/ 19 h 998"/>
                <a:gd name="T22" fmla="*/ 372 w 1020"/>
                <a:gd name="T23" fmla="*/ 285 h 998"/>
                <a:gd name="T24" fmla="*/ 355 w 1020"/>
                <a:gd name="T25" fmla="*/ 297 h 998"/>
                <a:gd name="T26" fmla="*/ 105 w 1020"/>
                <a:gd name="T27" fmla="*/ 208 h 998"/>
                <a:gd name="T28" fmla="*/ 263 w 1020"/>
                <a:gd name="T29" fmla="*/ 425 h 998"/>
                <a:gd name="T30" fmla="*/ 258 w 1020"/>
                <a:gd name="T31" fmla="*/ 443 h 998"/>
                <a:gd name="T32" fmla="*/ 0 w 1020"/>
                <a:gd name="T33" fmla="*/ 521 h 998"/>
                <a:gd name="T34" fmla="*/ 256 w 1020"/>
                <a:gd name="T35" fmla="*/ 598 h 998"/>
                <a:gd name="T36" fmla="*/ 260 w 1020"/>
                <a:gd name="T37" fmla="*/ 612 h 998"/>
                <a:gd name="T38" fmla="*/ 265 w 1020"/>
                <a:gd name="T39" fmla="*/ 626 h 998"/>
                <a:gd name="T40" fmla="*/ 100 w 1020"/>
                <a:gd name="T41" fmla="*/ 826 h 998"/>
                <a:gd name="T42" fmla="*/ 357 w 1020"/>
                <a:gd name="T43" fmla="*/ 750 h 998"/>
                <a:gd name="T44" fmla="*/ 374 w 1020"/>
                <a:gd name="T45" fmla="*/ 762 h 998"/>
                <a:gd name="T46" fmla="*/ 366 w 1020"/>
                <a:gd name="T47" fmla="*/ 1023 h 998"/>
                <a:gd name="T48" fmla="*/ 522 w 1020"/>
                <a:gd name="T49" fmla="*/ 810 h 998"/>
                <a:gd name="T50" fmla="*/ 546 w 1020"/>
                <a:gd name="T51" fmla="*/ 810 h 998"/>
                <a:gd name="T52" fmla="*/ 694 w 1020"/>
                <a:gd name="T53" fmla="*/ 1023 h 998"/>
                <a:gd name="T54" fmla="*/ 694 w 1020"/>
                <a:gd name="T55" fmla="*/ 764 h 998"/>
                <a:gd name="T56" fmla="*/ 714 w 1020"/>
                <a:gd name="T57" fmla="*/ 750 h 998"/>
                <a:gd name="T58" fmla="*/ 960 w 1020"/>
                <a:gd name="T59" fmla="*/ 836 h 998"/>
                <a:gd name="T60" fmla="*/ 806 w 1020"/>
                <a:gd name="T61" fmla="*/ 624 h 998"/>
                <a:gd name="T62" fmla="*/ 813 w 1020"/>
                <a:gd name="T63" fmla="*/ 602 h 998"/>
                <a:gd name="T64" fmla="*/ 1066 w 1020"/>
                <a:gd name="T65" fmla="*/ 521 h 9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20"/>
                <a:gd name="T100" fmla="*/ 0 h 998"/>
                <a:gd name="T101" fmla="*/ 1020 w 1020"/>
                <a:gd name="T102" fmla="*/ 998 h 9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20" h="998">
                  <a:moveTo>
                    <a:pt x="1020" y="499"/>
                  </a:moveTo>
                  <a:lnTo>
                    <a:pt x="1017" y="439"/>
                  </a:lnTo>
                  <a:lnTo>
                    <a:pt x="778" y="426"/>
                  </a:lnTo>
                  <a:lnTo>
                    <a:pt x="774" y="414"/>
                  </a:lnTo>
                  <a:lnTo>
                    <a:pt x="770" y="403"/>
                  </a:lnTo>
                  <a:lnTo>
                    <a:pt x="765" y="389"/>
                  </a:lnTo>
                  <a:lnTo>
                    <a:pt x="759" y="378"/>
                  </a:lnTo>
                  <a:lnTo>
                    <a:pt x="922" y="204"/>
                  </a:lnTo>
                  <a:lnTo>
                    <a:pt x="886" y="157"/>
                  </a:lnTo>
                  <a:lnTo>
                    <a:pt x="676" y="279"/>
                  </a:lnTo>
                  <a:lnTo>
                    <a:pt x="660" y="268"/>
                  </a:lnTo>
                  <a:lnTo>
                    <a:pt x="642" y="258"/>
                  </a:lnTo>
                  <a:lnTo>
                    <a:pt x="670" y="17"/>
                  </a:lnTo>
                  <a:lnTo>
                    <a:pt x="613" y="0"/>
                  </a:lnTo>
                  <a:lnTo>
                    <a:pt x="518" y="226"/>
                  </a:lnTo>
                  <a:lnTo>
                    <a:pt x="497" y="226"/>
                  </a:lnTo>
                  <a:lnTo>
                    <a:pt x="477" y="228"/>
                  </a:lnTo>
                  <a:lnTo>
                    <a:pt x="356" y="18"/>
                  </a:lnTo>
                  <a:lnTo>
                    <a:pt x="301" y="38"/>
                  </a:lnTo>
                  <a:lnTo>
                    <a:pt x="356" y="273"/>
                  </a:lnTo>
                  <a:lnTo>
                    <a:pt x="340" y="285"/>
                  </a:lnTo>
                  <a:lnTo>
                    <a:pt x="323" y="300"/>
                  </a:lnTo>
                  <a:lnTo>
                    <a:pt x="100" y="199"/>
                  </a:lnTo>
                  <a:lnTo>
                    <a:pt x="67" y="248"/>
                  </a:lnTo>
                  <a:lnTo>
                    <a:pt x="252" y="407"/>
                  </a:lnTo>
                  <a:lnTo>
                    <a:pt x="247" y="425"/>
                  </a:lnTo>
                  <a:lnTo>
                    <a:pt x="242" y="444"/>
                  </a:lnTo>
                  <a:lnTo>
                    <a:pt x="0" y="499"/>
                  </a:lnTo>
                  <a:lnTo>
                    <a:pt x="3" y="558"/>
                  </a:lnTo>
                  <a:lnTo>
                    <a:pt x="245" y="573"/>
                  </a:lnTo>
                  <a:lnTo>
                    <a:pt x="249" y="587"/>
                  </a:lnTo>
                  <a:lnTo>
                    <a:pt x="254" y="600"/>
                  </a:lnTo>
                  <a:lnTo>
                    <a:pt x="262" y="619"/>
                  </a:lnTo>
                  <a:lnTo>
                    <a:pt x="96" y="792"/>
                  </a:lnTo>
                  <a:lnTo>
                    <a:pt x="132" y="840"/>
                  </a:lnTo>
                  <a:lnTo>
                    <a:pt x="342" y="719"/>
                  </a:lnTo>
                  <a:lnTo>
                    <a:pt x="358" y="731"/>
                  </a:lnTo>
                  <a:lnTo>
                    <a:pt x="377" y="742"/>
                  </a:lnTo>
                  <a:lnTo>
                    <a:pt x="350" y="981"/>
                  </a:lnTo>
                  <a:lnTo>
                    <a:pt x="408" y="998"/>
                  </a:lnTo>
                  <a:lnTo>
                    <a:pt x="499" y="777"/>
                  </a:lnTo>
                  <a:lnTo>
                    <a:pt x="522" y="777"/>
                  </a:lnTo>
                  <a:lnTo>
                    <a:pt x="545" y="775"/>
                  </a:lnTo>
                  <a:lnTo>
                    <a:pt x="664" y="981"/>
                  </a:lnTo>
                  <a:lnTo>
                    <a:pt x="721" y="961"/>
                  </a:lnTo>
                  <a:lnTo>
                    <a:pt x="664" y="732"/>
                  </a:lnTo>
                  <a:lnTo>
                    <a:pt x="683" y="719"/>
                  </a:lnTo>
                  <a:lnTo>
                    <a:pt x="700" y="704"/>
                  </a:lnTo>
                  <a:lnTo>
                    <a:pt x="919" y="801"/>
                  </a:lnTo>
                  <a:lnTo>
                    <a:pt x="952" y="752"/>
                  </a:lnTo>
                  <a:lnTo>
                    <a:pt x="771" y="598"/>
                  </a:lnTo>
                  <a:lnTo>
                    <a:pt x="778" y="577"/>
                  </a:lnTo>
                  <a:lnTo>
                    <a:pt x="783" y="555"/>
                  </a:lnTo>
                  <a:lnTo>
                    <a:pt x="1020" y="499"/>
                  </a:lnTo>
                  <a:close/>
                </a:path>
              </a:pathLst>
            </a:custGeom>
            <a:solidFill>
              <a:schemeClr val="accent2"/>
            </a:solidFill>
            <a:ln w="9525">
              <a:solidFill>
                <a:srgbClr val="000000"/>
              </a:solidFill>
              <a:round/>
              <a:headEnd/>
              <a:tailEnd/>
            </a:ln>
          </p:spPr>
          <p:txBody>
            <a:bodyPr/>
            <a:lstStyle/>
            <a:p>
              <a:endParaRPr lang="en-US"/>
            </a:p>
          </p:txBody>
        </p:sp>
        <p:sp>
          <p:nvSpPr>
            <p:cNvPr id="9" name="Freeform 37"/>
            <p:cNvSpPr>
              <a:spLocks/>
            </p:cNvSpPr>
            <p:nvPr/>
          </p:nvSpPr>
          <p:spPr bwMode="auto">
            <a:xfrm>
              <a:off x="3319" y="2526"/>
              <a:ext cx="272" cy="274"/>
            </a:xfrm>
            <a:custGeom>
              <a:avLst/>
              <a:gdLst>
                <a:gd name="T0" fmla="*/ 264 w 260"/>
                <a:gd name="T1" fmla="*/ 87 h 260"/>
                <a:gd name="T2" fmla="*/ 271 w 260"/>
                <a:gd name="T3" fmla="*/ 115 h 260"/>
                <a:gd name="T4" fmla="*/ 272 w 260"/>
                <a:gd name="T5" fmla="*/ 142 h 260"/>
                <a:gd name="T6" fmla="*/ 269 w 260"/>
                <a:gd name="T7" fmla="*/ 168 h 260"/>
                <a:gd name="T8" fmla="*/ 260 w 260"/>
                <a:gd name="T9" fmla="*/ 193 h 260"/>
                <a:gd name="T10" fmla="*/ 248 w 260"/>
                <a:gd name="T11" fmla="*/ 216 h 260"/>
                <a:gd name="T12" fmla="*/ 231 w 260"/>
                <a:gd name="T13" fmla="*/ 236 h 260"/>
                <a:gd name="T14" fmla="*/ 210 w 260"/>
                <a:gd name="T15" fmla="*/ 253 h 260"/>
                <a:gd name="T16" fmla="*/ 185 w 260"/>
                <a:gd name="T17" fmla="*/ 266 h 260"/>
                <a:gd name="T18" fmla="*/ 173 w 260"/>
                <a:gd name="T19" fmla="*/ 270 h 260"/>
                <a:gd name="T20" fmla="*/ 145 w 260"/>
                <a:gd name="T21" fmla="*/ 274 h 260"/>
                <a:gd name="T22" fmla="*/ 118 w 260"/>
                <a:gd name="T23" fmla="*/ 273 h 260"/>
                <a:gd name="T24" fmla="*/ 94 w 260"/>
                <a:gd name="T25" fmla="*/ 268 h 260"/>
                <a:gd name="T26" fmla="*/ 69 w 260"/>
                <a:gd name="T27" fmla="*/ 257 h 260"/>
                <a:gd name="T28" fmla="*/ 47 w 260"/>
                <a:gd name="T29" fmla="*/ 241 h 260"/>
                <a:gd name="T30" fmla="*/ 29 w 260"/>
                <a:gd name="T31" fmla="*/ 222 h 260"/>
                <a:gd name="T32" fmla="*/ 15 w 260"/>
                <a:gd name="T33" fmla="*/ 199 h 260"/>
                <a:gd name="T34" fmla="*/ 9 w 260"/>
                <a:gd name="T35" fmla="*/ 187 h 260"/>
                <a:gd name="T36" fmla="*/ 2 w 260"/>
                <a:gd name="T37" fmla="*/ 159 h 260"/>
                <a:gd name="T38" fmla="*/ 0 w 260"/>
                <a:gd name="T39" fmla="*/ 134 h 260"/>
                <a:gd name="T40" fmla="*/ 3 w 260"/>
                <a:gd name="T41" fmla="*/ 106 h 260"/>
                <a:gd name="T42" fmla="*/ 12 w 260"/>
                <a:gd name="T43" fmla="*/ 81 h 260"/>
                <a:gd name="T44" fmla="*/ 25 w 260"/>
                <a:gd name="T45" fmla="*/ 59 h 260"/>
                <a:gd name="T46" fmla="*/ 42 w 260"/>
                <a:gd name="T47" fmla="*/ 38 h 260"/>
                <a:gd name="T48" fmla="*/ 63 w 260"/>
                <a:gd name="T49" fmla="*/ 22 h 260"/>
                <a:gd name="T50" fmla="*/ 87 w 260"/>
                <a:gd name="T51" fmla="*/ 9 h 260"/>
                <a:gd name="T52" fmla="*/ 101 w 260"/>
                <a:gd name="T53" fmla="*/ 4 h 260"/>
                <a:gd name="T54" fmla="*/ 127 w 260"/>
                <a:gd name="T55" fmla="*/ 0 h 260"/>
                <a:gd name="T56" fmla="*/ 154 w 260"/>
                <a:gd name="T57" fmla="*/ 1 h 260"/>
                <a:gd name="T58" fmla="*/ 180 w 260"/>
                <a:gd name="T59" fmla="*/ 7 h 260"/>
                <a:gd name="T60" fmla="*/ 203 w 260"/>
                <a:gd name="T61" fmla="*/ 17 h 260"/>
                <a:gd name="T62" fmla="*/ 225 w 260"/>
                <a:gd name="T63" fmla="*/ 33 h 260"/>
                <a:gd name="T64" fmla="*/ 244 w 260"/>
                <a:gd name="T65" fmla="*/ 52 h 260"/>
                <a:gd name="T66" fmla="*/ 258 w 260"/>
                <a:gd name="T67" fmla="*/ 75 h 260"/>
                <a:gd name="T68" fmla="*/ 264 w 260"/>
                <a:gd name="T69" fmla="*/ 87 h 2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60"/>
                <a:gd name="T106" fmla="*/ 0 h 260"/>
                <a:gd name="T107" fmla="*/ 260 w 260"/>
                <a:gd name="T108" fmla="*/ 260 h 2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60" h="260">
                  <a:moveTo>
                    <a:pt x="252" y="83"/>
                  </a:moveTo>
                  <a:lnTo>
                    <a:pt x="252" y="83"/>
                  </a:lnTo>
                  <a:lnTo>
                    <a:pt x="256" y="97"/>
                  </a:lnTo>
                  <a:lnTo>
                    <a:pt x="259" y="109"/>
                  </a:lnTo>
                  <a:lnTo>
                    <a:pt x="260" y="121"/>
                  </a:lnTo>
                  <a:lnTo>
                    <a:pt x="260" y="135"/>
                  </a:lnTo>
                  <a:lnTo>
                    <a:pt x="259" y="147"/>
                  </a:lnTo>
                  <a:lnTo>
                    <a:pt x="257" y="159"/>
                  </a:lnTo>
                  <a:lnTo>
                    <a:pt x="254" y="172"/>
                  </a:lnTo>
                  <a:lnTo>
                    <a:pt x="249" y="183"/>
                  </a:lnTo>
                  <a:lnTo>
                    <a:pt x="244" y="194"/>
                  </a:lnTo>
                  <a:lnTo>
                    <a:pt x="237" y="205"/>
                  </a:lnTo>
                  <a:lnTo>
                    <a:pt x="229" y="215"/>
                  </a:lnTo>
                  <a:lnTo>
                    <a:pt x="221" y="224"/>
                  </a:lnTo>
                  <a:lnTo>
                    <a:pt x="211" y="233"/>
                  </a:lnTo>
                  <a:lnTo>
                    <a:pt x="201" y="240"/>
                  </a:lnTo>
                  <a:lnTo>
                    <a:pt x="189" y="247"/>
                  </a:lnTo>
                  <a:lnTo>
                    <a:pt x="177" y="252"/>
                  </a:lnTo>
                  <a:lnTo>
                    <a:pt x="165" y="256"/>
                  </a:lnTo>
                  <a:lnTo>
                    <a:pt x="151" y="259"/>
                  </a:lnTo>
                  <a:lnTo>
                    <a:pt x="139" y="260"/>
                  </a:lnTo>
                  <a:lnTo>
                    <a:pt x="127" y="260"/>
                  </a:lnTo>
                  <a:lnTo>
                    <a:pt x="113" y="259"/>
                  </a:lnTo>
                  <a:lnTo>
                    <a:pt x="101" y="257"/>
                  </a:lnTo>
                  <a:lnTo>
                    <a:pt x="90" y="254"/>
                  </a:lnTo>
                  <a:lnTo>
                    <a:pt x="77" y="249"/>
                  </a:lnTo>
                  <a:lnTo>
                    <a:pt x="66" y="244"/>
                  </a:lnTo>
                  <a:lnTo>
                    <a:pt x="56" y="237"/>
                  </a:lnTo>
                  <a:lnTo>
                    <a:pt x="45" y="229"/>
                  </a:lnTo>
                  <a:lnTo>
                    <a:pt x="37" y="221"/>
                  </a:lnTo>
                  <a:lnTo>
                    <a:pt x="28" y="211"/>
                  </a:lnTo>
                  <a:lnTo>
                    <a:pt x="21" y="201"/>
                  </a:lnTo>
                  <a:lnTo>
                    <a:pt x="14" y="189"/>
                  </a:lnTo>
                  <a:lnTo>
                    <a:pt x="9" y="177"/>
                  </a:lnTo>
                  <a:lnTo>
                    <a:pt x="5" y="165"/>
                  </a:lnTo>
                  <a:lnTo>
                    <a:pt x="2" y="151"/>
                  </a:lnTo>
                  <a:lnTo>
                    <a:pt x="0" y="139"/>
                  </a:lnTo>
                  <a:lnTo>
                    <a:pt x="0" y="127"/>
                  </a:lnTo>
                  <a:lnTo>
                    <a:pt x="1" y="113"/>
                  </a:lnTo>
                  <a:lnTo>
                    <a:pt x="3" y="101"/>
                  </a:lnTo>
                  <a:lnTo>
                    <a:pt x="7" y="89"/>
                  </a:lnTo>
                  <a:lnTo>
                    <a:pt x="11" y="77"/>
                  </a:lnTo>
                  <a:lnTo>
                    <a:pt x="16" y="66"/>
                  </a:lnTo>
                  <a:lnTo>
                    <a:pt x="24" y="56"/>
                  </a:lnTo>
                  <a:lnTo>
                    <a:pt x="31" y="45"/>
                  </a:lnTo>
                  <a:lnTo>
                    <a:pt x="40" y="36"/>
                  </a:lnTo>
                  <a:lnTo>
                    <a:pt x="49" y="28"/>
                  </a:lnTo>
                  <a:lnTo>
                    <a:pt x="60" y="21"/>
                  </a:lnTo>
                  <a:lnTo>
                    <a:pt x="71" y="14"/>
                  </a:lnTo>
                  <a:lnTo>
                    <a:pt x="83" y="9"/>
                  </a:lnTo>
                  <a:lnTo>
                    <a:pt x="97" y="4"/>
                  </a:lnTo>
                  <a:lnTo>
                    <a:pt x="109" y="2"/>
                  </a:lnTo>
                  <a:lnTo>
                    <a:pt x="121" y="0"/>
                  </a:lnTo>
                  <a:lnTo>
                    <a:pt x="135" y="0"/>
                  </a:lnTo>
                  <a:lnTo>
                    <a:pt x="147" y="1"/>
                  </a:lnTo>
                  <a:lnTo>
                    <a:pt x="159" y="3"/>
                  </a:lnTo>
                  <a:lnTo>
                    <a:pt x="172" y="7"/>
                  </a:lnTo>
                  <a:lnTo>
                    <a:pt x="183" y="11"/>
                  </a:lnTo>
                  <a:lnTo>
                    <a:pt x="194" y="16"/>
                  </a:lnTo>
                  <a:lnTo>
                    <a:pt x="205" y="24"/>
                  </a:lnTo>
                  <a:lnTo>
                    <a:pt x="215" y="31"/>
                  </a:lnTo>
                  <a:lnTo>
                    <a:pt x="224" y="40"/>
                  </a:lnTo>
                  <a:lnTo>
                    <a:pt x="233" y="49"/>
                  </a:lnTo>
                  <a:lnTo>
                    <a:pt x="240" y="60"/>
                  </a:lnTo>
                  <a:lnTo>
                    <a:pt x="247" y="71"/>
                  </a:lnTo>
                  <a:lnTo>
                    <a:pt x="252" y="83"/>
                  </a:lnTo>
                  <a:close/>
                </a:path>
              </a:pathLst>
            </a:custGeom>
            <a:solidFill>
              <a:schemeClr val="bg1"/>
            </a:solidFill>
            <a:ln w="9525">
              <a:solidFill>
                <a:srgbClr val="000000"/>
              </a:solidFill>
              <a:round/>
              <a:headEnd/>
              <a:tailEnd/>
            </a:ln>
          </p:spPr>
          <p:txBody>
            <a:bodyPr/>
            <a:lstStyle/>
            <a:p>
              <a:endParaRPr lang="en-US"/>
            </a:p>
          </p:txBody>
        </p:sp>
      </p:grpSp>
      <p:grpSp>
        <p:nvGrpSpPr>
          <p:cNvPr id="10" name="Group 15"/>
          <p:cNvGrpSpPr>
            <a:grpSpLocks/>
          </p:cNvGrpSpPr>
          <p:nvPr/>
        </p:nvGrpSpPr>
        <p:grpSpPr bwMode="auto">
          <a:xfrm>
            <a:off x="7200554" y="4314826"/>
            <a:ext cx="1651000" cy="1689100"/>
            <a:chOff x="3775" y="1857"/>
            <a:chExt cx="1040" cy="1064"/>
          </a:xfrm>
        </p:grpSpPr>
        <p:sp>
          <p:nvSpPr>
            <p:cNvPr id="11" name="Freeform 36"/>
            <p:cNvSpPr>
              <a:spLocks/>
            </p:cNvSpPr>
            <p:nvPr/>
          </p:nvSpPr>
          <p:spPr bwMode="auto">
            <a:xfrm>
              <a:off x="3775" y="1857"/>
              <a:ext cx="1040" cy="1064"/>
            </a:xfrm>
            <a:custGeom>
              <a:avLst/>
              <a:gdLst>
                <a:gd name="T0" fmla="*/ 1022 w 997"/>
                <a:gd name="T1" fmla="*/ 355 h 1019"/>
                <a:gd name="T2" fmla="*/ 777 w 997"/>
                <a:gd name="T3" fmla="*/ 398 h 1019"/>
                <a:gd name="T4" fmla="*/ 763 w 997"/>
                <a:gd name="T5" fmla="*/ 375 h 1019"/>
                <a:gd name="T6" fmla="*/ 746 w 997"/>
                <a:gd name="T7" fmla="*/ 352 h 1019"/>
                <a:gd name="T8" fmla="*/ 826 w 997"/>
                <a:gd name="T9" fmla="*/ 97 h 1019"/>
                <a:gd name="T10" fmla="*/ 640 w 997"/>
                <a:gd name="T11" fmla="*/ 270 h 1019"/>
                <a:gd name="T12" fmla="*/ 601 w 997"/>
                <a:gd name="T13" fmla="*/ 256 h 1019"/>
                <a:gd name="T14" fmla="*/ 511 w 997"/>
                <a:gd name="T15" fmla="*/ 0 h 1019"/>
                <a:gd name="T16" fmla="*/ 465 w 997"/>
                <a:gd name="T17" fmla="*/ 252 h 1019"/>
                <a:gd name="T18" fmla="*/ 425 w 997"/>
                <a:gd name="T19" fmla="*/ 263 h 1019"/>
                <a:gd name="T20" fmla="*/ 202 w 997"/>
                <a:gd name="T21" fmla="*/ 110 h 1019"/>
                <a:gd name="T22" fmla="*/ 313 w 997"/>
                <a:gd name="T23" fmla="*/ 336 h 1019"/>
                <a:gd name="T24" fmla="*/ 285 w 997"/>
                <a:gd name="T25" fmla="*/ 371 h 1019"/>
                <a:gd name="T26" fmla="*/ 13 w 997"/>
                <a:gd name="T27" fmla="*/ 377 h 1019"/>
                <a:gd name="T28" fmla="*/ 237 w 997"/>
                <a:gd name="T29" fmla="*/ 496 h 1019"/>
                <a:gd name="T30" fmla="*/ 235 w 997"/>
                <a:gd name="T31" fmla="*/ 536 h 1019"/>
                <a:gd name="T32" fmla="*/ 18 w 997"/>
                <a:gd name="T33" fmla="*/ 706 h 1019"/>
                <a:gd name="T34" fmla="*/ 267 w 997"/>
                <a:gd name="T35" fmla="*/ 667 h 1019"/>
                <a:gd name="T36" fmla="*/ 283 w 997"/>
                <a:gd name="T37" fmla="*/ 693 h 1019"/>
                <a:gd name="T38" fmla="*/ 294 w 997"/>
                <a:gd name="T39" fmla="*/ 709 h 1019"/>
                <a:gd name="T40" fmla="*/ 212 w 997"/>
                <a:gd name="T41" fmla="*/ 965 h 1019"/>
                <a:gd name="T42" fmla="*/ 397 w 997"/>
                <a:gd name="T43" fmla="*/ 794 h 1019"/>
                <a:gd name="T44" fmla="*/ 438 w 997"/>
                <a:gd name="T45" fmla="*/ 810 h 1019"/>
                <a:gd name="T46" fmla="*/ 528 w 997"/>
                <a:gd name="T47" fmla="*/ 1064 h 1019"/>
                <a:gd name="T48" fmla="*/ 572 w 997"/>
                <a:gd name="T49" fmla="*/ 818 h 1019"/>
                <a:gd name="T50" fmla="*/ 618 w 997"/>
                <a:gd name="T51" fmla="*/ 806 h 1019"/>
                <a:gd name="T52" fmla="*/ 838 w 997"/>
                <a:gd name="T53" fmla="*/ 954 h 1019"/>
                <a:gd name="T54" fmla="*/ 729 w 997"/>
                <a:gd name="T55" fmla="*/ 734 h 1019"/>
                <a:gd name="T56" fmla="*/ 759 w 997"/>
                <a:gd name="T57" fmla="*/ 699 h 1019"/>
                <a:gd name="T58" fmla="*/ 1026 w 997"/>
                <a:gd name="T59" fmla="*/ 688 h 1019"/>
                <a:gd name="T60" fmla="*/ 807 w 997"/>
                <a:gd name="T61" fmla="*/ 573 h 1019"/>
                <a:gd name="T62" fmla="*/ 811 w 997"/>
                <a:gd name="T63" fmla="*/ 526 h 10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97"/>
                <a:gd name="T97" fmla="*/ 0 h 1019"/>
                <a:gd name="T98" fmla="*/ 997 w 997"/>
                <a:gd name="T99" fmla="*/ 1019 h 10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97" h="1019">
                  <a:moveTo>
                    <a:pt x="997" y="398"/>
                  </a:moveTo>
                  <a:lnTo>
                    <a:pt x="980" y="340"/>
                  </a:lnTo>
                  <a:lnTo>
                    <a:pt x="745" y="381"/>
                  </a:lnTo>
                  <a:lnTo>
                    <a:pt x="731" y="359"/>
                  </a:lnTo>
                  <a:lnTo>
                    <a:pt x="723" y="348"/>
                  </a:lnTo>
                  <a:lnTo>
                    <a:pt x="715" y="337"/>
                  </a:lnTo>
                  <a:lnTo>
                    <a:pt x="837" y="132"/>
                  </a:lnTo>
                  <a:lnTo>
                    <a:pt x="792" y="93"/>
                  </a:lnTo>
                  <a:lnTo>
                    <a:pt x="614" y="259"/>
                  </a:lnTo>
                  <a:lnTo>
                    <a:pt x="594" y="251"/>
                  </a:lnTo>
                  <a:lnTo>
                    <a:pt x="576" y="245"/>
                  </a:lnTo>
                  <a:lnTo>
                    <a:pt x="550" y="4"/>
                  </a:lnTo>
                  <a:lnTo>
                    <a:pt x="490" y="0"/>
                  </a:lnTo>
                  <a:lnTo>
                    <a:pt x="446" y="241"/>
                  </a:lnTo>
                  <a:lnTo>
                    <a:pt x="427" y="245"/>
                  </a:lnTo>
                  <a:lnTo>
                    <a:pt x="407" y="252"/>
                  </a:lnTo>
                  <a:lnTo>
                    <a:pt x="244" y="73"/>
                  </a:lnTo>
                  <a:lnTo>
                    <a:pt x="194" y="105"/>
                  </a:lnTo>
                  <a:lnTo>
                    <a:pt x="300" y="322"/>
                  </a:lnTo>
                  <a:lnTo>
                    <a:pt x="286" y="338"/>
                  </a:lnTo>
                  <a:lnTo>
                    <a:pt x="273" y="355"/>
                  </a:lnTo>
                  <a:lnTo>
                    <a:pt x="33" y="305"/>
                  </a:lnTo>
                  <a:lnTo>
                    <a:pt x="12" y="361"/>
                  </a:lnTo>
                  <a:lnTo>
                    <a:pt x="227" y="475"/>
                  </a:lnTo>
                  <a:lnTo>
                    <a:pt x="225" y="494"/>
                  </a:lnTo>
                  <a:lnTo>
                    <a:pt x="225" y="513"/>
                  </a:lnTo>
                  <a:lnTo>
                    <a:pt x="0" y="619"/>
                  </a:lnTo>
                  <a:lnTo>
                    <a:pt x="17" y="676"/>
                  </a:lnTo>
                  <a:lnTo>
                    <a:pt x="256" y="639"/>
                  </a:lnTo>
                  <a:lnTo>
                    <a:pt x="263" y="651"/>
                  </a:lnTo>
                  <a:lnTo>
                    <a:pt x="271" y="664"/>
                  </a:lnTo>
                  <a:lnTo>
                    <a:pt x="282" y="679"/>
                  </a:lnTo>
                  <a:lnTo>
                    <a:pt x="158" y="885"/>
                  </a:lnTo>
                  <a:lnTo>
                    <a:pt x="203" y="924"/>
                  </a:lnTo>
                  <a:lnTo>
                    <a:pt x="381" y="760"/>
                  </a:lnTo>
                  <a:lnTo>
                    <a:pt x="401" y="769"/>
                  </a:lnTo>
                  <a:lnTo>
                    <a:pt x="420" y="776"/>
                  </a:lnTo>
                  <a:lnTo>
                    <a:pt x="446" y="1015"/>
                  </a:lnTo>
                  <a:lnTo>
                    <a:pt x="506" y="1019"/>
                  </a:lnTo>
                  <a:lnTo>
                    <a:pt x="548" y="783"/>
                  </a:lnTo>
                  <a:lnTo>
                    <a:pt x="571" y="779"/>
                  </a:lnTo>
                  <a:lnTo>
                    <a:pt x="592" y="772"/>
                  </a:lnTo>
                  <a:lnTo>
                    <a:pt x="754" y="947"/>
                  </a:lnTo>
                  <a:lnTo>
                    <a:pt x="803" y="914"/>
                  </a:lnTo>
                  <a:lnTo>
                    <a:pt x="699" y="703"/>
                  </a:lnTo>
                  <a:lnTo>
                    <a:pt x="715" y="686"/>
                  </a:lnTo>
                  <a:lnTo>
                    <a:pt x="728" y="669"/>
                  </a:lnTo>
                  <a:lnTo>
                    <a:pt x="963" y="715"/>
                  </a:lnTo>
                  <a:lnTo>
                    <a:pt x="984" y="659"/>
                  </a:lnTo>
                  <a:lnTo>
                    <a:pt x="774" y="549"/>
                  </a:lnTo>
                  <a:lnTo>
                    <a:pt x="777" y="528"/>
                  </a:lnTo>
                  <a:lnTo>
                    <a:pt x="777" y="504"/>
                  </a:lnTo>
                  <a:lnTo>
                    <a:pt x="997" y="398"/>
                  </a:lnTo>
                  <a:close/>
                </a:path>
              </a:pathLst>
            </a:custGeom>
            <a:solidFill>
              <a:schemeClr val="accent1"/>
            </a:solidFill>
            <a:ln w="9525">
              <a:solidFill>
                <a:srgbClr val="000000"/>
              </a:solidFill>
              <a:round/>
              <a:headEnd/>
              <a:tailEnd/>
            </a:ln>
          </p:spPr>
          <p:txBody>
            <a:bodyPr/>
            <a:lstStyle/>
            <a:p>
              <a:endParaRPr lang="en-US"/>
            </a:p>
          </p:txBody>
        </p:sp>
        <p:sp>
          <p:nvSpPr>
            <p:cNvPr id="12" name="Freeform 38"/>
            <p:cNvSpPr>
              <a:spLocks/>
            </p:cNvSpPr>
            <p:nvPr/>
          </p:nvSpPr>
          <p:spPr bwMode="auto">
            <a:xfrm>
              <a:off x="4159" y="2250"/>
              <a:ext cx="274" cy="274"/>
            </a:xfrm>
            <a:custGeom>
              <a:avLst/>
              <a:gdLst>
                <a:gd name="T0" fmla="*/ 266 w 260"/>
                <a:gd name="T1" fmla="*/ 89 h 262"/>
                <a:gd name="T2" fmla="*/ 273 w 260"/>
                <a:gd name="T3" fmla="*/ 114 h 262"/>
                <a:gd name="T4" fmla="*/ 274 w 260"/>
                <a:gd name="T5" fmla="*/ 141 h 262"/>
                <a:gd name="T6" fmla="*/ 271 w 260"/>
                <a:gd name="T7" fmla="*/ 167 h 262"/>
                <a:gd name="T8" fmla="*/ 262 w 260"/>
                <a:gd name="T9" fmla="*/ 192 h 262"/>
                <a:gd name="T10" fmla="*/ 251 w 260"/>
                <a:gd name="T11" fmla="*/ 215 h 262"/>
                <a:gd name="T12" fmla="*/ 233 w 260"/>
                <a:gd name="T13" fmla="*/ 235 h 262"/>
                <a:gd name="T14" fmla="*/ 212 w 260"/>
                <a:gd name="T15" fmla="*/ 252 h 262"/>
                <a:gd name="T16" fmla="*/ 187 w 260"/>
                <a:gd name="T17" fmla="*/ 265 h 262"/>
                <a:gd name="T18" fmla="*/ 174 w 260"/>
                <a:gd name="T19" fmla="*/ 269 h 262"/>
                <a:gd name="T20" fmla="*/ 146 w 260"/>
                <a:gd name="T21" fmla="*/ 273 h 262"/>
                <a:gd name="T22" fmla="*/ 119 w 260"/>
                <a:gd name="T23" fmla="*/ 273 h 262"/>
                <a:gd name="T24" fmla="*/ 94 w 260"/>
                <a:gd name="T25" fmla="*/ 267 h 262"/>
                <a:gd name="T26" fmla="*/ 71 w 260"/>
                <a:gd name="T27" fmla="*/ 255 h 262"/>
                <a:gd name="T28" fmla="*/ 48 w 260"/>
                <a:gd name="T29" fmla="*/ 241 h 262"/>
                <a:gd name="T30" fmla="*/ 30 w 260"/>
                <a:gd name="T31" fmla="*/ 222 h 262"/>
                <a:gd name="T32" fmla="*/ 15 w 260"/>
                <a:gd name="T33" fmla="*/ 199 h 262"/>
                <a:gd name="T34" fmla="*/ 9 w 260"/>
                <a:gd name="T35" fmla="*/ 185 h 262"/>
                <a:gd name="T36" fmla="*/ 2 w 260"/>
                <a:gd name="T37" fmla="*/ 160 h 262"/>
                <a:gd name="T38" fmla="*/ 0 w 260"/>
                <a:gd name="T39" fmla="*/ 133 h 262"/>
                <a:gd name="T40" fmla="*/ 3 w 260"/>
                <a:gd name="T41" fmla="*/ 107 h 262"/>
                <a:gd name="T42" fmla="*/ 12 w 260"/>
                <a:gd name="T43" fmla="*/ 83 h 262"/>
                <a:gd name="T44" fmla="*/ 25 w 260"/>
                <a:gd name="T45" fmla="*/ 59 h 262"/>
                <a:gd name="T46" fmla="*/ 42 w 260"/>
                <a:gd name="T47" fmla="*/ 39 h 262"/>
                <a:gd name="T48" fmla="*/ 63 w 260"/>
                <a:gd name="T49" fmla="*/ 22 h 262"/>
                <a:gd name="T50" fmla="*/ 87 w 260"/>
                <a:gd name="T51" fmla="*/ 10 h 262"/>
                <a:gd name="T52" fmla="*/ 102 w 260"/>
                <a:gd name="T53" fmla="*/ 6 h 262"/>
                <a:gd name="T54" fmla="*/ 129 w 260"/>
                <a:gd name="T55" fmla="*/ 1 h 262"/>
                <a:gd name="T56" fmla="*/ 155 w 260"/>
                <a:gd name="T57" fmla="*/ 1 h 262"/>
                <a:gd name="T58" fmla="*/ 181 w 260"/>
                <a:gd name="T59" fmla="*/ 8 h 262"/>
                <a:gd name="T60" fmla="*/ 204 w 260"/>
                <a:gd name="T61" fmla="*/ 19 h 262"/>
                <a:gd name="T62" fmla="*/ 227 w 260"/>
                <a:gd name="T63" fmla="*/ 33 h 262"/>
                <a:gd name="T64" fmla="*/ 246 w 260"/>
                <a:gd name="T65" fmla="*/ 52 h 262"/>
                <a:gd name="T66" fmla="*/ 260 w 260"/>
                <a:gd name="T67" fmla="*/ 75 h 262"/>
                <a:gd name="T68" fmla="*/ 266 w 260"/>
                <a:gd name="T69" fmla="*/ 89 h 2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60"/>
                <a:gd name="T106" fmla="*/ 0 h 262"/>
                <a:gd name="T107" fmla="*/ 260 w 260"/>
                <a:gd name="T108" fmla="*/ 262 h 2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60" h="262">
                  <a:moveTo>
                    <a:pt x="252" y="85"/>
                  </a:moveTo>
                  <a:lnTo>
                    <a:pt x="252" y="85"/>
                  </a:lnTo>
                  <a:lnTo>
                    <a:pt x="256" y="97"/>
                  </a:lnTo>
                  <a:lnTo>
                    <a:pt x="259" y="109"/>
                  </a:lnTo>
                  <a:lnTo>
                    <a:pt x="260" y="123"/>
                  </a:lnTo>
                  <a:lnTo>
                    <a:pt x="260" y="135"/>
                  </a:lnTo>
                  <a:lnTo>
                    <a:pt x="259" y="148"/>
                  </a:lnTo>
                  <a:lnTo>
                    <a:pt x="257" y="160"/>
                  </a:lnTo>
                  <a:lnTo>
                    <a:pt x="254" y="172"/>
                  </a:lnTo>
                  <a:lnTo>
                    <a:pt x="249" y="184"/>
                  </a:lnTo>
                  <a:lnTo>
                    <a:pt x="244" y="195"/>
                  </a:lnTo>
                  <a:lnTo>
                    <a:pt x="238" y="206"/>
                  </a:lnTo>
                  <a:lnTo>
                    <a:pt x="229" y="216"/>
                  </a:lnTo>
                  <a:lnTo>
                    <a:pt x="221" y="225"/>
                  </a:lnTo>
                  <a:lnTo>
                    <a:pt x="211" y="233"/>
                  </a:lnTo>
                  <a:lnTo>
                    <a:pt x="201" y="241"/>
                  </a:lnTo>
                  <a:lnTo>
                    <a:pt x="189" y="247"/>
                  </a:lnTo>
                  <a:lnTo>
                    <a:pt x="177" y="253"/>
                  </a:lnTo>
                  <a:lnTo>
                    <a:pt x="165" y="257"/>
                  </a:lnTo>
                  <a:lnTo>
                    <a:pt x="151" y="260"/>
                  </a:lnTo>
                  <a:lnTo>
                    <a:pt x="139" y="261"/>
                  </a:lnTo>
                  <a:lnTo>
                    <a:pt x="127" y="262"/>
                  </a:lnTo>
                  <a:lnTo>
                    <a:pt x="113" y="261"/>
                  </a:lnTo>
                  <a:lnTo>
                    <a:pt x="101" y="258"/>
                  </a:lnTo>
                  <a:lnTo>
                    <a:pt x="89" y="255"/>
                  </a:lnTo>
                  <a:lnTo>
                    <a:pt x="77" y="251"/>
                  </a:lnTo>
                  <a:lnTo>
                    <a:pt x="67" y="244"/>
                  </a:lnTo>
                  <a:lnTo>
                    <a:pt x="55" y="238"/>
                  </a:lnTo>
                  <a:lnTo>
                    <a:pt x="46" y="230"/>
                  </a:lnTo>
                  <a:lnTo>
                    <a:pt x="37" y="222"/>
                  </a:lnTo>
                  <a:lnTo>
                    <a:pt x="28" y="212"/>
                  </a:lnTo>
                  <a:lnTo>
                    <a:pt x="20" y="201"/>
                  </a:lnTo>
                  <a:lnTo>
                    <a:pt x="14" y="190"/>
                  </a:lnTo>
                  <a:lnTo>
                    <a:pt x="9" y="177"/>
                  </a:lnTo>
                  <a:lnTo>
                    <a:pt x="5" y="165"/>
                  </a:lnTo>
                  <a:lnTo>
                    <a:pt x="2" y="153"/>
                  </a:lnTo>
                  <a:lnTo>
                    <a:pt x="0" y="139"/>
                  </a:lnTo>
                  <a:lnTo>
                    <a:pt x="0" y="127"/>
                  </a:lnTo>
                  <a:lnTo>
                    <a:pt x="1" y="115"/>
                  </a:lnTo>
                  <a:lnTo>
                    <a:pt x="3" y="102"/>
                  </a:lnTo>
                  <a:lnTo>
                    <a:pt x="7" y="90"/>
                  </a:lnTo>
                  <a:lnTo>
                    <a:pt x="11" y="79"/>
                  </a:lnTo>
                  <a:lnTo>
                    <a:pt x="17" y="67"/>
                  </a:lnTo>
                  <a:lnTo>
                    <a:pt x="24" y="56"/>
                  </a:lnTo>
                  <a:lnTo>
                    <a:pt x="32" y="47"/>
                  </a:lnTo>
                  <a:lnTo>
                    <a:pt x="40" y="37"/>
                  </a:lnTo>
                  <a:lnTo>
                    <a:pt x="49" y="29"/>
                  </a:lnTo>
                  <a:lnTo>
                    <a:pt x="60" y="21"/>
                  </a:lnTo>
                  <a:lnTo>
                    <a:pt x="71" y="15"/>
                  </a:lnTo>
                  <a:lnTo>
                    <a:pt x="83" y="10"/>
                  </a:lnTo>
                  <a:lnTo>
                    <a:pt x="97" y="6"/>
                  </a:lnTo>
                  <a:lnTo>
                    <a:pt x="109" y="2"/>
                  </a:lnTo>
                  <a:lnTo>
                    <a:pt x="122" y="1"/>
                  </a:lnTo>
                  <a:lnTo>
                    <a:pt x="135" y="0"/>
                  </a:lnTo>
                  <a:lnTo>
                    <a:pt x="147" y="1"/>
                  </a:lnTo>
                  <a:lnTo>
                    <a:pt x="159" y="5"/>
                  </a:lnTo>
                  <a:lnTo>
                    <a:pt x="172" y="8"/>
                  </a:lnTo>
                  <a:lnTo>
                    <a:pt x="183" y="12"/>
                  </a:lnTo>
                  <a:lnTo>
                    <a:pt x="194" y="18"/>
                  </a:lnTo>
                  <a:lnTo>
                    <a:pt x="205" y="24"/>
                  </a:lnTo>
                  <a:lnTo>
                    <a:pt x="215" y="32"/>
                  </a:lnTo>
                  <a:lnTo>
                    <a:pt x="224" y="41"/>
                  </a:lnTo>
                  <a:lnTo>
                    <a:pt x="233" y="50"/>
                  </a:lnTo>
                  <a:lnTo>
                    <a:pt x="240" y="61"/>
                  </a:lnTo>
                  <a:lnTo>
                    <a:pt x="247" y="72"/>
                  </a:lnTo>
                  <a:lnTo>
                    <a:pt x="252" y="85"/>
                  </a:lnTo>
                  <a:close/>
                </a:path>
              </a:pathLst>
            </a:custGeom>
            <a:solidFill>
              <a:schemeClr val="bg1"/>
            </a:solidFill>
            <a:ln w="9525">
              <a:solidFill>
                <a:srgbClr val="000000"/>
              </a:solidFill>
              <a:round/>
              <a:headEnd/>
              <a:tailEnd/>
            </a:ln>
          </p:spPr>
          <p:txBody>
            <a:bodyPr/>
            <a:lstStyle/>
            <a:p>
              <a:endParaRPr lang="en-US"/>
            </a:p>
          </p:txBody>
        </p:sp>
      </p:grpSp>
      <p:grpSp>
        <p:nvGrpSpPr>
          <p:cNvPr id="13" name="Group 16"/>
          <p:cNvGrpSpPr>
            <a:grpSpLocks/>
          </p:cNvGrpSpPr>
          <p:nvPr/>
        </p:nvGrpSpPr>
        <p:grpSpPr bwMode="auto">
          <a:xfrm>
            <a:off x="5000279" y="3563938"/>
            <a:ext cx="1651000" cy="1689100"/>
            <a:chOff x="3775" y="1857"/>
            <a:chExt cx="1040" cy="1064"/>
          </a:xfrm>
        </p:grpSpPr>
        <p:sp>
          <p:nvSpPr>
            <p:cNvPr id="14" name="Freeform 36"/>
            <p:cNvSpPr>
              <a:spLocks/>
            </p:cNvSpPr>
            <p:nvPr/>
          </p:nvSpPr>
          <p:spPr bwMode="auto">
            <a:xfrm>
              <a:off x="3775" y="1857"/>
              <a:ext cx="1040" cy="1064"/>
            </a:xfrm>
            <a:custGeom>
              <a:avLst/>
              <a:gdLst>
                <a:gd name="T0" fmla="*/ 1022 w 997"/>
                <a:gd name="T1" fmla="*/ 355 h 1019"/>
                <a:gd name="T2" fmla="*/ 777 w 997"/>
                <a:gd name="T3" fmla="*/ 398 h 1019"/>
                <a:gd name="T4" fmla="*/ 763 w 997"/>
                <a:gd name="T5" fmla="*/ 375 h 1019"/>
                <a:gd name="T6" fmla="*/ 746 w 997"/>
                <a:gd name="T7" fmla="*/ 352 h 1019"/>
                <a:gd name="T8" fmla="*/ 826 w 997"/>
                <a:gd name="T9" fmla="*/ 97 h 1019"/>
                <a:gd name="T10" fmla="*/ 640 w 997"/>
                <a:gd name="T11" fmla="*/ 270 h 1019"/>
                <a:gd name="T12" fmla="*/ 601 w 997"/>
                <a:gd name="T13" fmla="*/ 256 h 1019"/>
                <a:gd name="T14" fmla="*/ 511 w 997"/>
                <a:gd name="T15" fmla="*/ 0 h 1019"/>
                <a:gd name="T16" fmla="*/ 465 w 997"/>
                <a:gd name="T17" fmla="*/ 252 h 1019"/>
                <a:gd name="T18" fmla="*/ 425 w 997"/>
                <a:gd name="T19" fmla="*/ 263 h 1019"/>
                <a:gd name="T20" fmla="*/ 202 w 997"/>
                <a:gd name="T21" fmla="*/ 110 h 1019"/>
                <a:gd name="T22" fmla="*/ 313 w 997"/>
                <a:gd name="T23" fmla="*/ 336 h 1019"/>
                <a:gd name="T24" fmla="*/ 285 w 997"/>
                <a:gd name="T25" fmla="*/ 371 h 1019"/>
                <a:gd name="T26" fmla="*/ 13 w 997"/>
                <a:gd name="T27" fmla="*/ 377 h 1019"/>
                <a:gd name="T28" fmla="*/ 237 w 997"/>
                <a:gd name="T29" fmla="*/ 496 h 1019"/>
                <a:gd name="T30" fmla="*/ 235 w 997"/>
                <a:gd name="T31" fmla="*/ 536 h 1019"/>
                <a:gd name="T32" fmla="*/ 18 w 997"/>
                <a:gd name="T33" fmla="*/ 706 h 1019"/>
                <a:gd name="T34" fmla="*/ 267 w 997"/>
                <a:gd name="T35" fmla="*/ 667 h 1019"/>
                <a:gd name="T36" fmla="*/ 283 w 997"/>
                <a:gd name="T37" fmla="*/ 693 h 1019"/>
                <a:gd name="T38" fmla="*/ 294 w 997"/>
                <a:gd name="T39" fmla="*/ 709 h 1019"/>
                <a:gd name="T40" fmla="*/ 212 w 997"/>
                <a:gd name="T41" fmla="*/ 965 h 1019"/>
                <a:gd name="T42" fmla="*/ 397 w 997"/>
                <a:gd name="T43" fmla="*/ 794 h 1019"/>
                <a:gd name="T44" fmla="*/ 438 w 997"/>
                <a:gd name="T45" fmla="*/ 810 h 1019"/>
                <a:gd name="T46" fmla="*/ 528 w 997"/>
                <a:gd name="T47" fmla="*/ 1064 h 1019"/>
                <a:gd name="T48" fmla="*/ 572 w 997"/>
                <a:gd name="T49" fmla="*/ 818 h 1019"/>
                <a:gd name="T50" fmla="*/ 618 w 997"/>
                <a:gd name="T51" fmla="*/ 806 h 1019"/>
                <a:gd name="T52" fmla="*/ 838 w 997"/>
                <a:gd name="T53" fmla="*/ 954 h 1019"/>
                <a:gd name="T54" fmla="*/ 729 w 997"/>
                <a:gd name="T55" fmla="*/ 734 h 1019"/>
                <a:gd name="T56" fmla="*/ 759 w 997"/>
                <a:gd name="T57" fmla="*/ 699 h 1019"/>
                <a:gd name="T58" fmla="*/ 1026 w 997"/>
                <a:gd name="T59" fmla="*/ 688 h 1019"/>
                <a:gd name="T60" fmla="*/ 807 w 997"/>
                <a:gd name="T61" fmla="*/ 573 h 1019"/>
                <a:gd name="T62" fmla="*/ 811 w 997"/>
                <a:gd name="T63" fmla="*/ 526 h 10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97"/>
                <a:gd name="T97" fmla="*/ 0 h 1019"/>
                <a:gd name="T98" fmla="*/ 997 w 997"/>
                <a:gd name="T99" fmla="*/ 1019 h 10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97" h="1019">
                  <a:moveTo>
                    <a:pt x="997" y="398"/>
                  </a:moveTo>
                  <a:lnTo>
                    <a:pt x="980" y="340"/>
                  </a:lnTo>
                  <a:lnTo>
                    <a:pt x="745" y="381"/>
                  </a:lnTo>
                  <a:lnTo>
                    <a:pt x="731" y="359"/>
                  </a:lnTo>
                  <a:lnTo>
                    <a:pt x="723" y="348"/>
                  </a:lnTo>
                  <a:lnTo>
                    <a:pt x="715" y="337"/>
                  </a:lnTo>
                  <a:lnTo>
                    <a:pt x="837" y="132"/>
                  </a:lnTo>
                  <a:lnTo>
                    <a:pt x="792" y="93"/>
                  </a:lnTo>
                  <a:lnTo>
                    <a:pt x="614" y="259"/>
                  </a:lnTo>
                  <a:lnTo>
                    <a:pt x="594" y="251"/>
                  </a:lnTo>
                  <a:lnTo>
                    <a:pt x="576" y="245"/>
                  </a:lnTo>
                  <a:lnTo>
                    <a:pt x="550" y="4"/>
                  </a:lnTo>
                  <a:lnTo>
                    <a:pt x="490" y="0"/>
                  </a:lnTo>
                  <a:lnTo>
                    <a:pt x="446" y="241"/>
                  </a:lnTo>
                  <a:lnTo>
                    <a:pt x="427" y="245"/>
                  </a:lnTo>
                  <a:lnTo>
                    <a:pt x="407" y="252"/>
                  </a:lnTo>
                  <a:lnTo>
                    <a:pt x="244" y="73"/>
                  </a:lnTo>
                  <a:lnTo>
                    <a:pt x="194" y="105"/>
                  </a:lnTo>
                  <a:lnTo>
                    <a:pt x="300" y="322"/>
                  </a:lnTo>
                  <a:lnTo>
                    <a:pt x="286" y="338"/>
                  </a:lnTo>
                  <a:lnTo>
                    <a:pt x="273" y="355"/>
                  </a:lnTo>
                  <a:lnTo>
                    <a:pt x="33" y="305"/>
                  </a:lnTo>
                  <a:lnTo>
                    <a:pt x="12" y="361"/>
                  </a:lnTo>
                  <a:lnTo>
                    <a:pt x="227" y="475"/>
                  </a:lnTo>
                  <a:lnTo>
                    <a:pt x="225" y="494"/>
                  </a:lnTo>
                  <a:lnTo>
                    <a:pt x="225" y="513"/>
                  </a:lnTo>
                  <a:lnTo>
                    <a:pt x="0" y="619"/>
                  </a:lnTo>
                  <a:lnTo>
                    <a:pt x="17" y="676"/>
                  </a:lnTo>
                  <a:lnTo>
                    <a:pt x="256" y="639"/>
                  </a:lnTo>
                  <a:lnTo>
                    <a:pt x="263" y="651"/>
                  </a:lnTo>
                  <a:lnTo>
                    <a:pt x="271" y="664"/>
                  </a:lnTo>
                  <a:lnTo>
                    <a:pt x="282" y="679"/>
                  </a:lnTo>
                  <a:lnTo>
                    <a:pt x="158" y="885"/>
                  </a:lnTo>
                  <a:lnTo>
                    <a:pt x="203" y="924"/>
                  </a:lnTo>
                  <a:lnTo>
                    <a:pt x="381" y="760"/>
                  </a:lnTo>
                  <a:lnTo>
                    <a:pt x="401" y="769"/>
                  </a:lnTo>
                  <a:lnTo>
                    <a:pt x="420" y="776"/>
                  </a:lnTo>
                  <a:lnTo>
                    <a:pt x="446" y="1015"/>
                  </a:lnTo>
                  <a:lnTo>
                    <a:pt x="506" y="1019"/>
                  </a:lnTo>
                  <a:lnTo>
                    <a:pt x="548" y="783"/>
                  </a:lnTo>
                  <a:lnTo>
                    <a:pt x="571" y="779"/>
                  </a:lnTo>
                  <a:lnTo>
                    <a:pt x="592" y="772"/>
                  </a:lnTo>
                  <a:lnTo>
                    <a:pt x="754" y="947"/>
                  </a:lnTo>
                  <a:lnTo>
                    <a:pt x="803" y="914"/>
                  </a:lnTo>
                  <a:lnTo>
                    <a:pt x="699" y="703"/>
                  </a:lnTo>
                  <a:lnTo>
                    <a:pt x="715" y="686"/>
                  </a:lnTo>
                  <a:lnTo>
                    <a:pt x="728" y="669"/>
                  </a:lnTo>
                  <a:lnTo>
                    <a:pt x="963" y="715"/>
                  </a:lnTo>
                  <a:lnTo>
                    <a:pt x="984" y="659"/>
                  </a:lnTo>
                  <a:lnTo>
                    <a:pt x="774" y="549"/>
                  </a:lnTo>
                  <a:lnTo>
                    <a:pt x="777" y="528"/>
                  </a:lnTo>
                  <a:lnTo>
                    <a:pt x="777" y="504"/>
                  </a:lnTo>
                  <a:lnTo>
                    <a:pt x="997" y="398"/>
                  </a:lnTo>
                  <a:close/>
                </a:path>
              </a:pathLst>
            </a:custGeom>
            <a:solidFill>
              <a:schemeClr val="accent1"/>
            </a:solidFill>
            <a:ln w="9525">
              <a:solidFill>
                <a:srgbClr val="000000"/>
              </a:solidFill>
              <a:round/>
              <a:headEnd/>
              <a:tailEnd/>
            </a:ln>
          </p:spPr>
          <p:txBody>
            <a:bodyPr/>
            <a:lstStyle/>
            <a:p>
              <a:endParaRPr lang="en-US"/>
            </a:p>
          </p:txBody>
        </p:sp>
        <p:sp>
          <p:nvSpPr>
            <p:cNvPr id="15" name="Freeform 38"/>
            <p:cNvSpPr>
              <a:spLocks/>
            </p:cNvSpPr>
            <p:nvPr/>
          </p:nvSpPr>
          <p:spPr bwMode="auto">
            <a:xfrm>
              <a:off x="4159" y="2250"/>
              <a:ext cx="274" cy="274"/>
            </a:xfrm>
            <a:custGeom>
              <a:avLst/>
              <a:gdLst>
                <a:gd name="T0" fmla="*/ 266 w 260"/>
                <a:gd name="T1" fmla="*/ 89 h 262"/>
                <a:gd name="T2" fmla="*/ 273 w 260"/>
                <a:gd name="T3" fmla="*/ 114 h 262"/>
                <a:gd name="T4" fmla="*/ 274 w 260"/>
                <a:gd name="T5" fmla="*/ 141 h 262"/>
                <a:gd name="T6" fmla="*/ 271 w 260"/>
                <a:gd name="T7" fmla="*/ 167 h 262"/>
                <a:gd name="T8" fmla="*/ 262 w 260"/>
                <a:gd name="T9" fmla="*/ 192 h 262"/>
                <a:gd name="T10" fmla="*/ 251 w 260"/>
                <a:gd name="T11" fmla="*/ 215 h 262"/>
                <a:gd name="T12" fmla="*/ 233 w 260"/>
                <a:gd name="T13" fmla="*/ 235 h 262"/>
                <a:gd name="T14" fmla="*/ 212 w 260"/>
                <a:gd name="T15" fmla="*/ 252 h 262"/>
                <a:gd name="T16" fmla="*/ 187 w 260"/>
                <a:gd name="T17" fmla="*/ 265 h 262"/>
                <a:gd name="T18" fmla="*/ 174 w 260"/>
                <a:gd name="T19" fmla="*/ 269 h 262"/>
                <a:gd name="T20" fmla="*/ 146 w 260"/>
                <a:gd name="T21" fmla="*/ 273 h 262"/>
                <a:gd name="T22" fmla="*/ 119 w 260"/>
                <a:gd name="T23" fmla="*/ 273 h 262"/>
                <a:gd name="T24" fmla="*/ 94 w 260"/>
                <a:gd name="T25" fmla="*/ 267 h 262"/>
                <a:gd name="T26" fmla="*/ 71 w 260"/>
                <a:gd name="T27" fmla="*/ 255 h 262"/>
                <a:gd name="T28" fmla="*/ 48 w 260"/>
                <a:gd name="T29" fmla="*/ 241 h 262"/>
                <a:gd name="T30" fmla="*/ 30 w 260"/>
                <a:gd name="T31" fmla="*/ 222 h 262"/>
                <a:gd name="T32" fmla="*/ 15 w 260"/>
                <a:gd name="T33" fmla="*/ 199 h 262"/>
                <a:gd name="T34" fmla="*/ 9 w 260"/>
                <a:gd name="T35" fmla="*/ 185 h 262"/>
                <a:gd name="T36" fmla="*/ 2 w 260"/>
                <a:gd name="T37" fmla="*/ 160 h 262"/>
                <a:gd name="T38" fmla="*/ 0 w 260"/>
                <a:gd name="T39" fmla="*/ 133 h 262"/>
                <a:gd name="T40" fmla="*/ 3 w 260"/>
                <a:gd name="T41" fmla="*/ 107 h 262"/>
                <a:gd name="T42" fmla="*/ 12 w 260"/>
                <a:gd name="T43" fmla="*/ 83 h 262"/>
                <a:gd name="T44" fmla="*/ 25 w 260"/>
                <a:gd name="T45" fmla="*/ 59 h 262"/>
                <a:gd name="T46" fmla="*/ 42 w 260"/>
                <a:gd name="T47" fmla="*/ 39 h 262"/>
                <a:gd name="T48" fmla="*/ 63 w 260"/>
                <a:gd name="T49" fmla="*/ 22 h 262"/>
                <a:gd name="T50" fmla="*/ 87 w 260"/>
                <a:gd name="T51" fmla="*/ 10 h 262"/>
                <a:gd name="T52" fmla="*/ 102 w 260"/>
                <a:gd name="T53" fmla="*/ 6 h 262"/>
                <a:gd name="T54" fmla="*/ 129 w 260"/>
                <a:gd name="T55" fmla="*/ 1 h 262"/>
                <a:gd name="T56" fmla="*/ 155 w 260"/>
                <a:gd name="T57" fmla="*/ 1 h 262"/>
                <a:gd name="T58" fmla="*/ 181 w 260"/>
                <a:gd name="T59" fmla="*/ 8 h 262"/>
                <a:gd name="T60" fmla="*/ 204 w 260"/>
                <a:gd name="T61" fmla="*/ 19 h 262"/>
                <a:gd name="T62" fmla="*/ 227 w 260"/>
                <a:gd name="T63" fmla="*/ 33 h 262"/>
                <a:gd name="T64" fmla="*/ 246 w 260"/>
                <a:gd name="T65" fmla="*/ 52 h 262"/>
                <a:gd name="T66" fmla="*/ 260 w 260"/>
                <a:gd name="T67" fmla="*/ 75 h 262"/>
                <a:gd name="T68" fmla="*/ 266 w 260"/>
                <a:gd name="T69" fmla="*/ 89 h 2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60"/>
                <a:gd name="T106" fmla="*/ 0 h 262"/>
                <a:gd name="T107" fmla="*/ 260 w 260"/>
                <a:gd name="T108" fmla="*/ 262 h 2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60" h="262">
                  <a:moveTo>
                    <a:pt x="252" y="85"/>
                  </a:moveTo>
                  <a:lnTo>
                    <a:pt x="252" y="85"/>
                  </a:lnTo>
                  <a:lnTo>
                    <a:pt x="256" y="97"/>
                  </a:lnTo>
                  <a:lnTo>
                    <a:pt x="259" y="109"/>
                  </a:lnTo>
                  <a:lnTo>
                    <a:pt x="260" y="123"/>
                  </a:lnTo>
                  <a:lnTo>
                    <a:pt x="260" y="135"/>
                  </a:lnTo>
                  <a:lnTo>
                    <a:pt x="259" y="148"/>
                  </a:lnTo>
                  <a:lnTo>
                    <a:pt x="257" y="160"/>
                  </a:lnTo>
                  <a:lnTo>
                    <a:pt x="254" y="172"/>
                  </a:lnTo>
                  <a:lnTo>
                    <a:pt x="249" y="184"/>
                  </a:lnTo>
                  <a:lnTo>
                    <a:pt x="244" y="195"/>
                  </a:lnTo>
                  <a:lnTo>
                    <a:pt x="238" y="206"/>
                  </a:lnTo>
                  <a:lnTo>
                    <a:pt x="229" y="216"/>
                  </a:lnTo>
                  <a:lnTo>
                    <a:pt x="221" y="225"/>
                  </a:lnTo>
                  <a:lnTo>
                    <a:pt x="211" y="233"/>
                  </a:lnTo>
                  <a:lnTo>
                    <a:pt x="201" y="241"/>
                  </a:lnTo>
                  <a:lnTo>
                    <a:pt x="189" y="247"/>
                  </a:lnTo>
                  <a:lnTo>
                    <a:pt x="177" y="253"/>
                  </a:lnTo>
                  <a:lnTo>
                    <a:pt x="165" y="257"/>
                  </a:lnTo>
                  <a:lnTo>
                    <a:pt x="151" y="260"/>
                  </a:lnTo>
                  <a:lnTo>
                    <a:pt x="139" y="261"/>
                  </a:lnTo>
                  <a:lnTo>
                    <a:pt x="127" y="262"/>
                  </a:lnTo>
                  <a:lnTo>
                    <a:pt x="113" y="261"/>
                  </a:lnTo>
                  <a:lnTo>
                    <a:pt x="101" y="258"/>
                  </a:lnTo>
                  <a:lnTo>
                    <a:pt x="89" y="255"/>
                  </a:lnTo>
                  <a:lnTo>
                    <a:pt x="77" y="251"/>
                  </a:lnTo>
                  <a:lnTo>
                    <a:pt x="67" y="244"/>
                  </a:lnTo>
                  <a:lnTo>
                    <a:pt x="55" y="238"/>
                  </a:lnTo>
                  <a:lnTo>
                    <a:pt x="46" y="230"/>
                  </a:lnTo>
                  <a:lnTo>
                    <a:pt x="37" y="222"/>
                  </a:lnTo>
                  <a:lnTo>
                    <a:pt x="28" y="212"/>
                  </a:lnTo>
                  <a:lnTo>
                    <a:pt x="20" y="201"/>
                  </a:lnTo>
                  <a:lnTo>
                    <a:pt x="14" y="190"/>
                  </a:lnTo>
                  <a:lnTo>
                    <a:pt x="9" y="177"/>
                  </a:lnTo>
                  <a:lnTo>
                    <a:pt x="5" y="165"/>
                  </a:lnTo>
                  <a:lnTo>
                    <a:pt x="2" y="153"/>
                  </a:lnTo>
                  <a:lnTo>
                    <a:pt x="0" y="139"/>
                  </a:lnTo>
                  <a:lnTo>
                    <a:pt x="0" y="127"/>
                  </a:lnTo>
                  <a:lnTo>
                    <a:pt x="1" y="115"/>
                  </a:lnTo>
                  <a:lnTo>
                    <a:pt x="3" y="102"/>
                  </a:lnTo>
                  <a:lnTo>
                    <a:pt x="7" y="90"/>
                  </a:lnTo>
                  <a:lnTo>
                    <a:pt x="11" y="79"/>
                  </a:lnTo>
                  <a:lnTo>
                    <a:pt x="17" y="67"/>
                  </a:lnTo>
                  <a:lnTo>
                    <a:pt x="24" y="56"/>
                  </a:lnTo>
                  <a:lnTo>
                    <a:pt x="32" y="47"/>
                  </a:lnTo>
                  <a:lnTo>
                    <a:pt x="40" y="37"/>
                  </a:lnTo>
                  <a:lnTo>
                    <a:pt x="49" y="29"/>
                  </a:lnTo>
                  <a:lnTo>
                    <a:pt x="60" y="21"/>
                  </a:lnTo>
                  <a:lnTo>
                    <a:pt x="71" y="15"/>
                  </a:lnTo>
                  <a:lnTo>
                    <a:pt x="83" y="10"/>
                  </a:lnTo>
                  <a:lnTo>
                    <a:pt x="97" y="6"/>
                  </a:lnTo>
                  <a:lnTo>
                    <a:pt x="109" y="2"/>
                  </a:lnTo>
                  <a:lnTo>
                    <a:pt x="122" y="1"/>
                  </a:lnTo>
                  <a:lnTo>
                    <a:pt x="135" y="0"/>
                  </a:lnTo>
                  <a:lnTo>
                    <a:pt x="147" y="1"/>
                  </a:lnTo>
                  <a:lnTo>
                    <a:pt x="159" y="5"/>
                  </a:lnTo>
                  <a:lnTo>
                    <a:pt x="172" y="8"/>
                  </a:lnTo>
                  <a:lnTo>
                    <a:pt x="183" y="12"/>
                  </a:lnTo>
                  <a:lnTo>
                    <a:pt x="194" y="18"/>
                  </a:lnTo>
                  <a:lnTo>
                    <a:pt x="205" y="24"/>
                  </a:lnTo>
                  <a:lnTo>
                    <a:pt x="215" y="32"/>
                  </a:lnTo>
                  <a:lnTo>
                    <a:pt x="224" y="41"/>
                  </a:lnTo>
                  <a:lnTo>
                    <a:pt x="233" y="50"/>
                  </a:lnTo>
                  <a:lnTo>
                    <a:pt x="240" y="61"/>
                  </a:lnTo>
                  <a:lnTo>
                    <a:pt x="247" y="72"/>
                  </a:lnTo>
                  <a:lnTo>
                    <a:pt x="252" y="85"/>
                  </a:lnTo>
                  <a:close/>
                </a:path>
              </a:pathLst>
            </a:custGeom>
            <a:solidFill>
              <a:schemeClr val="bg1"/>
            </a:solidFill>
            <a:ln w="9525">
              <a:solidFill>
                <a:srgbClr val="000000"/>
              </a:solidFill>
              <a:round/>
              <a:headEnd/>
              <a:tailEnd/>
            </a:ln>
          </p:spPr>
          <p:txBody>
            <a:bodyPr/>
            <a:lstStyle/>
            <a:p>
              <a:endParaRPr lang="en-US"/>
            </a:p>
          </p:txBody>
        </p:sp>
      </p:grpSp>
      <p:grpSp>
        <p:nvGrpSpPr>
          <p:cNvPr id="16" name="Group 19"/>
          <p:cNvGrpSpPr>
            <a:grpSpLocks/>
          </p:cNvGrpSpPr>
          <p:nvPr/>
        </p:nvGrpSpPr>
        <p:grpSpPr bwMode="auto">
          <a:xfrm>
            <a:off x="3766791" y="2727326"/>
            <a:ext cx="1692275" cy="1652587"/>
            <a:chOff x="2920" y="2139"/>
            <a:chExt cx="1066" cy="1041"/>
          </a:xfrm>
        </p:grpSpPr>
        <p:sp>
          <p:nvSpPr>
            <p:cNvPr id="17" name="Freeform 35"/>
            <p:cNvSpPr>
              <a:spLocks/>
            </p:cNvSpPr>
            <p:nvPr/>
          </p:nvSpPr>
          <p:spPr bwMode="auto">
            <a:xfrm>
              <a:off x="2920" y="2139"/>
              <a:ext cx="1066" cy="1041"/>
            </a:xfrm>
            <a:custGeom>
              <a:avLst/>
              <a:gdLst>
                <a:gd name="T0" fmla="*/ 1063 w 1020"/>
                <a:gd name="T1" fmla="*/ 458 h 998"/>
                <a:gd name="T2" fmla="*/ 813 w 1020"/>
                <a:gd name="T3" fmla="*/ 444 h 998"/>
                <a:gd name="T4" fmla="*/ 805 w 1020"/>
                <a:gd name="T5" fmla="*/ 420 h 998"/>
                <a:gd name="T6" fmla="*/ 800 w 1020"/>
                <a:gd name="T7" fmla="*/ 406 h 998"/>
                <a:gd name="T8" fmla="*/ 964 w 1020"/>
                <a:gd name="T9" fmla="*/ 213 h 998"/>
                <a:gd name="T10" fmla="*/ 706 w 1020"/>
                <a:gd name="T11" fmla="*/ 291 h 998"/>
                <a:gd name="T12" fmla="*/ 690 w 1020"/>
                <a:gd name="T13" fmla="*/ 280 h 998"/>
                <a:gd name="T14" fmla="*/ 700 w 1020"/>
                <a:gd name="T15" fmla="*/ 18 h 998"/>
                <a:gd name="T16" fmla="*/ 541 w 1020"/>
                <a:gd name="T17" fmla="*/ 236 h 998"/>
                <a:gd name="T18" fmla="*/ 519 w 1020"/>
                <a:gd name="T19" fmla="*/ 236 h 998"/>
                <a:gd name="T20" fmla="*/ 372 w 1020"/>
                <a:gd name="T21" fmla="*/ 19 h 998"/>
                <a:gd name="T22" fmla="*/ 372 w 1020"/>
                <a:gd name="T23" fmla="*/ 285 h 998"/>
                <a:gd name="T24" fmla="*/ 355 w 1020"/>
                <a:gd name="T25" fmla="*/ 297 h 998"/>
                <a:gd name="T26" fmla="*/ 105 w 1020"/>
                <a:gd name="T27" fmla="*/ 208 h 998"/>
                <a:gd name="T28" fmla="*/ 263 w 1020"/>
                <a:gd name="T29" fmla="*/ 425 h 998"/>
                <a:gd name="T30" fmla="*/ 258 w 1020"/>
                <a:gd name="T31" fmla="*/ 443 h 998"/>
                <a:gd name="T32" fmla="*/ 0 w 1020"/>
                <a:gd name="T33" fmla="*/ 521 h 998"/>
                <a:gd name="T34" fmla="*/ 256 w 1020"/>
                <a:gd name="T35" fmla="*/ 598 h 998"/>
                <a:gd name="T36" fmla="*/ 260 w 1020"/>
                <a:gd name="T37" fmla="*/ 612 h 998"/>
                <a:gd name="T38" fmla="*/ 265 w 1020"/>
                <a:gd name="T39" fmla="*/ 626 h 998"/>
                <a:gd name="T40" fmla="*/ 100 w 1020"/>
                <a:gd name="T41" fmla="*/ 826 h 998"/>
                <a:gd name="T42" fmla="*/ 357 w 1020"/>
                <a:gd name="T43" fmla="*/ 750 h 998"/>
                <a:gd name="T44" fmla="*/ 374 w 1020"/>
                <a:gd name="T45" fmla="*/ 762 h 998"/>
                <a:gd name="T46" fmla="*/ 366 w 1020"/>
                <a:gd name="T47" fmla="*/ 1023 h 998"/>
                <a:gd name="T48" fmla="*/ 522 w 1020"/>
                <a:gd name="T49" fmla="*/ 810 h 998"/>
                <a:gd name="T50" fmla="*/ 546 w 1020"/>
                <a:gd name="T51" fmla="*/ 810 h 998"/>
                <a:gd name="T52" fmla="*/ 694 w 1020"/>
                <a:gd name="T53" fmla="*/ 1023 h 998"/>
                <a:gd name="T54" fmla="*/ 694 w 1020"/>
                <a:gd name="T55" fmla="*/ 764 h 998"/>
                <a:gd name="T56" fmla="*/ 714 w 1020"/>
                <a:gd name="T57" fmla="*/ 750 h 998"/>
                <a:gd name="T58" fmla="*/ 960 w 1020"/>
                <a:gd name="T59" fmla="*/ 836 h 998"/>
                <a:gd name="T60" fmla="*/ 806 w 1020"/>
                <a:gd name="T61" fmla="*/ 624 h 998"/>
                <a:gd name="T62" fmla="*/ 813 w 1020"/>
                <a:gd name="T63" fmla="*/ 602 h 998"/>
                <a:gd name="T64" fmla="*/ 1066 w 1020"/>
                <a:gd name="T65" fmla="*/ 521 h 9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20"/>
                <a:gd name="T100" fmla="*/ 0 h 998"/>
                <a:gd name="T101" fmla="*/ 1020 w 1020"/>
                <a:gd name="T102" fmla="*/ 998 h 9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20" h="998">
                  <a:moveTo>
                    <a:pt x="1020" y="499"/>
                  </a:moveTo>
                  <a:lnTo>
                    <a:pt x="1017" y="439"/>
                  </a:lnTo>
                  <a:lnTo>
                    <a:pt x="778" y="426"/>
                  </a:lnTo>
                  <a:lnTo>
                    <a:pt x="774" y="414"/>
                  </a:lnTo>
                  <a:lnTo>
                    <a:pt x="770" y="403"/>
                  </a:lnTo>
                  <a:lnTo>
                    <a:pt x="765" y="389"/>
                  </a:lnTo>
                  <a:lnTo>
                    <a:pt x="759" y="378"/>
                  </a:lnTo>
                  <a:lnTo>
                    <a:pt x="922" y="204"/>
                  </a:lnTo>
                  <a:lnTo>
                    <a:pt x="886" y="157"/>
                  </a:lnTo>
                  <a:lnTo>
                    <a:pt x="676" y="279"/>
                  </a:lnTo>
                  <a:lnTo>
                    <a:pt x="660" y="268"/>
                  </a:lnTo>
                  <a:lnTo>
                    <a:pt x="642" y="258"/>
                  </a:lnTo>
                  <a:lnTo>
                    <a:pt x="670" y="17"/>
                  </a:lnTo>
                  <a:lnTo>
                    <a:pt x="613" y="0"/>
                  </a:lnTo>
                  <a:lnTo>
                    <a:pt x="518" y="226"/>
                  </a:lnTo>
                  <a:lnTo>
                    <a:pt x="497" y="226"/>
                  </a:lnTo>
                  <a:lnTo>
                    <a:pt x="477" y="228"/>
                  </a:lnTo>
                  <a:lnTo>
                    <a:pt x="356" y="18"/>
                  </a:lnTo>
                  <a:lnTo>
                    <a:pt x="301" y="38"/>
                  </a:lnTo>
                  <a:lnTo>
                    <a:pt x="356" y="273"/>
                  </a:lnTo>
                  <a:lnTo>
                    <a:pt x="340" y="285"/>
                  </a:lnTo>
                  <a:lnTo>
                    <a:pt x="323" y="300"/>
                  </a:lnTo>
                  <a:lnTo>
                    <a:pt x="100" y="199"/>
                  </a:lnTo>
                  <a:lnTo>
                    <a:pt x="67" y="248"/>
                  </a:lnTo>
                  <a:lnTo>
                    <a:pt x="252" y="407"/>
                  </a:lnTo>
                  <a:lnTo>
                    <a:pt x="247" y="425"/>
                  </a:lnTo>
                  <a:lnTo>
                    <a:pt x="242" y="444"/>
                  </a:lnTo>
                  <a:lnTo>
                    <a:pt x="0" y="499"/>
                  </a:lnTo>
                  <a:lnTo>
                    <a:pt x="3" y="558"/>
                  </a:lnTo>
                  <a:lnTo>
                    <a:pt x="245" y="573"/>
                  </a:lnTo>
                  <a:lnTo>
                    <a:pt x="249" y="587"/>
                  </a:lnTo>
                  <a:lnTo>
                    <a:pt x="254" y="600"/>
                  </a:lnTo>
                  <a:lnTo>
                    <a:pt x="262" y="619"/>
                  </a:lnTo>
                  <a:lnTo>
                    <a:pt x="96" y="792"/>
                  </a:lnTo>
                  <a:lnTo>
                    <a:pt x="132" y="840"/>
                  </a:lnTo>
                  <a:lnTo>
                    <a:pt x="342" y="719"/>
                  </a:lnTo>
                  <a:lnTo>
                    <a:pt x="358" y="731"/>
                  </a:lnTo>
                  <a:lnTo>
                    <a:pt x="377" y="742"/>
                  </a:lnTo>
                  <a:lnTo>
                    <a:pt x="350" y="981"/>
                  </a:lnTo>
                  <a:lnTo>
                    <a:pt x="408" y="998"/>
                  </a:lnTo>
                  <a:lnTo>
                    <a:pt x="499" y="777"/>
                  </a:lnTo>
                  <a:lnTo>
                    <a:pt x="522" y="777"/>
                  </a:lnTo>
                  <a:lnTo>
                    <a:pt x="545" y="775"/>
                  </a:lnTo>
                  <a:lnTo>
                    <a:pt x="664" y="981"/>
                  </a:lnTo>
                  <a:lnTo>
                    <a:pt x="721" y="961"/>
                  </a:lnTo>
                  <a:lnTo>
                    <a:pt x="664" y="732"/>
                  </a:lnTo>
                  <a:lnTo>
                    <a:pt x="683" y="719"/>
                  </a:lnTo>
                  <a:lnTo>
                    <a:pt x="700" y="704"/>
                  </a:lnTo>
                  <a:lnTo>
                    <a:pt x="919" y="801"/>
                  </a:lnTo>
                  <a:lnTo>
                    <a:pt x="952" y="752"/>
                  </a:lnTo>
                  <a:lnTo>
                    <a:pt x="771" y="598"/>
                  </a:lnTo>
                  <a:lnTo>
                    <a:pt x="778" y="577"/>
                  </a:lnTo>
                  <a:lnTo>
                    <a:pt x="783" y="555"/>
                  </a:lnTo>
                  <a:lnTo>
                    <a:pt x="1020" y="499"/>
                  </a:lnTo>
                  <a:close/>
                </a:path>
              </a:pathLst>
            </a:custGeom>
            <a:solidFill>
              <a:schemeClr val="accent2"/>
            </a:solidFill>
            <a:ln w="9525">
              <a:solidFill>
                <a:srgbClr val="000000"/>
              </a:solidFill>
              <a:round/>
              <a:headEnd/>
              <a:tailEnd/>
            </a:ln>
          </p:spPr>
          <p:txBody>
            <a:bodyPr/>
            <a:lstStyle/>
            <a:p>
              <a:endParaRPr lang="en-US"/>
            </a:p>
          </p:txBody>
        </p:sp>
        <p:sp>
          <p:nvSpPr>
            <p:cNvPr id="18" name="Freeform 37"/>
            <p:cNvSpPr>
              <a:spLocks/>
            </p:cNvSpPr>
            <p:nvPr/>
          </p:nvSpPr>
          <p:spPr bwMode="auto">
            <a:xfrm>
              <a:off x="3319" y="2526"/>
              <a:ext cx="272" cy="274"/>
            </a:xfrm>
            <a:custGeom>
              <a:avLst/>
              <a:gdLst>
                <a:gd name="T0" fmla="*/ 264 w 260"/>
                <a:gd name="T1" fmla="*/ 87 h 260"/>
                <a:gd name="T2" fmla="*/ 271 w 260"/>
                <a:gd name="T3" fmla="*/ 115 h 260"/>
                <a:gd name="T4" fmla="*/ 272 w 260"/>
                <a:gd name="T5" fmla="*/ 142 h 260"/>
                <a:gd name="T6" fmla="*/ 269 w 260"/>
                <a:gd name="T7" fmla="*/ 168 h 260"/>
                <a:gd name="T8" fmla="*/ 260 w 260"/>
                <a:gd name="T9" fmla="*/ 193 h 260"/>
                <a:gd name="T10" fmla="*/ 248 w 260"/>
                <a:gd name="T11" fmla="*/ 216 h 260"/>
                <a:gd name="T12" fmla="*/ 231 w 260"/>
                <a:gd name="T13" fmla="*/ 236 h 260"/>
                <a:gd name="T14" fmla="*/ 210 w 260"/>
                <a:gd name="T15" fmla="*/ 253 h 260"/>
                <a:gd name="T16" fmla="*/ 185 w 260"/>
                <a:gd name="T17" fmla="*/ 266 h 260"/>
                <a:gd name="T18" fmla="*/ 173 w 260"/>
                <a:gd name="T19" fmla="*/ 270 h 260"/>
                <a:gd name="T20" fmla="*/ 145 w 260"/>
                <a:gd name="T21" fmla="*/ 274 h 260"/>
                <a:gd name="T22" fmla="*/ 118 w 260"/>
                <a:gd name="T23" fmla="*/ 273 h 260"/>
                <a:gd name="T24" fmla="*/ 94 w 260"/>
                <a:gd name="T25" fmla="*/ 268 h 260"/>
                <a:gd name="T26" fmla="*/ 69 w 260"/>
                <a:gd name="T27" fmla="*/ 257 h 260"/>
                <a:gd name="T28" fmla="*/ 47 w 260"/>
                <a:gd name="T29" fmla="*/ 241 h 260"/>
                <a:gd name="T30" fmla="*/ 29 w 260"/>
                <a:gd name="T31" fmla="*/ 222 h 260"/>
                <a:gd name="T32" fmla="*/ 15 w 260"/>
                <a:gd name="T33" fmla="*/ 199 h 260"/>
                <a:gd name="T34" fmla="*/ 9 w 260"/>
                <a:gd name="T35" fmla="*/ 187 h 260"/>
                <a:gd name="T36" fmla="*/ 2 w 260"/>
                <a:gd name="T37" fmla="*/ 159 h 260"/>
                <a:gd name="T38" fmla="*/ 0 w 260"/>
                <a:gd name="T39" fmla="*/ 134 h 260"/>
                <a:gd name="T40" fmla="*/ 3 w 260"/>
                <a:gd name="T41" fmla="*/ 106 h 260"/>
                <a:gd name="T42" fmla="*/ 12 w 260"/>
                <a:gd name="T43" fmla="*/ 81 h 260"/>
                <a:gd name="T44" fmla="*/ 25 w 260"/>
                <a:gd name="T45" fmla="*/ 59 h 260"/>
                <a:gd name="T46" fmla="*/ 42 w 260"/>
                <a:gd name="T47" fmla="*/ 38 h 260"/>
                <a:gd name="T48" fmla="*/ 63 w 260"/>
                <a:gd name="T49" fmla="*/ 22 h 260"/>
                <a:gd name="T50" fmla="*/ 87 w 260"/>
                <a:gd name="T51" fmla="*/ 9 h 260"/>
                <a:gd name="T52" fmla="*/ 101 w 260"/>
                <a:gd name="T53" fmla="*/ 4 h 260"/>
                <a:gd name="T54" fmla="*/ 127 w 260"/>
                <a:gd name="T55" fmla="*/ 0 h 260"/>
                <a:gd name="T56" fmla="*/ 154 w 260"/>
                <a:gd name="T57" fmla="*/ 1 h 260"/>
                <a:gd name="T58" fmla="*/ 180 w 260"/>
                <a:gd name="T59" fmla="*/ 7 h 260"/>
                <a:gd name="T60" fmla="*/ 203 w 260"/>
                <a:gd name="T61" fmla="*/ 17 h 260"/>
                <a:gd name="T62" fmla="*/ 225 w 260"/>
                <a:gd name="T63" fmla="*/ 33 h 260"/>
                <a:gd name="T64" fmla="*/ 244 w 260"/>
                <a:gd name="T65" fmla="*/ 52 h 260"/>
                <a:gd name="T66" fmla="*/ 258 w 260"/>
                <a:gd name="T67" fmla="*/ 75 h 260"/>
                <a:gd name="T68" fmla="*/ 264 w 260"/>
                <a:gd name="T69" fmla="*/ 87 h 2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60"/>
                <a:gd name="T106" fmla="*/ 0 h 260"/>
                <a:gd name="T107" fmla="*/ 260 w 260"/>
                <a:gd name="T108" fmla="*/ 260 h 2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60" h="260">
                  <a:moveTo>
                    <a:pt x="252" y="83"/>
                  </a:moveTo>
                  <a:lnTo>
                    <a:pt x="252" y="83"/>
                  </a:lnTo>
                  <a:lnTo>
                    <a:pt x="256" y="97"/>
                  </a:lnTo>
                  <a:lnTo>
                    <a:pt x="259" y="109"/>
                  </a:lnTo>
                  <a:lnTo>
                    <a:pt x="260" y="121"/>
                  </a:lnTo>
                  <a:lnTo>
                    <a:pt x="260" y="135"/>
                  </a:lnTo>
                  <a:lnTo>
                    <a:pt x="259" y="147"/>
                  </a:lnTo>
                  <a:lnTo>
                    <a:pt x="257" y="159"/>
                  </a:lnTo>
                  <a:lnTo>
                    <a:pt x="254" y="172"/>
                  </a:lnTo>
                  <a:lnTo>
                    <a:pt x="249" y="183"/>
                  </a:lnTo>
                  <a:lnTo>
                    <a:pt x="244" y="194"/>
                  </a:lnTo>
                  <a:lnTo>
                    <a:pt x="237" y="205"/>
                  </a:lnTo>
                  <a:lnTo>
                    <a:pt x="229" y="215"/>
                  </a:lnTo>
                  <a:lnTo>
                    <a:pt x="221" y="224"/>
                  </a:lnTo>
                  <a:lnTo>
                    <a:pt x="211" y="233"/>
                  </a:lnTo>
                  <a:lnTo>
                    <a:pt x="201" y="240"/>
                  </a:lnTo>
                  <a:lnTo>
                    <a:pt x="189" y="247"/>
                  </a:lnTo>
                  <a:lnTo>
                    <a:pt x="177" y="252"/>
                  </a:lnTo>
                  <a:lnTo>
                    <a:pt x="165" y="256"/>
                  </a:lnTo>
                  <a:lnTo>
                    <a:pt x="151" y="259"/>
                  </a:lnTo>
                  <a:lnTo>
                    <a:pt x="139" y="260"/>
                  </a:lnTo>
                  <a:lnTo>
                    <a:pt x="127" y="260"/>
                  </a:lnTo>
                  <a:lnTo>
                    <a:pt x="113" y="259"/>
                  </a:lnTo>
                  <a:lnTo>
                    <a:pt x="101" y="257"/>
                  </a:lnTo>
                  <a:lnTo>
                    <a:pt x="90" y="254"/>
                  </a:lnTo>
                  <a:lnTo>
                    <a:pt x="77" y="249"/>
                  </a:lnTo>
                  <a:lnTo>
                    <a:pt x="66" y="244"/>
                  </a:lnTo>
                  <a:lnTo>
                    <a:pt x="56" y="237"/>
                  </a:lnTo>
                  <a:lnTo>
                    <a:pt x="45" y="229"/>
                  </a:lnTo>
                  <a:lnTo>
                    <a:pt x="37" y="221"/>
                  </a:lnTo>
                  <a:lnTo>
                    <a:pt x="28" y="211"/>
                  </a:lnTo>
                  <a:lnTo>
                    <a:pt x="21" y="201"/>
                  </a:lnTo>
                  <a:lnTo>
                    <a:pt x="14" y="189"/>
                  </a:lnTo>
                  <a:lnTo>
                    <a:pt x="9" y="177"/>
                  </a:lnTo>
                  <a:lnTo>
                    <a:pt x="5" y="165"/>
                  </a:lnTo>
                  <a:lnTo>
                    <a:pt x="2" y="151"/>
                  </a:lnTo>
                  <a:lnTo>
                    <a:pt x="0" y="139"/>
                  </a:lnTo>
                  <a:lnTo>
                    <a:pt x="0" y="127"/>
                  </a:lnTo>
                  <a:lnTo>
                    <a:pt x="1" y="113"/>
                  </a:lnTo>
                  <a:lnTo>
                    <a:pt x="3" y="101"/>
                  </a:lnTo>
                  <a:lnTo>
                    <a:pt x="7" y="89"/>
                  </a:lnTo>
                  <a:lnTo>
                    <a:pt x="11" y="77"/>
                  </a:lnTo>
                  <a:lnTo>
                    <a:pt x="16" y="66"/>
                  </a:lnTo>
                  <a:lnTo>
                    <a:pt x="24" y="56"/>
                  </a:lnTo>
                  <a:lnTo>
                    <a:pt x="31" y="45"/>
                  </a:lnTo>
                  <a:lnTo>
                    <a:pt x="40" y="36"/>
                  </a:lnTo>
                  <a:lnTo>
                    <a:pt x="49" y="28"/>
                  </a:lnTo>
                  <a:lnTo>
                    <a:pt x="60" y="21"/>
                  </a:lnTo>
                  <a:lnTo>
                    <a:pt x="71" y="14"/>
                  </a:lnTo>
                  <a:lnTo>
                    <a:pt x="83" y="9"/>
                  </a:lnTo>
                  <a:lnTo>
                    <a:pt x="97" y="4"/>
                  </a:lnTo>
                  <a:lnTo>
                    <a:pt x="109" y="2"/>
                  </a:lnTo>
                  <a:lnTo>
                    <a:pt x="121" y="0"/>
                  </a:lnTo>
                  <a:lnTo>
                    <a:pt x="135" y="0"/>
                  </a:lnTo>
                  <a:lnTo>
                    <a:pt x="147" y="1"/>
                  </a:lnTo>
                  <a:lnTo>
                    <a:pt x="159" y="3"/>
                  </a:lnTo>
                  <a:lnTo>
                    <a:pt x="172" y="7"/>
                  </a:lnTo>
                  <a:lnTo>
                    <a:pt x="183" y="11"/>
                  </a:lnTo>
                  <a:lnTo>
                    <a:pt x="194" y="16"/>
                  </a:lnTo>
                  <a:lnTo>
                    <a:pt x="205" y="24"/>
                  </a:lnTo>
                  <a:lnTo>
                    <a:pt x="215" y="31"/>
                  </a:lnTo>
                  <a:lnTo>
                    <a:pt x="224" y="40"/>
                  </a:lnTo>
                  <a:lnTo>
                    <a:pt x="233" y="49"/>
                  </a:lnTo>
                  <a:lnTo>
                    <a:pt x="240" y="60"/>
                  </a:lnTo>
                  <a:lnTo>
                    <a:pt x="247" y="71"/>
                  </a:lnTo>
                  <a:lnTo>
                    <a:pt x="252" y="83"/>
                  </a:lnTo>
                  <a:close/>
                </a:path>
              </a:pathLst>
            </a:custGeom>
            <a:solidFill>
              <a:schemeClr val="bg1"/>
            </a:solidFill>
            <a:ln w="9525">
              <a:solidFill>
                <a:srgbClr val="000000"/>
              </a:solidFill>
              <a:round/>
              <a:headEnd/>
              <a:tailEnd/>
            </a:ln>
          </p:spPr>
          <p:txBody>
            <a:bodyPr/>
            <a:lstStyle/>
            <a:p>
              <a:endParaRPr lang="en-US"/>
            </a:p>
          </p:txBody>
        </p:sp>
      </p:grpSp>
      <p:grpSp>
        <p:nvGrpSpPr>
          <p:cNvPr id="19" name="Group 22"/>
          <p:cNvGrpSpPr>
            <a:grpSpLocks/>
          </p:cNvGrpSpPr>
          <p:nvPr/>
        </p:nvGrpSpPr>
        <p:grpSpPr bwMode="auto">
          <a:xfrm>
            <a:off x="2587279" y="3571876"/>
            <a:ext cx="1651000" cy="1689100"/>
            <a:chOff x="3775" y="1857"/>
            <a:chExt cx="1040" cy="1064"/>
          </a:xfrm>
        </p:grpSpPr>
        <p:sp>
          <p:nvSpPr>
            <p:cNvPr id="20" name="Freeform 36"/>
            <p:cNvSpPr>
              <a:spLocks/>
            </p:cNvSpPr>
            <p:nvPr/>
          </p:nvSpPr>
          <p:spPr bwMode="auto">
            <a:xfrm>
              <a:off x="3775" y="1857"/>
              <a:ext cx="1040" cy="1064"/>
            </a:xfrm>
            <a:custGeom>
              <a:avLst/>
              <a:gdLst>
                <a:gd name="T0" fmla="*/ 1022 w 997"/>
                <a:gd name="T1" fmla="*/ 355 h 1019"/>
                <a:gd name="T2" fmla="*/ 777 w 997"/>
                <a:gd name="T3" fmla="*/ 398 h 1019"/>
                <a:gd name="T4" fmla="*/ 763 w 997"/>
                <a:gd name="T5" fmla="*/ 375 h 1019"/>
                <a:gd name="T6" fmla="*/ 746 w 997"/>
                <a:gd name="T7" fmla="*/ 352 h 1019"/>
                <a:gd name="T8" fmla="*/ 826 w 997"/>
                <a:gd name="T9" fmla="*/ 97 h 1019"/>
                <a:gd name="T10" fmla="*/ 640 w 997"/>
                <a:gd name="T11" fmla="*/ 270 h 1019"/>
                <a:gd name="T12" fmla="*/ 601 w 997"/>
                <a:gd name="T13" fmla="*/ 256 h 1019"/>
                <a:gd name="T14" fmla="*/ 511 w 997"/>
                <a:gd name="T15" fmla="*/ 0 h 1019"/>
                <a:gd name="T16" fmla="*/ 465 w 997"/>
                <a:gd name="T17" fmla="*/ 252 h 1019"/>
                <a:gd name="T18" fmla="*/ 425 w 997"/>
                <a:gd name="T19" fmla="*/ 263 h 1019"/>
                <a:gd name="T20" fmla="*/ 202 w 997"/>
                <a:gd name="T21" fmla="*/ 110 h 1019"/>
                <a:gd name="T22" fmla="*/ 313 w 997"/>
                <a:gd name="T23" fmla="*/ 336 h 1019"/>
                <a:gd name="T24" fmla="*/ 285 w 997"/>
                <a:gd name="T25" fmla="*/ 371 h 1019"/>
                <a:gd name="T26" fmla="*/ 13 w 997"/>
                <a:gd name="T27" fmla="*/ 377 h 1019"/>
                <a:gd name="T28" fmla="*/ 237 w 997"/>
                <a:gd name="T29" fmla="*/ 496 h 1019"/>
                <a:gd name="T30" fmla="*/ 235 w 997"/>
                <a:gd name="T31" fmla="*/ 536 h 1019"/>
                <a:gd name="T32" fmla="*/ 18 w 997"/>
                <a:gd name="T33" fmla="*/ 706 h 1019"/>
                <a:gd name="T34" fmla="*/ 267 w 997"/>
                <a:gd name="T35" fmla="*/ 667 h 1019"/>
                <a:gd name="T36" fmla="*/ 283 w 997"/>
                <a:gd name="T37" fmla="*/ 693 h 1019"/>
                <a:gd name="T38" fmla="*/ 294 w 997"/>
                <a:gd name="T39" fmla="*/ 709 h 1019"/>
                <a:gd name="T40" fmla="*/ 212 w 997"/>
                <a:gd name="T41" fmla="*/ 965 h 1019"/>
                <a:gd name="T42" fmla="*/ 397 w 997"/>
                <a:gd name="T43" fmla="*/ 794 h 1019"/>
                <a:gd name="T44" fmla="*/ 438 w 997"/>
                <a:gd name="T45" fmla="*/ 810 h 1019"/>
                <a:gd name="T46" fmla="*/ 528 w 997"/>
                <a:gd name="T47" fmla="*/ 1064 h 1019"/>
                <a:gd name="T48" fmla="*/ 572 w 997"/>
                <a:gd name="T49" fmla="*/ 818 h 1019"/>
                <a:gd name="T50" fmla="*/ 618 w 997"/>
                <a:gd name="T51" fmla="*/ 806 h 1019"/>
                <a:gd name="T52" fmla="*/ 838 w 997"/>
                <a:gd name="T53" fmla="*/ 954 h 1019"/>
                <a:gd name="T54" fmla="*/ 729 w 997"/>
                <a:gd name="T55" fmla="*/ 734 h 1019"/>
                <a:gd name="T56" fmla="*/ 759 w 997"/>
                <a:gd name="T57" fmla="*/ 699 h 1019"/>
                <a:gd name="T58" fmla="*/ 1026 w 997"/>
                <a:gd name="T59" fmla="*/ 688 h 1019"/>
                <a:gd name="T60" fmla="*/ 807 w 997"/>
                <a:gd name="T61" fmla="*/ 573 h 1019"/>
                <a:gd name="T62" fmla="*/ 811 w 997"/>
                <a:gd name="T63" fmla="*/ 526 h 10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97"/>
                <a:gd name="T97" fmla="*/ 0 h 1019"/>
                <a:gd name="T98" fmla="*/ 997 w 997"/>
                <a:gd name="T99" fmla="*/ 1019 h 10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97" h="1019">
                  <a:moveTo>
                    <a:pt x="997" y="398"/>
                  </a:moveTo>
                  <a:lnTo>
                    <a:pt x="980" y="340"/>
                  </a:lnTo>
                  <a:lnTo>
                    <a:pt x="745" y="381"/>
                  </a:lnTo>
                  <a:lnTo>
                    <a:pt x="731" y="359"/>
                  </a:lnTo>
                  <a:lnTo>
                    <a:pt x="723" y="348"/>
                  </a:lnTo>
                  <a:lnTo>
                    <a:pt x="715" y="337"/>
                  </a:lnTo>
                  <a:lnTo>
                    <a:pt x="837" y="132"/>
                  </a:lnTo>
                  <a:lnTo>
                    <a:pt x="792" y="93"/>
                  </a:lnTo>
                  <a:lnTo>
                    <a:pt x="614" y="259"/>
                  </a:lnTo>
                  <a:lnTo>
                    <a:pt x="594" y="251"/>
                  </a:lnTo>
                  <a:lnTo>
                    <a:pt x="576" y="245"/>
                  </a:lnTo>
                  <a:lnTo>
                    <a:pt x="550" y="4"/>
                  </a:lnTo>
                  <a:lnTo>
                    <a:pt x="490" y="0"/>
                  </a:lnTo>
                  <a:lnTo>
                    <a:pt x="446" y="241"/>
                  </a:lnTo>
                  <a:lnTo>
                    <a:pt x="427" y="245"/>
                  </a:lnTo>
                  <a:lnTo>
                    <a:pt x="407" y="252"/>
                  </a:lnTo>
                  <a:lnTo>
                    <a:pt x="244" y="73"/>
                  </a:lnTo>
                  <a:lnTo>
                    <a:pt x="194" y="105"/>
                  </a:lnTo>
                  <a:lnTo>
                    <a:pt x="300" y="322"/>
                  </a:lnTo>
                  <a:lnTo>
                    <a:pt x="286" y="338"/>
                  </a:lnTo>
                  <a:lnTo>
                    <a:pt x="273" y="355"/>
                  </a:lnTo>
                  <a:lnTo>
                    <a:pt x="33" y="305"/>
                  </a:lnTo>
                  <a:lnTo>
                    <a:pt x="12" y="361"/>
                  </a:lnTo>
                  <a:lnTo>
                    <a:pt x="227" y="475"/>
                  </a:lnTo>
                  <a:lnTo>
                    <a:pt x="225" y="494"/>
                  </a:lnTo>
                  <a:lnTo>
                    <a:pt x="225" y="513"/>
                  </a:lnTo>
                  <a:lnTo>
                    <a:pt x="0" y="619"/>
                  </a:lnTo>
                  <a:lnTo>
                    <a:pt x="17" y="676"/>
                  </a:lnTo>
                  <a:lnTo>
                    <a:pt x="256" y="639"/>
                  </a:lnTo>
                  <a:lnTo>
                    <a:pt x="263" y="651"/>
                  </a:lnTo>
                  <a:lnTo>
                    <a:pt x="271" y="664"/>
                  </a:lnTo>
                  <a:lnTo>
                    <a:pt x="282" y="679"/>
                  </a:lnTo>
                  <a:lnTo>
                    <a:pt x="158" y="885"/>
                  </a:lnTo>
                  <a:lnTo>
                    <a:pt x="203" y="924"/>
                  </a:lnTo>
                  <a:lnTo>
                    <a:pt x="381" y="760"/>
                  </a:lnTo>
                  <a:lnTo>
                    <a:pt x="401" y="769"/>
                  </a:lnTo>
                  <a:lnTo>
                    <a:pt x="420" y="776"/>
                  </a:lnTo>
                  <a:lnTo>
                    <a:pt x="446" y="1015"/>
                  </a:lnTo>
                  <a:lnTo>
                    <a:pt x="506" y="1019"/>
                  </a:lnTo>
                  <a:lnTo>
                    <a:pt x="548" y="783"/>
                  </a:lnTo>
                  <a:lnTo>
                    <a:pt x="571" y="779"/>
                  </a:lnTo>
                  <a:lnTo>
                    <a:pt x="592" y="772"/>
                  </a:lnTo>
                  <a:lnTo>
                    <a:pt x="754" y="947"/>
                  </a:lnTo>
                  <a:lnTo>
                    <a:pt x="803" y="914"/>
                  </a:lnTo>
                  <a:lnTo>
                    <a:pt x="699" y="703"/>
                  </a:lnTo>
                  <a:lnTo>
                    <a:pt x="715" y="686"/>
                  </a:lnTo>
                  <a:lnTo>
                    <a:pt x="728" y="669"/>
                  </a:lnTo>
                  <a:lnTo>
                    <a:pt x="963" y="715"/>
                  </a:lnTo>
                  <a:lnTo>
                    <a:pt x="984" y="659"/>
                  </a:lnTo>
                  <a:lnTo>
                    <a:pt x="774" y="549"/>
                  </a:lnTo>
                  <a:lnTo>
                    <a:pt x="777" y="528"/>
                  </a:lnTo>
                  <a:lnTo>
                    <a:pt x="777" y="504"/>
                  </a:lnTo>
                  <a:lnTo>
                    <a:pt x="997" y="398"/>
                  </a:lnTo>
                  <a:close/>
                </a:path>
              </a:pathLst>
            </a:custGeom>
            <a:solidFill>
              <a:schemeClr val="accent1"/>
            </a:solidFill>
            <a:ln w="9525">
              <a:solidFill>
                <a:srgbClr val="000000"/>
              </a:solidFill>
              <a:round/>
              <a:headEnd/>
              <a:tailEnd/>
            </a:ln>
          </p:spPr>
          <p:txBody>
            <a:bodyPr/>
            <a:lstStyle/>
            <a:p>
              <a:endParaRPr lang="en-US"/>
            </a:p>
          </p:txBody>
        </p:sp>
        <p:sp>
          <p:nvSpPr>
            <p:cNvPr id="21" name="Freeform 38"/>
            <p:cNvSpPr>
              <a:spLocks/>
            </p:cNvSpPr>
            <p:nvPr/>
          </p:nvSpPr>
          <p:spPr bwMode="auto">
            <a:xfrm>
              <a:off x="4159" y="2250"/>
              <a:ext cx="274" cy="274"/>
            </a:xfrm>
            <a:custGeom>
              <a:avLst/>
              <a:gdLst>
                <a:gd name="T0" fmla="*/ 266 w 260"/>
                <a:gd name="T1" fmla="*/ 89 h 262"/>
                <a:gd name="T2" fmla="*/ 273 w 260"/>
                <a:gd name="T3" fmla="*/ 114 h 262"/>
                <a:gd name="T4" fmla="*/ 274 w 260"/>
                <a:gd name="T5" fmla="*/ 141 h 262"/>
                <a:gd name="T6" fmla="*/ 271 w 260"/>
                <a:gd name="T7" fmla="*/ 167 h 262"/>
                <a:gd name="T8" fmla="*/ 262 w 260"/>
                <a:gd name="T9" fmla="*/ 192 h 262"/>
                <a:gd name="T10" fmla="*/ 251 w 260"/>
                <a:gd name="T11" fmla="*/ 215 h 262"/>
                <a:gd name="T12" fmla="*/ 233 w 260"/>
                <a:gd name="T13" fmla="*/ 235 h 262"/>
                <a:gd name="T14" fmla="*/ 212 w 260"/>
                <a:gd name="T15" fmla="*/ 252 h 262"/>
                <a:gd name="T16" fmla="*/ 187 w 260"/>
                <a:gd name="T17" fmla="*/ 265 h 262"/>
                <a:gd name="T18" fmla="*/ 174 w 260"/>
                <a:gd name="T19" fmla="*/ 269 h 262"/>
                <a:gd name="T20" fmla="*/ 146 w 260"/>
                <a:gd name="T21" fmla="*/ 273 h 262"/>
                <a:gd name="T22" fmla="*/ 119 w 260"/>
                <a:gd name="T23" fmla="*/ 273 h 262"/>
                <a:gd name="T24" fmla="*/ 94 w 260"/>
                <a:gd name="T25" fmla="*/ 267 h 262"/>
                <a:gd name="T26" fmla="*/ 71 w 260"/>
                <a:gd name="T27" fmla="*/ 255 h 262"/>
                <a:gd name="T28" fmla="*/ 48 w 260"/>
                <a:gd name="T29" fmla="*/ 241 h 262"/>
                <a:gd name="T30" fmla="*/ 30 w 260"/>
                <a:gd name="T31" fmla="*/ 222 h 262"/>
                <a:gd name="T32" fmla="*/ 15 w 260"/>
                <a:gd name="T33" fmla="*/ 199 h 262"/>
                <a:gd name="T34" fmla="*/ 9 w 260"/>
                <a:gd name="T35" fmla="*/ 185 h 262"/>
                <a:gd name="T36" fmla="*/ 2 w 260"/>
                <a:gd name="T37" fmla="*/ 160 h 262"/>
                <a:gd name="T38" fmla="*/ 0 w 260"/>
                <a:gd name="T39" fmla="*/ 133 h 262"/>
                <a:gd name="T40" fmla="*/ 3 w 260"/>
                <a:gd name="T41" fmla="*/ 107 h 262"/>
                <a:gd name="T42" fmla="*/ 12 w 260"/>
                <a:gd name="T43" fmla="*/ 83 h 262"/>
                <a:gd name="T44" fmla="*/ 25 w 260"/>
                <a:gd name="T45" fmla="*/ 59 h 262"/>
                <a:gd name="T46" fmla="*/ 42 w 260"/>
                <a:gd name="T47" fmla="*/ 39 h 262"/>
                <a:gd name="T48" fmla="*/ 63 w 260"/>
                <a:gd name="T49" fmla="*/ 22 h 262"/>
                <a:gd name="T50" fmla="*/ 87 w 260"/>
                <a:gd name="T51" fmla="*/ 10 h 262"/>
                <a:gd name="T52" fmla="*/ 102 w 260"/>
                <a:gd name="T53" fmla="*/ 6 h 262"/>
                <a:gd name="T54" fmla="*/ 129 w 260"/>
                <a:gd name="T55" fmla="*/ 1 h 262"/>
                <a:gd name="T56" fmla="*/ 155 w 260"/>
                <a:gd name="T57" fmla="*/ 1 h 262"/>
                <a:gd name="T58" fmla="*/ 181 w 260"/>
                <a:gd name="T59" fmla="*/ 8 h 262"/>
                <a:gd name="T60" fmla="*/ 204 w 260"/>
                <a:gd name="T61" fmla="*/ 19 h 262"/>
                <a:gd name="T62" fmla="*/ 227 w 260"/>
                <a:gd name="T63" fmla="*/ 33 h 262"/>
                <a:gd name="T64" fmla="*/ 246 w 260"/>
                <a:gd name="T65" fmla="*/ 52 h 262"/>
                <a:gd name="T66" fmla="*/ 260 w 260"/>
                <a:gd name="T67" fmla="*/ 75 h 262"/>
                <a:gd name="T68" fmla="*/ 266 w 260"/>
                <a:gd name="T69" fmla="*/ 89 h 2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60"/>
                <a:gd name="T106" fmla="*/ 0 h 262"/>
                <a:gd name="T107" fmla="*/ 260 w 260"/>
                <a:gd name="T108" fmla="*/ 262 h 2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60" h="262">
                  <a:moveTo>
                    <a:pt x="252" y="85"/>
                  </a:moveTo>
                  <a:lnTo>
                    <a:pt x="252" y="85"/>
                  </a:lnTo>
                  <a:lnTo>
                    <a:pt x="256" y="97"/>
                  </a:lnTo>
                  <a:lnTo>
                    <a:pt x="259" y="109"/>
                  </a:lnTo>
                  <a:lnTo>
                    <a:pt x="260" y="123"/>
                  </a:lnTo>
                  <a:lnTo>
                    <a:pt x="260" y="135"/>
                  </a:lnTo>
                  <a:lnTo>
                    <a:pt x="259" y="148"/>
                  </a:lnTo>
                  <a:lnTo>
                    <a:pt x="257" y="160"/>
                  </a:lnTo>
                  <a:lnTo>
                    <a:pt x="254" y="172"/>
                  </a:lnTo>
                  <a:lnTo>
                    <a:pt x="249" y="184"/>
                  </a:lnTo>
                  <a:lnTo>
                    <a:pt x="244" y="195"/>
                  </a:lnTo>
                  <a:lnTo>
                    <a:pt x="238" y="206"/>
                  </a:lnTo>
                  <a:lnTo>
                    <a:pt x="229" y="216"/>
                  </a:lnTo>
                  <a:lnTo>
                    <a:pt x="221" y="225"/>
                  </a:lnTo>
                  <a:lnTo>
                    <a:pt x="211" y="233"/>
                  </a:lnTo>
                  <a:lnTo>
                    <a:pt x="201" y="241"/>
                  </a:lnTo>
                  <a:lnTo>
                    <a:pt x="189" y="247"/>
                  </a:lnTo>
                  <a:lnTo>
                    <a:pt x="177" y="253"/>
                  </a:lnTo>
                  <a:lnTo>
                    <a:pt x="165" y="257"/>
                  </a:lnTo>
                  <a:lnTo>
                    <a:pt x="151" y="260"/>
                  </a:lnTo>
                  <a:lnTo>
                    <a:pt x="139" y="261"/>
                  </a:lnTo>
                  <a:lnTo>
                    <a:pt x="127" y="262"/>
                  </a:lnTo>
                  <a:lnTo>
                    <a:pt x="113" y="261"/>
                  </a:lnTo>
                  <a:lnTo>
                    <a:pt x="101" y="258"/>
                  </a:lnTo>
                  <a:lnTo>
                    <a:pt x="89" y="255"/>
                  </a:lnTo>
                  <a:lnTo>
                    <a:pt x="77" y="251"/>
                  </a:lnTo>
                  <a:lnTo>
                    <a:pt x="67" y="244"/>
                  </a:lnTo>
                  <a:lnTo>
                    <a:pt x="55" y="238"/>
                  </a:lnTo>
                  <a:lnTo>
                    <a:pt x="46" y="230"/>
                  </a:lnTo>
                  <a:lnTo>
                    <a:pt x="37" y="222"/>
                  </a:lnTo>
                  <a:lnTo>
                    <a:pt x="28" y="212"/>
                  </a:lnTo>
                  <a:lnTo>
                    <a:pt x="20" y="201"/>
                  </a:lnTo>
                  <a:lnTo>
                    <a:pt x="14" y="190"/>
                  </a:lnTo>
                  <a:lnTo>
                    <a:pt x="9" y="177"/>
                  </a:lnTo>
                  <a:lnTo>
                    <a:pt x="5" y="165"/>
                  </a:lnTo>
                  <a:lnTo>
                    <a:pt x="2" y="153"/>
                  </a:lnTo>
                  <a:lnTo>
                    <a:pt x="0" y="139"/>
                  </a:lnTo>
                  <a:lnTo>
                    <a:pt x="0" y="127"/>
                  </a:lnTo>
                  <a:lnTo>
                    <a:pt x="1" y="115"/>
                  </a:lnTo>
                  <a:lnTo>
                    <a:pt x="3" y="102"/>
                  </a:lnTo>
                  <a:lnTo>
                    <a:pt x="7" y="90"/>
                  </a:lnTo>
                  <a:lnTo>
                    <a:pt x="11" y="79"/>
                  </a:lnTo>
                  <a:lnTo>
                    <a:pt x="17" y="67"/>
                  </a:lnTo>
                  <a:lnTo>
                    <a:pt x="24" y="56"/>
                  </a:lnTo>
                  <a:lnTo>
                    <a:pt x="32" y="47"/>
                  </a:lnTo>
                  <a:lnTo>
                    <a:pt x="40" y="37"/>
                  </a:lnTo>
                  <a:lnTo>
                    <a:pt x="49" y="29"/>
                  </a:lnTo>
                  <a:lnTo>
                    <a:pt x="60" y="21"/>
                  </a:lnTo>
                  <a:lnTo>
                    <a:pt x="71" y="15"/>
                  </a:lnTo>
                  <a:lnTo>
                    <a:pt x="83" y="10"/>
                  </a:lnTo>
                  <a:lnTo>
                    <a:pt x="97" y="6"/>
                  </a:lnTo>
                  <a:lnTo>
                    <a:pt x="109" y="2"/>
                  </a:lnTo>
                  <a:lnTo>
                    <a:pt x="122" y="1"/>
                  </a:lnTo>
                  <a:lnTo>
                    <a:pt x="135" y="0"/>
                  </a:lnTo>
                  <a:lnTo>
                    <a:pt x="147" y="1"/>
                  </a:lnTo>
                  <a:lnTo>
                    <a:pt x="159" y="5"/>
                  </a:lnTo>
                  <a:lnTo>
                    <a:pt x="172" y="8"/>
                  </a:lnTo>
                  <a:lnTo>
                    <a:pt x="183" y="12"/>
                  </a:lnTo>
                  <a:lnTo>
                    <a:pt x="194" y="18"/>
                  </a:lnTo>
                  <a:lnTo>
                    <a:pt x="205" y="24"/>
                  </a:lnTo>
                  <a:lnTo>
                    <a:pt x="215" y="32"/>
                  </a:lnTo>
                  <a:lnTo>
                    <a:pt x="224" y="41"/>
                  </a:lnTo>
                  <a:lnTo>
                    <a:pt x="233" y="50"/>
                  </a:lnTo>
                  <a:lnTo>
                    <a:pt x="240" y="61"/>
                  </a:lnTo>
                  <a:lnTo>
                    <a:pt x="247" y="72"/>
                  </a:lnTo>
                  <a:lnTo>
                    <a:pt x="252" y="85"/>
                  </a:lnTo>
                  <a:close/>
                </a:path>
              </a:pathLst>
            </a:custGeom>
            <a:solidFill>
              <a:schemeClr val="bg1"/>
            </a:solidFill>
            <a:ln w="9525">
              <a:solidFill>
                <a:srgbClr val="000000"/>
              </a:solidFill>
              <a:round/>
              <a:headEnd/>
              <a:tailEnd/>
            </a:ln>
          </p:spPr>
          <p:txBody>
            <a:bodyPr/>
            <a:lstStyle/>
            <a:p>
              <a:endParaRPr lang="en-US"/>
            </a:p>
          </p:txBody>
        </p:sp>
      </p:grpSp>
    </p:spTree>
    <p:extLst>
      <p:ext uri="{BB962C8B-B14F-4D97-AF65-F5344CB8AC3E}">
        <p14:creationId xmlns:p14="http://schemas.microsoft.com/office/powerpoint/2010/main" val="10394672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grpId="0" nodeType="withEffect">
                                  <p:stCondLst>
                                    <p:cond delay="0"/>
                                  </p:stCondLst>
                                  <p:childTnLst>
                                    <p:animRot by="43200000">
                                      <p:cBhvr>
                                        <p:cTn id="6" dur="5000" fill="hold"/>
                                        <p:tgtEl>
                                          <p:spTgt spid="31749"/>
                                        </p:tgtEl>
                                        <p:attrNameLst>
                                          <p:attrName>r</p:attrName>
                                        </p:attrNameLst>
                                      </p:cBhvr>
                                    </p:animRot>
                                  </p:childTnLst>
                                </p:cTn>
                              </p:par>
                              <p:par>
                                <p:cTn id="7" presetID="8" presetClass="emph" presetSubtype="0" repeatCount="indefinite" fill="hold" grpId="0" nodeType="withEffect">
                                  <p:stCondLst>
                                    <p:cond delay="0"/>
                                  </p:stCondLst>
                                  <p:childTnLst>
                                    <p:animRot by="-43200000">
                                      <p:cBhvr>
                                        <p:cTn id="8" dur="3000" fill="hold"/>
                                        <p:tgtEl>
                                          <p:spTgt spid="31750"/>
                                        </p:tgtEl>
                                        <p:attrNameLst>
                                          <p:attrName>r</p:attrName>
                                        </p:attrNameLst>
                                      </p:cBhvr>
                                    </p:animRot>
                                  </p:childTnLst>
                                </p:cTn>
                              </p:par>
                              <p:par>
                                <p:cTn id="9" presetID="8" presetClass="emph" presetSubtype="0" repeatCount="indefinite" fill="hold" grpId="0" nodeType="withEffect">
                                  <p:stCondLst>
                                    <p:cond delay="0"/>
                                  </p:stCondLst>
                                  <p:childTnLst>
                                    <p:animRot by="43200000">
                                      <p:cBhvr>
                                        <p:cTn id="10" dur="3000" fill="hold"/>
                                        <p:tgtEl>
                                          <p:spTgt spid="31748"/>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5000" fill="hold"/>
                                        <p:tgtEl>
                                          <p:spTgt spid="7"/>
                                        </p:tgtEl>
                                        <p:attrNameLst>
                                          <p:attrName>r</p:attrName>
                                        </p:attrNameLst>
                                      </p:cBhvr>
                                    </p:animRot>
                                  </p:childTnLst>
                                </p:cTn>
                              </p:par>
                              <p:par>
                                <p:cTn id="13" presetID="8" presetClass="emph" presetSubtype="0" repeatCount="indefinite" fill="hold" nodeType="withEffect">
                                  <p:stCondLst>
                                    <p:cond delay="0"/>
                                  </p:stCondLst>
                                  <p:childTnLst>
                                    <p:animRot by="-21600000">
                                      <p:cBhvr>
                                        <p:cTn id="14" dur="5000" fill="hold"/>
                                        <p:tgtEl>
                                          <p:spTgt spid="16"/>
                                        </p:tgtEl>
                                        <p:attrNameLst>
                                          <p:attrName>r</p:attrName>
                                        </p:attrNameLst>
                                      </p:cBhvr>
                                    </p:animRot>
                                  </p:childTnLst>
                                </p:cTn>
                              </p:par>
                              <p:par>
                                <p:cTn id="15" presetID="8" presetClass="emph" presetSubtype="0" repeatCount="indefinite" fill="hold" nodeType="withEffect">
                                  <p:stCondLst>
                                    <p:cond delay="0"/>
                                  </p:stCondLst>
                                  <p:childTnLst>
                                    <p:animRot by="21600000">
                                      <p:cBhvr>
                                        <p:cTn id="16" dur="5000" fill="hold"/>
                                        <p:tgtEl>
                                          <p:spTgt spid="10"/>
                                        </p:tgtEl>
                                        <p:attrNameLst>
                                          <p:attrName>r</p:attrName>
                                        </p:attrNameLst>
                                      </p:cBhvr>
                                    </p:animRot>
                                  </p:childTnLst>
                                </p:cTn>
                              </p:par>
                              <p:par>
                                <p:cTn id="17" presetID="8" presetClass="emph" presetSubtype="0" repeatCount="indefinite" fill="hold" nodeType="withEffect">
                                  <p:stCondLst>
                                    <p:cond delay="0"/>
                                  </p:stCondLst>
                                  <p:childTnLst>
                                    <p:animRot by="21600000">
                                      <p:cBhvr>
                                        <p:cTn id="18" dur="5000" fill="hold"/>
                                        <p:tgtEl>
                                          <p:spTgt spid="13"/>
                                        </p:tgtEl>
                                        <p:attrNameLst>
                                          <p:attrName>r</p:attrName>
                                        </p:attrNameLst>
                                      </p:cBhvr>
                                    </p:animRot>
                                  </p:childTnLst>
                                </p:cTn>
                              </p:par>
                              <p:par>
                                <p:cTn id="19" presetID="8" presetClass="emph" presetSubtype="0" repeatCount="indefinite" fill="hold" nodeType="withEffect">
                                  <p:stCondLst>
                                    <p:cond delay="0"/>
                                  </p:stCondLst>
                                  <p:childTnLst>
                                    <p:animRot by="21600000">
                                      <p:cBhvr>
                                        <p:cTn id="20" dur="50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31749" grpId="0" animBg="1"/>
      <p:bldP spid="317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ahinkle\Desktop\CS 308\CS308_PPT_Background.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28" y="0"/>
            <a:ext cx="913994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685800" y="1494264"/>
            <a:ext cx="7772400" cy="3992136"/>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t-BR" dirty="0" smtClean="0">
                <a:solidFill>
                  <a:srgbClr val="B76615"/>
                </a:solidFill>
                <a:latin typeface="Palatino Linotype"/>
              </a:rPr>
              <a:t>Research Presentation</a:t>
            </a:r>
          </a:p>
          <a:p>
            <a:endParaRPr lang="pt-BR" dirty="0" smtClean="0">
              <a:solidFill>
                <a:srgbClr val="B76615"/>
              </a:solidFill>
              <a:latin typeface="Palatino Linotype"/>
            </a:endParaRPr>
          </a:p>
          <a:p>
            <a:r>
              <a:rPr lang="pt-BR" sz="4000" dirty="0" smtClean="0">
                <a:solidFill>
                  <a:srgbClr val="B76615"/>
                </a:solidFill>
                <a:latin typeface="Palatino Linotype"/>
              </a:rPr>
              <a:t>Bro. Kevin Twitchell</a:t>
            </a:r>
          </a:p>
          <a:p>
            <a:endParaRPr lang="pt-BR" sz="4000" dirty="0" smtClean="0">
              <a:solidFill>
                <a:srgbClr val="B76615"/>
              </a:solidFill>
              <a:latin typeface="Palatino Linotype"/>
            </a:endParaRPr>
          </a:p>
          <a:p>
            <a:r>
              <a:rPr lang="pt-BR" sz="4000" dirty="0" smtClean="0">
                <a:solidFill>
                  <a:srgbClr val="B76615"/>
                </a:solidFill>
                <a:latin typeface="Palatino Linotype"/>
              </a:rPr>
              <a:t>BYU-Idaho</a:t>
            </a:r>
            <a:endParaRPr lang="en-US" sz="4000" dirty="0">
              <a:solidFill>
                <a:srgbClr val="B76615"/>
              </a:solidFill>
              <a:latin typeface="Palatino Linotype"/>
            </a:endParaRPr>
          </a:p>
        </p:txBody>
      </p:sp>
    </p:spTree>
    <p:extLst>
      <p:ext uri="{BB962C8B-B14F-4D97-AF65-F5344CB8AC3E}">
        <p14:creationId xmlns:p14="http://schemas.microsoft.com/office/powerpoint/2010/main" val="14097560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pahinkle\Desktop\CS 308\CS308_PPT_Background.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28" y="0"/>
            <a:ext cx="913994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2453268"/>
            <a:ext cx="8229600" cy="3672895"/>
          </a:xfrm>
        </p:spPr>
        <p:txBody>
          <a:bodyPr/>
          <a:lstStyle/>
          <a:p>
            <a:pPr marL="457200" indent="-457200">
              <a:buFont typeface="Wingdings" charset="2"/>
              <a:buAutoNum type="arabicPlain"/>
            </a:pPr>
            <a:r>
              <a:rPr lang="en-US" dirty="0" smtClean="0">
                <a:solidFill>
                  <a:schemeClr val="tx2">
                    <a:lumMod val="20000"/>
                    <a:lumOff val="80000"/>
                  </a:schemeClr>
                </a:solidFill>
              </a:rPr>
              <a:t>Select a general topic area</a:t>
            </a:r>
          </a:p>
          <a:p>
            <a:pPr marL="457200" indent="-457200">
              <a:buFont typeface="Wingdings" charset="2"/>
              <a:buAutoNum type="arabicPlain"/>
            </a:pPr>
            <a:r>
              <a:rPr lang="en-US" dirty="0" smtClean="0">
                <a:solidFill>
                  <a:schemeClr val="tx2">
                    <a:lumMod val="20000"/>
                    <a:lumOff val="80000"/>
                  </a:schemeClr>
                </a:solidFill>
              </a:rPr>
              <a:t>Use functional decomposition to narrow your selection</a:t>
            </a:r>
          </a:p>
          <a:p>
            <a:pPr marL="457200" indent="-457200">
              <a:buFont typeface="Wingdings" charset="2"/>
              <a:buAutoNum type="arabicPlain"/>
            </a:pPr>
            <a:r>
              <a:rPr lang="en-US" dirty="0" smtClean="0">
                <a:solidFill>
                  <a:schemeClr val="tx2">
                    <a:lumMod val="20000"/>
                    <a:lumOff val="80000"/>
                  </a:schemeClr>
                </a:solidFill>
              </a:rPr>
              <a:t>Create a research question or hypothesis to guide your research</a:t>
            </a:r>
          </a:p>
          <a:p>
            <a:endParaRPr lang="en-US" dirty="0"/>
          </a:p>
        </p:txBody>
      </p:sp>
      <p:sp>
        <p:nvSpPr>
          <p:cNvPr id="9" name="Title 1"/>
          <p:cNvSpPr txBox="1">
            <a:spLocks/>
          </p:cNvSpPr>
          <p:nvPr/>
        </p:nvSpPr>
        <p:spPr>
          <a:xfrm>
            <a:off x="685799" y="802888"/>
            <a:ext cx="7772400" cy="1226634"/>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dirty="0" smtClean="0">
                <a:solidFill>
                  <a:srgbClr val="B76615"/>
                </a:solidFill>
                <a:latin typeface="Palatino Linotype"/>
              </a:rPr>
              <a:t>Steps</a:t>
            </a:r>
          </a:p>
        </p:txBody>
      </p:sp>
    </p:spTree>
    <p:extLst>
      <p:ext uri="{BB962C8B-B14F-4D97-AF65-F5344CB8AC3E}">
        <p14:creationId xmlns:p14="http://schemas.microsoft.com/office/powerpoint/2010/main" val="29933038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Side Note</a:t>
            </a:r>
            <a:endParaRPr lang="en-US" dirty="0"/>
          </a:p>
        </p:txBody>
      </p:sp>
      <p:sp>
        <p:nvSpPr>
          <p:cNvPr id="5" name="Content Placeholder 4"/>
          <p:cNvSpPr>
            <a:spLocks noGrp="1"/>
          </p:cNvSpPr>
          <p:nvPr>
            <p:ph idx="1"/>
          </p:nvPr>
        </p:nvSpPr>
        <p:spPr/>
        <p:txBody>
          <a:bodyPr/>
          <a:lstStyle/>
          <a:p>
            <a:r>
              <a:rPr lang="en-US" dirty="0" smtClean="0"/>
              <a:t>A l</a:t>
            </a:r>
            <a:r>
              <a:rPr lang="en-US" dirty="0" smtClean="0"/>
              <a:t>ight </a:t>
            </a:r>
            <a:r>
              <a:rPr lang="en-US" dirty="0" smtClean="0"/>
              <a:t>background</a:t>
            </a:r>
          </a:p>
          <a:p>
            <a:r>
              <a:rPr lang="en-US" dirty="0" smtClean="0"/>
              <a:t>Means I can leave</a:t>
            </a:r>
          </a:p>
          <a:p>
            <a:r>
              <a:rPr lang="en-US" dirty="0" smtClean="0"/>
              <a:t>The lights on</a:t>
            </a:r>
          </a:p>
        </p:txBody>
      </p:sp>
    </p:spTree>
    <p:extLst>
      <p:ext uri="{BB962C8B-B14F-4D97-AF65-F5344CB8AC3E}">
        <p14:creationId xmlns:p14="http://schemas.microsoft.com/office/powerpoint/2010/main" val="3499231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latin typeface="Calibri"/>
                <a:cs typeface="Calibri"/>
              </a:rPr>
              <a:t>Side Note</a:t>
            </a:r>
            <a:endParaRPr lang="en-US" sz="4400" dirty="0">
              <a:latin typeface="Calibri"/>
              <a:cs typeface="Calibri"/>
            </a:endParaRPr>
          </a:p>
        </p:txBody>
      </p:sp>
      <p:sp>
        <p:nvSpPr>
          <p:cNvPr id="5" name="Content Placeholder 4"/>
          <p:cNvSpPr>
            <a:spLocks noGrp="1"/>
          </p:cNvSpPr>
          <p:nvPr>
            <p:ph sz="quarter" idx="13"/>
          </p:nvPr>
        </p:nvSpPr>
        <p:spPr/>
        <p:txBody>
          <a:bodyPr/>
          <a:lstStyle/>
          <a:p>
            <a:r>
              <a:rPr lang="en-US" sz="3200" dirty="0" smtClean="0">
                <a:latin typeface="Calibri"/>
                <a:cs typeface="Calibri"/>
              </a:rPr>
              <a:t>A d</a:t>
            </a:r>
            <a:r>
              <a:rPr lang="en-US" sz="3200" dirty="0" smtClean="0">
                <a:latin typeface="Calibri"/>
                <a:cs typeface="Calibri"/>
              </a:rPr>
              <a:t>ark </a:t>
            </a:r>
            <a:r>
              <a:rPr lang="en-US" sz="3200" dirty="0" smtClean="0">
                <a:latin typeface="Calibri"/>
                <a:cs typeface="Calibri"/>
              </a:rPr>
              <a:t>background</a:t>
            </a:r>
            <a:endParaRPr lang="en-US" sz="3200" dirty="0">
              <a:latin typeface="Calibri"/>
              <a:cs typeface="Calibri"/>
            </a:endParaRPr>
          </a:p>
          <a:p>
            <a:r>
              <a:rPr lang="en-US" sz="3200" smtClean="0">
                <a:latin typeface="Calibri"/>
                <a:cs typeface="Calibri"/>
              </a:rPr>
              <a:t>Usually r</a:t>
            </a:r>
            <a:r>
              <a:rPr lang="en-US" sz="3200" smtClean="0">
                <a:latin typeface="Calibri"/>
                <a:cs typeface="Calibri"/>
              </a:rPr>
              <a:t>equires </a:t>
            </a:r>
            <a:r>
              <a:rPr lang="en-US" sz="3200" dirty="0" smtClean="0">
                <a:latin typeface="Calibri"/>
                <a:cs typeface="Calibri"/>
              </a:rPr>
              <a:t>me to</a:t>
            </a:r>
            <a:endParaRPr lang="en-US" sz="3200" dirty="0">
              <a:latin typeface="Calibri"/>
              <a:cs typeface="Calibri"/>
            </a:endParaRPr>
          </a:p>
          <a:p>
            <a:r>
              <a:rPr lang="en-US" sz="3200" dirty="0" smtClean="0">
                <a:latin typeface="Calibri"/>
                <a:cs typeface="Calibri"/>
              </a:rPr>
              <a:t>Turn the </a:t>
            </a:r>
            <a:r>
              <a:rPr lang="en-US" sz="3200" dirty="0">
                <a:latin typeface="Calibri"/>
                <a:cs typeface="Calibri"/>
              </a:rPr>
              <a:t>lights </a:t>
            </a:r>
            <a:r>
              <a:rPr lang="en-US" sz="3200" dirty="0" smtClean="0">
                <a:latin typeface="Calibri"/>
                <a:cs typeface="Calibri"/>
              </a:rPr>
              <a:t>off</a:t>
            </a:r>
          </a:p>
        </p:txBody>
      </p:sp>
    </p:spTree>
    <p:extLst>
      <p:ext uri="{BB962C8B-B14F-4D97-AF65-F5344CB8AC3E}">
        <p14:creationId xmlns:p14="http://schemas.microsoft.com/office/powerpoint/2010/main" val="445176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1"/>
            <a:ext cx="7848600" cy="2914650"/>
          </a:xfrm>
        </p:spPr>
        <p:txBody>
          <a:bodyPr/>
          <a:lstStyle/>
          <a:p>
            <a:r>
              <a:rPr lang="en-US" dirty="0" smtClean="0"/>
              <a:t>	</a:t>
            </a:r>
            <a:endParaRPr lang="en-US" dirty="0"/>
          </a:p>
        </p:txBody>
      </p:sp>
      <p:sp>
        <p:nvSpPr>
          <p:cNvPr id="4" name="TextBox 3"/>
          <p:cNvSpPr txBox="1"/>
          <p:nvPr/>
        </p:nvSpPr>
        <p:spPr>
          <a:xfrm>
            <a:off x="685800" y="762000"/>
            <a:ext cx="7772400" cy="3323987"/>
          </a:xfrm>
          <a:prstGeom prst="rect">
            <a:avLst/>
          </a:prstGeom>
          <a:noFill/>
        </p:spPr>
        <p:txBody>
          <a:bodyPr wrap="square" rtlCol="0">
            <a:spAutoFit/>
          </a:bodyPr>
          <a:lstStyle/>
          <a:p>
            <a:pPr eaLnBrk="1" fontAlgn="auto" hangingPunct="1">
              <a:spcBef>
                <a:spcPts val="0"/>
              </a:spcBef>
              <a:spcAft>
                <a:spcPts val="0"/>
              </a:spcAft>
            </a:pPr>
            <a:r>
              <a:rPr lang="en-US" sz="4800" b="1" dirty="0" smtClean="0">
                <a:solidFill>
                  <a:prstClr val="black"/>
                </a:solidFill>
                <a:latin typeface="Calibri"/>
              </a:rPr>
              <a:t>s</a:t>
            </a:r>
            <a:r>
              <a:rPr lang="en-US" sz="4800" dirty="0" smtClean="0">
                <a:solidFill>
                  <a:prstClr val="black"/>
                </a:solidFill>
                <a:latin typeface="Calibri"/>
              </a:rPr>
              <a:t>tupid			</a:t>
            </a:r>
          </a:p>
          <a:p>
            <a:pPr eaLnBrk="1" fontAlgn="auto" hangingPunct="1">
              <a:spcBef>
                <a:spcPts val="0"/>
              </a:spcBef>
              <a:spcAft>
                <a:spcPts val="0"/>
              </a:spcAft>
            </a:pPr>
            <a:r>
              <a:rPr lang="en-US" sz="4800" b="1" dirty="0">
                <a:solidFill>
                  <a:prstClr val="black"/>
                </a:solidFill>
                <a:latin typeface="Calibri"/>
              </a:rPr>
              <a:t>p</a:t>
            </a:r>
            <a:r>
              <a:rPr lang="en-US" sz="4800" dirty="0" smtClean="0">
                <a:solidFill>
                  <a:prstClr val="black"/>
                </a:solidFill>
                <a:latin typeface="Calibri"/>
              </a:rPr>
              <a:t>ointless </a:t>
            </a:r>
          </a:p>
          <a:p>
            <a:pPr eaLnBrk="1" fontAlgn="auto" hangingPunct="1">
              <a:spcBef>
                <a:spcPts val="0"/>
              </a:spcBef>
              <a:spcAft>
                <a:spcPts val="0"/>
              </a:spcAft>
            </a:pPr>
            <a:r>
              <a:rPr lang="en-US" sz="4800" b="1" dirty="0">
                <a:solidFill>
                  <a:prstClr val="black"/>
                </a:solidFill>
                <a:latin typeface="Calibri"/>
              </a:rPr>
              <a:t>a</a:t>
            </a:r>
            <a:r>
              <a:rPr lang="en-US" sz="4800" dirty="0" smtClean="0">
                <a:solidFill>
                  <a:prstClr val="black"/>
                </a:solidFill>
                <a:latin typeface="Calibri"/>
              </a:rPr>
              <a:t>nnoying </a:t>
            </a:r>
          </a:p>
          <a:p>
            <a:pPr eaLnBrk="1" fontAlgn="auto" hangingPunct="1">
              <a:spcBef>
                <a:spcPts val="0"/>
              </a:spcBef>
              <a:spcAft>
                <a:spcPts val="0"/>
              </a:spcAft>
            </a:pPr>
            <a:r>
              <a:rPr lang="en-US" sz="4800" b="1" dirty="0">
                <a:solidFill>
                  <a:prstClr val="black"/>
                </a:solidFill>
                <a:latin typeface="Calibri"/>
              </a:rPr>
              <a:t>m</a:t>
            </a:r>
            <a:r>
              <a:rPr lang="en-US" sz="4800" dirty="0" smtClean="0">
                <a:solidFill>
                  <a:prstClr val="black"/>
                </a:solidFill>
                <a:latin typeface="Calibri"/>
              </a:rPr>
              <a:t>essages</a:t>
            </a:r>
          </a:p>
          <a:p>
            <a:pPr eaLnBrk="1" fontAlgn="auto" hangingPunct="1">
              <a:spcBef>
                <a:spcPts val="0"/>
              </a:spcBef>
              <a:spcAft>
                <a:spcPts val="0"/>
              </a:spcAft>
            </a:pPr>
            <a:endParaRPr lang="en-US" dirty="0">
              <a:solidFill>
                <a:prstClr val="black"/>
              </a:solidFill>
              <a:latin typeface="Calibri"/>
            </a:endParaRPr>
          </a:p>
        </p:txBody>
      </p:sp>
      <p:sp>
        <p:nvSpPr>
          <p:cNvPr id="5" name="Rectangle 4"/>
          <p:cNvSpPr/>
          <p:nvPr/>
        </p:nvSpPr>
        <p:spPr>
          <a:xfrm>
            <a:off x="4267200" y="762000"/>
            <a:ext cx="3810000" cy="1446550"/>
          </a:xfrm>
          <a:prstGeom prst="rect">
            <a:avLst/>
          </a:prstGeom>
          <a:noFill/>
        </p:spPr>
        <p:txBody>
          <a:bodyPr wrap="square" lIns="91440" tIns="45720" rIns="91440" bIns="45720">
            <a:spAutoFit/>
          </a:bodyPr>
          <a:lstStyle/>
          <a:p>
            <a:pPr algn="ctr" eaLnBrk="1" fontAlgn="auto" hangingPunct="1">
              <a:spcBef>
                <a:spcPts val="0"/>
              </a:spcBef>
              <a:spcAft>
                <a:spcPts val="0"/>
              </a:spcAft>
            </a:pPr>
            <a:r>
              <a:rPr lang="en-US" sz="88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a:rPr>
              <a:t>s.p.a.m</a:t>
            </a:r>
            <a:r>
              <a:rPr 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a:rPr>
              <a:t>.</a:t>
            </a:r>
            <a:endPar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a:endParaRP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154601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spamming</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dirty="0" smtClean="0"/>
              <a:t>A funny example of spamming was back in the day, rival groups would flood each others chat rooms with lots of spam, preventing them from talking. </a:t>
            </a:r>
          </a:p>
          <a:p>
            <a:pPr>
              <a:buNone/>
            </a:pPr>
            <a:r>
              <a:rPr lang="en-US" dirty="0" smtClean="0"/>
              <a:t>Example: Star Wars fans used to invade Star Trek chat rooms and discussion boards with massive amounts of text about Star Wars until it got to the point that all the Star Trek fans would leave.</a:t>
            </a:r>
            <a:endParaRPr lang="en-US" dirty="0"/>
          </a:p>
        </p:txBody>
      </p:sp>
    </p:spTree>
    <p:extLst>
      <p:ext uri="{BB962C8B-B14F-4D97-AF65-F5344CB8AC3E}">
        <p14:creationId xmlns:p14="http://schemas.microsoft.com/office/powerpoint/2010/main" val="228819432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10.jpeg"/></Relationships>
</file>

<file path=ppt/theme/_rels/theme6.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Default Theme">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ruise vacation slide show">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1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7.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8.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168</TotalTime>
  <Words>963</Words>
  <Application>Microsoft Macintosh PowerPoint</Application>
  <PresentationFormat>On-screen Show (4:3)</PresentationFormat>
  <Paragraphs>139</Paragraphs>
  <Slides>26</Slides>
  <Notes>26</Notes>
  <HiddenSlides>0</HiddenSlides>
  <MMClips>0</MMClips>
  <ScaleCrop>false</ScaleCrop>
  <HeadingPairs>
    <vt:vector size="4" baseType="variant">
      <vt:variant>
        <vt:lpstr>Theme</vt:lpstr>
      </vt:variant>
      <vt:variant>
        <vt:i4>8</vt:i4>
      </vt:variant>
      <vt:variant>
        <vt:lpstr>Slide Titles</vt:lpstr>
      </vt:variant>
      <vt:variant>
        <vt:i4>26</vt:i4>
      </vt:variant>
    </vt:vector>
  </HeadingPairs>
  <TitlesOfParts>
    <vt:vector size="34" baseType="lpstr">
      <vt:lpstr>Default Theme</vt:lpstr>
      <vt:lpstr>Office Theme</vt:lpstr>
      <vt:lpstr>Cruise vacation slide show</vt:lpstr>
      <vt:lpstr>1_Office Theme</vt:lpstr>
      <vt:lpstr>Executive</vt:lpstr>
      <vt:lpstr>1_Executive</vt:lpstr>
      <vt:lpstr>Horizon</vt:lpstr>
      <vt:lpstr>2_Office Theme</vt:lpstr>
      <vt:lpstr>Don’t</vt:lpstr>
      <vt:lpstr>Bad Examples</vt:lpstr>
      <vt:lpstr>PowerPoint Presentation</vt:lpstr>
      <vt:lpstr>PowerPoint Presentation</vt:lpstr>
      <vt:lpstr>PowerPoint Presentation</vt:lpstr>
      <vt:lpstr>Side Note</vt:lpstr>
      <vt:lpstr>Side Note</vt:lpstr>
      <vt:lpstr> </vt:lpstr>
      <vt:lpstr>spamming</vt:lpstr>
      <vt:lpstr>The Earliest Report of Computer spam</vt:lpstr>
      <vt:lpstr>Junk Fax spams</vt:lpstr>
      <vt:lpstr>PowerPoint Presentation</vt:lpstr>
      <vt:lpstr>Overview</vt:lpstr>
      <vt:lpstr>What is Crowdsourcing</vt:lpstr>
      <vt:lpstr>Scriptures</vt:lpstr>
      <vt:lpstr>Crowdsourcing vs.  Open Source</vt:lpstr>
      <vt:lpstr>Review</vt:lpstr>
      <vt:lpstr>Crowdsourcing Controversy</vt:lpstr>
      <vt:lpstr>Sources</vt:lpstr>
      <vt:lpstr>Electronic Voting</vt:lpstr>
      <vt:lpstr>Isaiah 48:6</vt:lpstr>
      <vt:lpstr>What are some examples of e-voting?</vt:lpstr>
      <vt:lpstr>SMS &amp; Phone Voting</vt:lpstr>
      <vt:lpstr>Internet Voting</vt:lpstr>
      <vt:lpstr>Internet Voting cont.</vt:lpstr>
      <vt:lpstr>Any 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Twitchell</dc:creator>
  <cp:lastModifiedBy>Kevin Twitchell</cp:lastModifiedBy>
  <cp:revision>27</cp:revision>
  <cp:lastPrinted>2012-06-26T22:17:08Z</cp:lastPrinted>
  <dcterms:created xsi:type="dcterms:W3CDTF">2012-06-26T19:18:50Z</dcterms:created>
  <dcterms:modified xsi:type="dcterms:W3CDTF">2013-11-25T16:17:58Z</dcterms:modified>
</cp:coreProperties>
</file>