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63" r:id="rId2"/>
    <p:sldId id="269" r:id="rId3"/>
    <p:sldId id="268" r:id="rId4"/>
    <p:sldId id="281" r:id="rId5"/>
    <p:sldId id="282" r:id="rId6"/>
    <p:sldId id="272" r:id="rId7"/>
    <p:sldId id="283" r:id="rId8"/>
    <p:sldId id="284" r:id="rId9"/>
    <p:sldId id="276" r:id="rId10"/>
    <p:sldId id="285" r:id="rId11"/>
    <p:sldId id="274" r:id="rId12"/>
    <p:sldId id="286" r:id="rId13"/>
    <p:sldId id="275" r:id="rId14"/>
    <p:sldId id="279" r:id="rId15"/>
    <p:sldId id="280" r:id="rId16"/>
    <p:sldId id="259" r:id="rId17"/>
    <p:sldId id="278" r:id="rId18"/>
    <p:sldId id="258" r:id="rId19"/>
    <p:sldId id="260" r:id="rId20"/>
    <p:sldId id="262" r:id="rId21"/>
    <p:sldId id="264" r:id="rId22"/>
    <p:sldId id="273" r:id="rId23"/>
    <p:sldId id="266" r:id="rId24"/>
    <p:sldId id="288" r:id="rId25"/>
    <p:sldId id="287" r:id="rId26"/>
    <p:sldId id="277" r:id="rId27"/>
    <p:sldId id="267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70B72-546F-9840-AD9A-B7158766A79E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235D-A0E1-9048-90D2-45ABD248B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“or Madam” ???</a:t>
            </a:r>
          </a:p>
          <a:p>
            <a:r>
              <a:rPr lang="en-US" dirty="0" smtClean="0"/>
              <a:t>“emphasizes in editing”</a:t>
            </a:r>
          </a:p>
          <a:p>
            <a:r>
              <a:rPr lang="en-US" dirty="0" smtClean="0"/>
              <a:t>“enclosed” in an email</a:t>
            </a:r>
            <a:r>
              <a:rPr lang="en-US" baseline="0" dirty="0" smtClean="0"/>
              <a:t> ??? try attached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a bro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From a Financial </a:t>
            </a:r>
            <a:r>
              <a:rPr lang="en-US" dirty="0" smtClean="0"/>
              <a:t>Economics major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did that to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you ever have to make up your mind?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Incorrect zip code – should</a:t>
            </a:r>
            <a:r>
              <a:rPr lang="en-US" baseline="0" dirty="0" smtClean="0"/>
              <a:t> be 83440 (or 83460 </a:t>
            </a:r>
            <a:r>
              <a:rPr lang="en-US" baseline="0" smtClean="0"/>
              <a:t>for campus)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 persuasive research papers” – a papers ???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“different lifestyle than my own” – should be “lifestyle different from my own”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9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abd</a:t>
            </a:r>
            <a:r>
              <a:rPr lang="en-US" dirty="0" smtClean="0"/>
              <a:t>” should be “and”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“for following the next day” -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“create creative thoughts”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6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didn’t teach correct spelling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6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Worked with and managed</a:t>
            </a:r>
            <a:r>
              <a:rPr lang="en-US" baseline="0" dirty="0" smtClean="0"/>
              <a:t> – did the cash register have a name?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4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résumé</a:t>
            </a:r>
          </a:p>
          <a:p>
            <a:r>
              <a:rPr lang="en-US" dirty="0" smtClean="0"/>
              <a:t>One</a:t>
            </a:r>
            <a:r>
              <a:rPr lang="en-US" baseline="0" dirty="0" smtClean="0"/>
              <a:t> church or two?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Committed a mission</a:t>
            </a:r>
          </a:p>
          <a:p>
            <a:r>
              <a:rPr lang="en-US" dirty="0" smtClean="0"/>
              <a:t>Two Year should be Two-year</a:t>
            </a:r>
          </a:p>
          <a:p>
            <a:r>
              <a:rPr lang="en-US" dirty="0" smtClean="0"/>
              <a:t>Probably not a service mission</a:t>
            </a:r>
          </a:p>
          <a:p>
            <a:r>
              <a:rPr lang="en-US" dirty="0" smtClean="0"/>
              <a:t>“Asked to lead” – actually</a:t>
            </a:r>
            <a:r>
              <a:rPr lang="en-US" baseline="0" dirty="0" smtClean="0"/>
              <a:t> lead???</a:t>
            </a:r>
            <a:endParaRPr lang="en-US" dirty="0" smtClean="0"/>
          </a:p>
          <a:p>
            <a:r>
              <a:rPr lang="en-US" dirty="0" smtClean="0"/>
              <a:t>Smile!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 leader in kindness” as a grader ???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“employment in that will” – this is truly the great communicator!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Two periods from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smtClean="0"/>
              <a:t>will</a:t>
            </a:r>
            <a:r>
              <a:rPr lang="en-US" baseline="0" smtClean="0"/>
              <a:t> utilizing”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235D-A0E1-9048-90D2-45ABD248B9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917AD346-EEC4-5B45-A46A-7DF027E73A49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02DF936-ED47-854C-B8C3-7C74F873D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Job Posting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Duties: Assist grading student assignments, primarily spelling and grammar</a:t>
            </a:r>
          </a:p>
          <a:p>
            <a:pPr>
              <a:buNone/>
            </a:pPr>
            <a:r>
              <a:rPr lang="en-US" dirty="0" smtClean="0"/>
              <a:t>Requirements: Excellent knowledge of correct spelling and grammar (American English)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 recently married, ambitious young man, I am currently studying accounting at BYU-Idaho. I am devoted to my family and my first goal will always be to protect and care for them. I am pursuing a career in a business field, and will continue on after my schooling to attend graduate school and become a CPA.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“Cover Letter”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I did English 101 is what it was called and I got an A in the class.  I love to grade papers and I know how to read grammar and to change what the papers say in order to make them sound right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“Cover Letter”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name is </a:t>
            </a:r>
            <a:r>
              <a:rPr lang="en-US" dirty="0" smtClean="0"/>
              <a:t>________ </a:t>
            </a:r>
            <a:r>
              <a:rPr lang="en-US" dirty="0"/>
              <a:t>and I am hoping to gain the experience that working as a customer service operator will get 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0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“Cover Letter”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Dear Sir or Madam:</a:t>
            </a:r>
          </a:p>
          <a:p>
            <a:pPr marL="0" indent="0">
              <a:buNone/>
            </a:pPr>
            <a:r>
              <a:rPr lang="en-US" dirty="0"/>
              <a:t>In response to the advertisement listed on the BYU-Idaho student employment web site, enclosed is my resume for the position of Grader, which emphasizes in editing. </a:t>
            </a:r>
          </a:p>
        </p:txBody>
      </p:sp>
    </p:spTree>
    <p:extLst>
      <p:ext uri="{BB962C8B-B14F-4D97-AF65-F5344CB8AC3E}">
        <p14:creationId xmlns:p14="http://schemas.microsoft.com/office/powerpoint/2010/main" val="1978343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“Cover Letter”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Hello Bro Twitchell,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4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“Cover Letter”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am very interested in becoming your grader because reading about Computer Science &amp; Electrical Engineering is very fascinating to me.</a:t>
            </a:r>
          </a:p>
        </p:txBody>
      </p:sp>
    </p:spTree>
    <p:extLst>
      <p:ext uri="{BB962C8B-B14F-4D97-AF65-F5344CB8AC3E}">
        <p14:creationId xmlns:p14="http://schemas.microsoft.com/office/powerpoint/2010/main" val="90255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2709"/>
            <a:ext cx="7313613" cy="789420"/>
          </a:xfrm>
        </p:spPr>
        <p:txBody>
          <a:bodyPr/>
          <a:lstStyle/>
          <a:p>
            <a:r>
              <a:rPr lang="en-US" dirty="0" smtClean="0"/>
              <a:t>Skills &amp; 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9505"/>
            <a:ext cx="7313613" cy="368732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Multitasked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 Socializing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9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Extracurricular Activities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Backpacking or Hiking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Rexburg, ID 88460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Excerpts from </a:t>
            </a:r>
            <a:r>
              <a:rPr lang="en-US" dirty="0"/>
              <a:t>Résumés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Quest for a Grader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2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Wrote a personal narrative, a persuasive research papers, and a profile about someone who lives a different lifestyle than my own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Other responsibilities included cleaning the restrooms, preparing food, and handing out golf clubs </a:t>
            </a:r>
            <a:r>
              <a:rPr lang="en-US" dirty="0" err="1" smtClean="0"/>
              <a:t>abd</a:t>
            </a:r>
            <a:r>
              <a:rPr lang="en-US" dirty="0" smtClean="0"/>
              <a:t> golf balls.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Volunteered for organizations including the Church for Latter-</a:t>
            </a:r>
            <a:r>
              <a:rPr lang="en-US"/>
              <a:t>Day </a:t>
            </a:r>
            <a:r>
              <a:rPr lang="en-US" smtClean="0"/>
              <a:t>Saints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5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Closed the store nightly – put away food and stocked all containers, thoroughly cleaned kitchen in preparation for following the next day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Helped others outline and create creative thoughts for papers and </a:t>
            </a:r>
            <a:r>
              <a:rPr lang="en-US" dirty="0" smtClean="0"/>
              <a:t>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2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aught students correct usage of </a:t>
            </a:r>
            <a:r>
              <a:rPr lang="en-US" dirty="0" err="1" smtClean="0"/>
              <a:t>punctionation</a:t>
            </a:r>
            <a:r>
              <a:rPr lang="en-US" dirty="0" smtClean="0"/>
              <a:t> and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Worked with, and managed, a cash register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MISSIONARY </a:t>
            </a:r>
          </a:p>
          <a:p>
            <a:pPr>
              <a:buNone/>
            </a:pPr>
            <a:r>
              <a:rPr lang="en-US" i="1" dirty="0" smtClean="0"/>
              <a:t>The Church of Jesus Christ - Latter-day Saints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Awards/Volunteer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Church of Jesus Christ of Latter-day Saints Seminary Graduate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Committed and Completed a Two Year Service Mission</a:t>
            </a:r>
          </a:p>
          <a:p>
            <a:pPr lvl="0"/>
            <a:r>
              <a:rPr lang="en-US" dirty="0"/>
              <a:t>Worked with public all day, every day for two years</a:t>
            </a:r>
          </a:p>
          <a:p>
            <a:pPr lvl="0"/>
            <a:r>
              <a:rPr lang="en-US" dirty="0"/>
              <a:t>Asked to lead and train multiple missionaries</a:t>
            </a:r>
          </a:p>
          <a:p>
            <a:pPr lvl="0"/>
            <a:r>
              <a:rPr lang="en-US" dirty="0"/>
              <a:t>Self motivation and self discipline </a:t>
            </a:r>
          </a:p>
          <a:p>
            <a:r>
              <a:rPr lang="en-US" dirty="0"/>
              <a:t>Able to make others smile </a:t>
            </a:r>
          </a:p>
        </p:txBody>
      </p:sp>
    </p:spTree>
    <p:extLst>
      <p:ext uri="{BB962C8B-B14F-4D97-AF65-F5344CB8AC3E}">
        <p14:creationId xmlns:p14="http://schemas.microsoft.com/office/powerpoint/2010/main" val="35951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leader in kindness, looking to be employed part time while studying at Brigham Young University – Idaho.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work with others in a professional environment in helping people improve the quality of their lives.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8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0560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make you successful, well off, and look good all at the same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am seeking employment in that will allow me to use the skills I have developed in communication to help others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71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Seeking </a:t>
            </a:r>
            <a:r>
              <a:rPr lang="en-US" dirty="0"/>
              <a:t>position as a grader in the Computer Engineering and Electrical Engineering </a:t>
            </a:r>
            <a:r>
              <a:rPr lang="en-US" dirty="0" smtClean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40224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find a job that utilizes my knowledge in the English language and editing skills. 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4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position that will utilizing my positive attitude, excellent people skills, and strong work ethic in a field where I can learn and enlighten my mind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2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506</TotalTime>
  <Words>784</Words>
  <Application>Microsoft Macintosh PowerPoint</Application>
  <PresentationFormat>On-screen Show (4:3)</PresentationFormat>
  <Paragraphs>114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Inkwell</vt:lpstr>
      <vt:lpstr>The Job Posting</vt:lpstr>
      <vt:lpstr>Excerpts from Résumés</vt:lpstr>
      <vt:lpstr>Objective</vt:lpstr>
      <vt:lpstr>Objective</vt:lpstr>
      <vt:lpstr>Objective</vt:lpstr>
      <vt:lpstr>Objective</vt:lpstr>
      <vt:lpstr>Objective</vt:lpstr>
      <vt:lpstr>Objective</vt:lpstr>
      <vt:lpstr>Objective</vt:lpstr>
      <vt:lpstr>Objective</vt:lpstr>
      <vt:lpstr>“Cover Letter”</vt:lpstr>
      <vt:lpstr>“Cover Letter”</vt:lpstr>
      <vt:lpstr>“Cover Letter”</vt:lpstr>
      <vt:lpstr>“Cover Letter”</vt:lpstr>
      <vt:lpstr>“Cover Letter”</vt:lpstr>
      <vt:lpstr>Skills &amp; Abilities</vt:lpstr>
      <vt:lpstr>Interests</vt:lpstr>
      <vt:lpstr>PowerPoint Presentation</vt:lpstr>
      <vt:lpstr>PowerPoint Presentation</vt:lpstr>
      <vt:lpstr>Writing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Smiley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Excerpts from Résumés</dc:title>
  <dc:creator>Kevin Twitchell</dc:creator>
  <cp:lastModifiedBy>Kevin Twitchell</cp:lastModifiedBy>
  <cp:revision>58</cp:revision>
  <dcterms:created xsi:type="dcterms:W3CDTF">2010-11-04T18:29:08Z</dcterms:created>
  <dcterms:modified xsi:type="dcterms:W3CDTF">2014-01-08T19:28:34Z</dcterms:modified>
</cp:coreProperties>
</file>