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18"/>
  </p:notesMasterIdLst>
  <p:sldIdLst>
    <p:sldId id="268" r:id="rId2"/>
    <p:sldId id="267" r:id="rId3"/>
    <p:sldId id="256" r:id="rId4"/>
    <p:sldId id="257" r:id="rId5"/>
    <p:sldId id="269" r:id="rId6"/>
    <p:sldId id="258" r:id="rId7"/>
    <p:sldId id="264" r:id="rId8"/>
    <p:sldId id="259" r:id="rId9"/>
    <p:sldId id="271" r:id="rId10"/>
    <p:sldId id="260" r:id="rId11"/>
    <p:sldId id="261" r:id="rId12"/>
    <p:sldId id="263" r:id="rId13"/>
    <p:sldId id="265" r:id="rId14"/>
    <p:sldId id="272" r:id="rId15"/>
    <p:sldId id="266" r:id="rId16"/>
    <p:sldId id="270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04" autoAdjust="0"/>
  </p:normalViewPr>
  <p:slideViewPr>
    <p:cSldViewPr snapToGrid="0" snapToObjects="1">
      <p:cViewPr varScale="1">
        <p:scale>
          <a:sx n="65" d="100"/>
          <a:sy n="65" d="100"/>
        </p:scale>
        <p:origin x="-1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6DFE0F-21E3-474F-992D-2F50356687DA}" type="doc">
      <dgm:prSet loTypeId="urn:microsoft.com/office/officeart/2005/8/layout/orgChart1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013C2-3F32-C748-88BE-D8BC15C9B946}">
      <dgm:prSet phldrT="[Text]"/>
      <dgm:spPr/>
      <dgm:t>
        <a:bodyPr/>
        <a:lstStyle/>
        <a:p>
          <a:r>
            <a:rPr lang="en-US" dirty="0" smtClean="0"/>
            <a:t>Computing</a:t>
          </a:r>
          <a:endParaRPr lang="en-US" dirty="0"/>
        </a:p>
      </dgm:t>
    </dgm:pt>
    <dgm:pt modelId="{8D07298E-DC71-E445-83DC-F2AC6A54AF15}" type="parTrans" cxnId="{D707D5B7-C9B0-984F-B74D-5288D8749CE0}">
      <dgm:prSet/>
      <dgm:spPr/>
      <dgm:t>
        <a:bodyPr/>
        <a:lstStyle/>
        <a:p>
          <a:endParaRPr lang="en-US"/>
        </a:p>
      </dgm:t>
    </dgm:pt>
    <dgm:pt modelId="{1EDA57CE-DF50-2C42-A332-6F88E9B7991E}" type="sibTrans" cxnId="{D707D5B7-C9B0-984F-B74D-5288D8749CE0}">
      <dgm:prSet/>
      <dgm:spPr/>
      <dgm:t>
        <a:bodyPr/>
        <a:lstStyle/>
        <a:p>
          <a:endParaRPr lang="en-US"/>
        </a:p>
      </dgm:t>
    </dgm:pt>
    <dgm:pt modelId="{86D1150F-32B7-9541-9D90-6EC7C904EA8A}" type="pres">
      <dgm:prSet presAssocID="{EF6DFE0F-21E3-474F-992D-2F50356687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0F3867D-F8DC-0641-AAF1-B5637AB37084}" type="pres">
      <dgm:prSet presAssocID="{132013C2-3F32-C748-88BE-D8BC15C9B946}" presName="hierRoot1" presStyleCnt="0">
        <dgm:presLayoutVars>
          <dgm:hierBranch val="init"/>
        </dgm:presLayoutVars>
      </dgm:prSet>
      <dgm:spPr/>
    </dgm:pt>
    <dgm:pt modelId="{A6938A80-F903-944B-9470-A959A0B892F1}" type="pres">
      <dgm:prSet presAssocID="{132013C2-3F32-C748-88BE-D8BC15C9B946}" presName="rootComposite1" presStyleCnt="0"/>
      <dgm:spPr/>
    </dgm:pt>
    <dgm:pt modelId="{B87DA83C-159E-3047-93C2-0A3AA42A2E18}" type="pres">
      <dgm:prSet presAssocID="{132013C2-3F32-C748-88BE-D8BC15C9B94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7D99CE-0B20-F64F-AA6B-91ED7BC02CB1}" type="pres">
      <dgm:prSet presAssocID="{132013C2-3F32-C748-88BE-D8BC15C9B94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9C202BC-AFE2-EC46-A991-0BB8176849E9}" type="pres">
      <dgm:prSet presAssocID="{132013C2-3F32-C748-88BE-D8BC15C9B946}" presName="hierChild2" presStyleCnt="0"/>
      <dgm:spPr/>
    </dgm:pt>
    <dgm:pt modelId="{08547100-E482-1041-A37D-DD0899B3D9C6}" type="pres">
      <dgm:prSet presAssocID="{132013C2-3F32-C748-88BE-D8BC15C9B946}" presName="hierChild3" presStyleCnt="0"/>
      <dgm:spPr/>
    </dgm:pt>
  </dgm:ptLst>
  <dgm:cxnLst>
    <dgm:cxn modelId="{0B57A9F8-2E15-044B-ABA7-BFA68ECDE6E8}" type="presOf" srcId="{EF6DFE0F-21E3-474F-992D-2F50356687DA}" destId="{86D1150F-32B7-9541-9D90-6EC7C904EA8A}" srcOrd="0" destOrd="0" presId="urn:microsoft.com/office/officeart/2005/8/layout/orgChart1"/>
    <dgm:cxn modelId="{54D33291-FDC6-BB4E-B982-95987E7EC282}" type="presOf" srcId="{132013C2-3F32-C748-88BE-D8BC15C9B946}" destId="{B87DA83C-159E-3047-93C2-0A3AA42A2E18}" srcOrd="0" destOrd="0" presId="urn:microsoft.com/office/officeart/2005/8/layout/orgChart1"/>
    <dgm:cxn modelId="{D8864A54-196C-6E4D-982A-9D933334D024}" type="presOf" srcId="{132013C2-3F32-C748-88BE-D8BC15C9B946}" destId="{A47D99CE-0B20-F64F-AA6B-91ED7BC02CB1}" srcOrd="1" destOrd="0" presId="urn:microsoft.com/office/officeart/2005/8/layout/orgChart1"/>
    <dgm:cxn modelId="{D707D5B7-C9B0-984F-B74D-5288D8749CE0}" srcId="{EF6DFE0F-21E3-474F-992D-2F50356687DA}" destId="{132013C2-3F32-C748-88BE-D8BC15C9B946}" srcOrd="0" destOrd="0" parTransId="{8D07298E-DC71-E445-83DC-F2AC6A54AF15}" sibTransId="{1EDA57CE-DF50-2C42-A332-6F88E9B7991E}"/>
    <dgm:cxn modelId="{D3F78B13-FD86-8342-8C8C-440D5B3CB9EB}" type="presParOf" srcId="{86D1150F-32B7-9541-9D90-6EC7C904EA8A}" destId="{B0F3867D-F8DC-0641-AAF1-B5637AB37084}" srcOrd="0" destOrd="0" presId="urn:microsoft.com/office/officeart/2005/8/layout/orgChart1"/>
    <dgm:cxn modelId="{2E23A9DC-A96F-AC4B-BE1B-19D961A03A71}" type="presParOf" srcId="{B0F3867D-F8DC-0641-AAF1-B5637AB37084}" destId="{A6938A80-F903-944B-9470-A959A0B892F1}" srcOrd="0" destOrd="0" presId="urn:microsoft.com/office/officeart/2005/8/layout/orgChart1"/>
    <dgm:cxn modelId="{0C65C71E-40A7-724A-996C-8840B534F345}" type="presParOf" srcId="{A6938A80-F903-944B-9470-A959A0B892F1}" destId="{B87DA83C-159E-3047-93C2-0A3AA42A2E18}" srcOrd="0" destOrd="0" presId="urn:microsoft.com/office/officeart/2005/8/layout/orgChart1"/>
    <dgm:cxn modelId="{BD67E18B-009C-F344-9744-41CC233344E7}" type="presParOf" srcId="{A6938A80-F903-944B-9470-A959A0B892F1}" destId="{A47D99CE-0B20-F64F-AA6B-91ED7BC02CB1}" srcOrd="1" destOrd="0" presId="urn:microsoft.com/office/officeart/2005/8/layout/orgChart1"/>
    <dgm:cxn modelId="{381C7632-5CF7-1E47-AAC0-50E9E9B88933}" type="presParOf" srcId="{B0F3867D-F8DC-0641-AAF1-B5637AB37084}" destId="{49C202BC-AFE2-EC46-A991-0BB8176849E9}" srcOrd="1" destOrd="0" presId="urn:microsoft.com/office/officeart/2005/8/layout/orgChart1"/>
    <dgm:cxn modelId="{B0F1A621-F9EE-B04D-B376-6005C7977C3F}" type="presParOf" srcId="{B0F3867D-F8DC-0641-AAF1-B5637AB37084}" destId="{08547100-E482-1041-A37D-DD0899B3D9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6DFE0F-21E3-474F-992D-2F50356687DA}" type="doc">
      <dgm:prSet loTypeId="urn:microsoft.com/office/officeart/2005/8/layout/orgChart1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013C2-3F32-C748-88BE-D8BC15C9B946}">
      <dgm:prSet phldrT="[Text]"/>
      <dgm:spPr/>
      <dgm:t>
        <a:bodyPr/>
        <a:lstStyle/>
        <a:p>
          <a:r>
            <a:rPr lang="en-US" dirty="0" smtClean="0"/>
            <a:t>Computing</a:t>
          </a:r>
          <a:endParaRPr lang="en-US" dirty="0"/>
        </a:p>
      </dgm:t>
    </dgm:pt>
    <dgm:pt modelId="{8D07298E-DC71-E445-83DC-F2AC6A54AF15}" type="parTrans" cxnId="{D707D5B7-C9B0-984F-B74D-5288D8749CE0}">
      <dgm:prSet/>
      <dgm:spPr/>
      <dgm:t>
        <a:bodyPr/>
        <a:lstStyle/>
        <a:p>
          <a:endParaRPr lang="en-US"/>
        </a:p>
      </dgm:t>
    </dgm:pt>
    <dgm:pt modelId="{1EDA57CE-DF50-2C42-A332-6F88E9B7991E}" type="sibTrans" cxnId="{D707D5B7-C9B0-984F-B74D-5288D8749CE0}">
      <dgm:prSet/>
      <dgm:spPr/>
      <dgm:t>
        <a:bodyPr/>
        <a:lstStyle/>
        <a:p>
          <a:endParaRPr lang="en-US"/>
        </a:p>
      </dgm:t>
    </dgm:pt>
    <dgm:pt modelId="{D8255A53-98D1-5A4C-87BD-DC82B424BA42}">
      <dgm:prSet phldrT="[Text]"/>
      <dgm:spPr/>
      <dgm:t>
        <a:bodyPr/>
        <a:lstStyle/>
        <a:p>
          <a:endParaRPr lang="en-US" dirty="0"/>
        </a:p>
      </dgm:t>
    </dgm:pt>
    <dgm:pt modelId="{EF6CE2B4-85DB-FC44-B602-10B0FB1EF567}" type="parTrans" cxnId="{89CAAF75-5AEF-5148-AD52-F74947999417}">
      <dgm:prSet/>
      <dgm:spPr/>
      <dgm:t>
        <a:bodyPr/>
        <a:lstStyle/>
        <a:p>
          <a:endParaRPr lang="en-US"/>
        </a:p>
      </dgm:t>
    </dgm:pt>
    <dgm:pt modelId="{1151F8D0-47B9-FE4F-A743-F92533276E3E}" type="sibTrans" cxnId="{89CAAF75-5AEF-5148-AD52-F74947999417}">
      <dgm:prSet/>
      <dgm:spPr/>
      <dgm:t>
        <a:bodyPr/>
        <a:lstStyle/>
        <a:p>
          <a:endParaRPr lang="en-US"/>
        </a:p>
      </dgm:t>
    </dgm:pt>
    <dgm:pt modelId="{DF7AC1DA-CABD-9442-9859-A8B06711C33B}">
      <dgm:prSet phldrT="[Text]"/>
      <dgm:spPr/>
      <dgm:t>
        <a:bodyPr/>
        <a:lstStyle/>
        <a:p>
          <a:endParaRPr lang="en-US" dirty="0"/>
        </a:p>
      </dgm:t>
    </dgm:pt>
    <dgm:pt modelId="{E8AA37A9-080D-2441-8D56-80D35CF153EC}" type="parTrans" cxnId="{5B8A5D06-40C1-3244-AB78-E98BF5ABE85C}">
      <dgm:prSet/>
      <dgm:spPr/>
      <dgm:t>
        <a:bodyPr/>
        <a:lstStyle/>
        <a:p>
          <a:endParaRPr lang="en-US"/>
        </a:p>
      </dgm:t>
    </dgm:pt>
    <dgm:pt modelId="{D306EB08-7BFE-C64A-A13C-5C96CF4C730A}" type="sibTrans" cxnId="{5B8A5D06-40C1-3244-AB78-E98BF5ABE85C}">
      <dgm:prSet/>
      <dgm:spPr/>
      <dgm:t>
        <a:bodyPr/>
        <a:lstStyle/>
        <a:p>
          <a:endParaRPr lang="en-US"/>
        </a:p>
      </dgm:t>
    </dgm:pt>
    <dgm:pt modelId="{BA706BA4-56AA-5B4A-9E12-FF79A0FE9351}">
      <dgm:prSet/>
      <dgm:spPr/>
      <dgm:t>
        <a:bodyPr/>
        <a:lstStyle/>
        <a:p>
          <a:endParaRPr lang="en-US" dirty="0"/>
        </a:p>
      </dgm:t>
    </dgm:pt>
    <dgm:pt modelId="{678A86EF-5CA9-4545-970F-D2FC387D65DC}" type="parTrans" cxnId="{6347B661-D41F-8040-BC08-78E57A44EA49}">
      <dgm:prSet/>
      <dgm:spPr/>
      <dgm:t>
        <a:bodyPr/>
        <a:lstStyle/>
        <a:p>
          <a:endParaRPr lang="en-US"/>
        </a:p>
      </dgm:t>
    </dgm:pt>
    <dgm:pt modelId="{8F9C3C16-8AED-9745-8AA7-EC6EECF2508D}" type="sibTrans" cxnId="{6347B661-D41F-8040-BC08-78E57A44EA49}">
      <dgm:prSet/>
      <dgm:spPr/>
      <dgm:t>
        <a:bodyPr/>
        <a:lstStyle/>
        <a:p>
          <a:endParaRPr lang="en-US"/>
        </a:p>
      </dgm:t>
    </dgm:pt>
    <dgm:pt modelId="{86D1150F-32B7-9541-9D90-6EC7C904EA8A}" type="pres">
      <dgm:prSet presAssocID="{EF6DFE0F-21E3-474F-992D-2F50356687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0F3867D-F8DC-0641-AAF1-B5637AB37084}" type="pres">
      <dgm:prSet presAssocID="{132013C2-3F32-C748-88BE-D8BC15C9B946}" presName="hierRoot1" presStyleCnt="0">
        <dgm:presLayoutVars>
          <dgm:hierBranch val="init"/>
        </dgm:presLayoutVars>
      </dgm:prSet>
      <dgm:spPr/>
    </dgm:pt>
    <dgm:pt modelId="{A6938A80-F903-944B-9470-A959A0B892F1}" type="pres">
      <dgm:prSet presAssocID="{132013C2-3F32-C748-88BE-D8BC15C9B946}" presName="rootComposite1" presStyleCnt="0"/>
      <dgm:spPr/>
    </dgm:pt>
    <dgm:pt modelId="{B87DA83C-159E-3047-93C2-0A3AA42A2E18}" type="pres">
      <dgm:prSet presAssocID="{132013C2-3F32-C748-88BE-D8BC15C9B94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7D99CE-0B20-F64F-AA6B-91ED7BC02CB1}" type="pres">
      <dgm:prSet presAssocID="{132013C2-3F32-C748-88BE-D8BC15C9B94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9C202BC-AFE2-EC46-A991-0BB8176849E9}" type="pres">
      <dgm:prSet presAssocID="{132013C2-3F32-C748-88BE-D8BC15C9B946}" presName="hierChild2" presStyleCnt="0"/>
      <dgm:spPr/>
    </dgm:pt>
    <dgm:pt modelId="{332BC006-C188-3F45-8925-40061688D3F0}" type="pres">
      <dgm:prSet presAssocID="{EF6CE2B4-85DB-FC44-B602-10B0FB1EF567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B3D4D1B-3A40-174E-9B11-A2C912F78A75}" type="pres">
      <dgm:prSet presAssocID="{D8255A53-98D1-5A4C-87BD-DC82B424BA42}" presName="hierRoot2" presStyleCnt="0">
        <dgm:presLayoutVars>
          <dgm:hierBranch val="init"/>
        </dgm:presLayoutVars>
      </dgm:prSet>
      <dgm:spPr/>
    </dgm:pt>
    <dgm:pt modelId="{3DFBDB7C-4D24-E542-91BA-CC5ADC597F78}" type="pres">
      <dgm:prSet presAssocID="{D8255A53-98D1-5A4C-87BD-DC82B424BA42}" presName="rootComposite" presStyleCnt="0"/>
      <dgm:spPr/>
    </dgm:pt>
    <dgm:pt modelId="{54A40550-AF13-8146-A93A-F5B9B5A2AB31}" type="pres">
      <dgm:prSet presAssocID="{D8255A53-98D1-5A4C-87BD-DC82B424BA4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A8BFC4-8297-9849-9F0E-023F02332558}" type="pres">
      <dgm:prSet presAssocID="{D8255A53-98D1-5A4C-87BD-DC82B424BA42}" presName="rootConnector" presStyleLbl="node2" presStyleIdx="0" presStyleCnt="3"/>
      <dgm:spPr/>
      <dgm:t>
        <a:bodyPr/>
        <a:lstStyle/>
        <a:p>
          <a:endParaRPr lang="en-US"/>
        </a:p>
      </dgm:t>
    </dgm:pt>
    <dgm:pt modelId="{3F3FAE1A-3DB7-9249-921F-65E1F8A054C6}" type="pres">
      <dgm:prSet presAssocID="{D8255A53-98D1-5A4C-87BD-DC82B424BA42}" presName="hierChild4" presStyleCnt="0"/>
      <dgm:spPr/>
    </dgm:pt>
    <dgm:pt modelId="{FA22103E-A493-174A-BBD2-C672F8CBB2BA}" type="pres">
      <dgm:prSet presAssocID="{D8255A53-98D1-5A4C-87BD-DC82B424BA42}" presName="hierChild5" presStyleCnt="0"/>
      <dgm:spPr/>
    </dgm:pt>
    <dgm:pt modelId="{D85AA0DD-C97D-8541-B03B-85F010299AB5}" type="pres">
      <dgm:prSet presAssocID="{E8AA37A9-080D-2441-8D56-80D35CF153EC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D3D7017-3AED-BF48-8956-D82963F90083}" type="pres">
      <dgm:prSet presAssocID="{DF7AC1DA-CABD-9442-9859-A8B06711C33B}" presName="hierRoot2" presStyleCnt="0">
        <dgm:presLayoutVars>
          <dgm:hierBranch val="init"/>
        </dgm:presLayoutVars>
      </dgm:prSet>
      <dgm:spPr/>
    </dgm:pt>
    <dgm:pt modelId="{4CCB5D70-0F2F-4E4B-BA73-CA10341CB624}" type="pres">
      <dgm:prSet presAssocID="{DF7AC1DA-CABD-9442-9859-A8B06711C33B}" presName="rootComposite" presStyleCnt="0"/>
      <dgm:spPr/>
    </dgm:pt>
    <dgm:pt modelId="{384808F9-B9AD-0E43-9F09-440A4267D262}" type="pres">
      <dgm:prSet presAssocID="{DF7AC1DA-CABD-9442-9859-A8B06711C33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3F05A0-D721-3849-997A-15E96C18DC67}" type="pres">
      <dgm:prSet presAssocID="{DF7AC1DA-CABD-9442-9859-A8B06711C33B}" presName="rootConnector" presStyleLbl="node2" presStyleIdx="1" presStyleCnt="3"/>
      <dgm:spPr/>
      <dgm:t>
        <a:bodyPr/>
        <a:lstStyle/>
        <a:p>
          <a:endParaRPr lang="en-US"/>
        </a:p>
      </dgm:t>
    </dgm:pt>
    <dgm:pt modelId="{FA6F0C16-42DB-ED4A-923F-C81893575C59}" type="pres">
      <dgm:prSet presAssocID="{DF7AC1DA-CABD-9442-9859-A8B06711C33B}" presName="hierChild4" presStyleCnt="0"/>
      <dgm:spPr/>
    </dgm:pt>
    <dgm:pt modelId="{DEAE8391-AAE8-F048-B43B-9AAFBDEDF0F0}" type="pres">
      <dgm:prSet presAssocID="{DF7AC1DA-CABD-9442-9859-A8B06711C33B}" presName="hierChild5" presStyleCnt="0"/>
      <dgm:spPr/>
    </dgm:pt>
    <dgm:pt modelId="{67A2D4E3-FB8E-7E4A-AF39-051EF84D6AA3}" type="pres">
      <dgm:prSet presAssocID="{678A86EF-5CA9-4545-970F-D2FC387D65D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2324DD8-6928-6D4A-BCFF-38C0C0586426}" type="pres">
      <dgm:prSet presAssocID="{BA706BA4-56AA-5B4A-9E12-FF79A0FE9351}" presName="hierRoot2" presStyleCnt="0">
        <dgm:presLayoutVars>
          <dgm:hierBranch val="init"/>
        </dgm:presLayoutVars>
      </dgm:prSet>
      <dgm:spPr/>
    </dgm:pt>
    <dgm:pt modelId="{B16DB102-0A94-4E4B-A09B-714624C25377}" type="pres">
      <dgm:prSet presAssocID="{BA706BA4-56AA-5B4A-9E12-FF79A0FE9351}" presName="rootComposite" presStyleCnt="0"/>
      <dgm:spPr/>
    </dgm:pt>
    <dgm:pt modelId="{77534A76-C231-0F49-8E9C-37AAEB7A0B24}" type="pres">
      <dgm:prSet presAssocID="{BA706BA4-56AA-5B4A-9E12-FF79A0FE935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E2E206-DB87-D248-A78C-75C7DD6E0B7B}" type="pres">
      <dgm:prSet presAssocID="{BA706BA4-56AA-5B4A-9E12-FF79A0FE9351}" presName="rootConnector" presStyleLbl="node2" presStyleIdx="2" presStyleCnt="3"/>
      <dgm:spPr/>
      <dgm:t>
        <a:bodyPr/>
        <a:lstStyle/>
        <a:p>
          <a:endParaRPr lang="en-US"/>
        </a:p>
      </dgm:t>
    </dgm:pt>
    <dgm:pt modelId="{C3735446-3918-2C40-AAEE-4B66738620BF}" type="pres">
      <dgm:prSet presAssocID="{BA706BA4-56AA-5B4A-9E12-FF79A0FE9351}" presName="hierChild4" presStyleCnt="0"/>
      <dgm:spPr/>
    </dgm:pt>
    <dgm:pt modelId="{33D7E5BF-3EDD-1F43-A641-857A0DFCA4B4}" type="pres">
      <dgm:prSet presAssocID="{BA706BA4-56AA-5B4A-9E12-FF79A0FE9351}" presName="hierChild5" presStyleCnt="0"/>
      <dgm:spPr/>
    </dgm:pt>
    <dgm:pt modelId="{08547100-E482-1041-A37D-DD0899B3D9C6}" type="pres">
      <dgm:prSet presAssocID="{132013C2-3F32-C748-88BE-D8BC15C9B946}" presName="hierChild3" presStyleCnt="0"/>
      <dgm:spPr/>
    </dgm:pt>
  </dgm:ptLst>
  <dgm:cxnLst>
    <dgm:cxn modelId="{7A768E63-1B38-2445-BF0C-FDD3A4C3AA66}" type="presOf" srcId="{D8255A53-98D1-5A4C-87BD-DC82B424BA42}" destId="{25A8BFC4-8297-9849-9F0E-023F02332558}" srcOrd="1" destOrd="0" presId="urn:microsoft.com/office/officeart/2005/8/layout/orgChart1"/>
    <dgm:cxn modelId="{89CAAF75-5AEF-5148-AD52-F74947999417}" srcId="{132013C2-3F32-C748-88BE-D8BC15C9B946}" destId="{D8255A53-98D1-5A4C-87BD-DC82B424BA42}" srcOrd="0" destOrd="0" parTransId="{EF6CE2B4-85DB-FC44-B602-10B0FB1EF567}" sibTransId="{1151F8D0-47B9-FE4F-A743-F92533276E3E}"/>
    <dgm:cxn modelId="{1EF41955-FF1D-894F-A4FB-9735CB3AC3C4}" type="presOf" srcId="{132013C2-3F32-C748-88BE-D8BC15C9B946}" destId="{B87DA83C-159E-3047-93C2-0A3AA42A2E18}" srcOrd="0" destOrd="0" presId="urn:microsoft.com/office/officeart/2005/8/layout/orgChart1"/>
    <dgm:cxn modelId="{3B5E7A09-8A92-314D-9EBE-195780D43E13}" type="presOf" srcId="{BA706BA4-56AA-5B4A-9E12-FF79A0FE9351}" destId="{77534A76-C231-0F49-8E9C-37AAEB7A0B24}" srcOrd="0" destOrd="0" presId="urn:microsoft.com/office/officeart/2005/8/layout/orgChart1"/>
    <dgm:cxn modelId="{CDE83BE9-3288-074D-B6F7-77EA47103694}" type="presOf" srcId="{DF7AC1DA-CABD-9442-9859-A8B06711C33B}" destId="{384808F9-B9AD-0E43-9F09-440A4267D262}" srcOrd="0" destOrd="0" presId="urn:microsoft.com/office/officeart/2005/8/layout/orgChart1"/>
    <dgm:cxn modelId="{FDC0EB9C-E606-4749-AFED-6341FE532BFD}" type="presOf" srcId="{EF6DFE0F-21E3-474F-992D-2F50356687DA}" destId="{86D1150F-32B7-9541-9D90-6EC7C904EA8A}" srcOrd="0" destOrd="0" presId="urn:microsoft.com/office/officeart/2005/8/layout/orgChart1"/>
    <dgm:cxn modelId="{6347B661-D41F-8040-BC08-78E57A44EA49}" srcId="{132013C2-3F32-C748-88BE-D8BC15C9B946}" destId="{BA706BA4-56AA-5B4A-9E12-FF79A0FE9351}" srcOrd="2" destOrd="0" parTransId="{678A86EF-5CA9-4545-970F-D2FC387D65DC}" sibTransId="{8F9C3C16-8AED-9745-8AA7-EC6EECF2508D}"/>
    <dgm:cxn modelId="{7E510931-4EA2-184C-9187-E8AAEE7DCCA8}" type="presOf" srcId="{678A86EF-5CA9-4545-970F-D2FC387D65DC}" destId="{67A2D4E3-FB8E-7E4A-AF39-051EF84D6AA3}" srcOrd="0" destOrd="0" presId="urn:microsoft.com/office/officeart/2005/8/layout/orgChart1"/>
    <dgm:cxn modelId="{D707D5B7-C9B0-984F-B74D-5288D8749CE0}" srcId="{EF6DFE0F-21E3-474F-992D-2F50356687DA}" destId="{132013C2-3F32-C748-88BE-D8BC15C9B946}" srcOrd="0" destOrd="0" parTransId="{8D07298E-DC71-E445-83DC-F2AC6A54AF15}" sibTransId="{1EDA57CE-DF50-2C42-A332-6F88E9B7991E}"/>
    <dgm:cxn modelId="{40076EEB-ADBA-4F4D-9587-7812643AC510}" type="presOf" srcId="{D8255A53-98D1-5A4C-87BD-DC82B424BA42}" destId="{54A40550-AF13-8146-A93A-F5B9B5A2AB31}" srcOrd="0" destOrd="0" presId="urn:microsoft.com/office/officeart/2005/8/layout/orgChart1"/>
    <dgm:cxn modelId="{5B8A5D06-40C1-3244-AB78-E98BF5ABE85C}" srcId="{132013C2-3F32-C748-88BE-D8BC15C9B946}" destId="{DF7AC1DA-CABD-9442-9859-A8B06711C33B}" srcOrd="1" destOrd="0" parTransId="{E8AA37A9-080D-2441-8D56-80D35CF153EC}" sibTransId="{D306EB08-7BFE-C64A-A13C-5C96CF4C730A}"/>
    <dgm:cxn modelId="{3C387E46-7DE2-4A4C-A0ED-030E5CF0F2C7}" type="presOf" srcId="{E8AA37A9-080D-2441-8D56-80D35CF153EC}" destId="{D85AA0DD-C97D-8541-B03B-85F010299AB5}" srcOrd="0" destOrd="0" presId="urn:microsoft.com/office/officeart/2005/8/layout/orgChart1"/>
    <dgm:cxn modelId="{F94DB141-6A5F-0C43-BAA5-ECB46448289E}" type="presOf" srcId="{EF6CE2B4-85DB-FC44-B602-10B0FB1EF567}" destId="{332BC006-C188-3F45-8925-40061688D3F0}" srcOrd="0" destOrd="0" presId="urn:microsoft.com/office/officeart/2005/8/layout/orgChart1"/>
    <dgm:cxn modelId="{D8BA986C-3478-C942-A99A-BAA78B43BB0D}" type="presOf" srcId="{DF7AC1DA-CABD-9442-9859-A8B06711C33B}" destId="{DE3F05A0-D721-3849-997A-15E96C18DC67}" srcOrd="1" destOrd="0" presId="urn:microsoft.com/office/officeart/2005/8/layout/orgChart1"/>
    <dgm:cxn modelId="{6AC29B10-EF79-0842-B21C-56B3F4F27B54}" type="presOf" srcId="{BA706BA4-56AA-5B4A-9E12-FF79A0FE9351}" destId="{8AE2E206-DB87-D248-A78C-75C7DD6E0B7B}" srcOrd="1" destOrd="0" presId="urn:microsoft.com/office/officeart/2005/8/layout/orgChart1"/>
    <dgm:cxn modelId="{EDDEB634-2FAF-4345-A969-3AF9DD82679F}" type="presOf" srcId="{132013C2-3F32-C748-88BE-D8BC15C9B946}" destId="{A47D99CE-0B20-F64F-AA6B-91ED7BC02CB1}" srcOrd="1" destOrd="0" presId="urn:microsoft.com/office/officeart/2005/8/layout/orgChart1"/>
    <dgm:cxn modelId="{C33E11A6-0C5B-234F-9C4E-F46F8080AACB}" type="presParOf" srcId="{86D1150F-32B7-9541-9D90-6EC7C904EA8A}" destId="{B0F3867D-F8DC-0641-AAF1-B5637AB37084}" srcOrd="0" destOrd="0" presId="urn:microsoft.com/office/officeart/2005/8/layout/orgChart1"/>
    <dgm:cxn modelId="{DE1CA7EE-BF17-DF41-A1D3-2CA98ABEA843}" type="presParOf" srcId="{B0F3867D-F8DC-0641-AAF1-B5637AB37084}" destId="{A6938A80-F903-944B-9470-A959A0B892F1}" srcOrd="0" destOrd="0" presId="urn:microsoft.com/office/officeart/2005/8/layout/orgChart1"/>
    <dgm:cxn modelId="{77AD8688-1BFD-DB45-8D7F-18FCF24B33C8}" type="presParOf" srcId="{A6938A80-F903-944B-9470-A959A0B892F1}" destId="{B87DA83C-159E-3047-93C2-0A3AA42A2E18}" srcOrd="0" destOrd="0" presId="urn:microsoft.com/office/officeart/2005/8/layout/orgChart1"/>
    <dgm:cxn modelId="{16F3D199-52EA-6248-BCEE-E5B6DCBEB0E2}" type="presParOf" srcId="{A6938A80-F903-944B-9470-A959A0B892F1}" destId="{A47D99CE-0B20-F64F-AA6B-91ED7BC02CB1}" srcOrd="1" destOrd="0" presId="urn:microsoft.com/office/officeart/2005/8/layout/orgChart1"/>
    <dgm:cxn modelId="{FD5D45CB-C6CA-0241-882E-3AF3E12CEA23}" type="presParOf" srcId="{B0F3867D-F8DC-0641-AAF1-B5637AB37084}" destId="{49C202BC-AFE2-EC46-A991-0BB8176849E9}" srcOrd="1" destOrd="0" presId="urn:microsoft.com/office/officeart/2005/8/layout/orgChart1"/>
    <dgm:cxn modelId="{BF7FD4A7-CE99-B44A-9723-393483789E5F}" type="presParOf" srcId="{49C202BC-AFE2-EC46-A991-0BB8176849E9}" destId="{332BC006-C188-3F45-8925-40061688D3F0}" srcOrd="0" destOrd="0" presId="urn:microsoft.com/office/officeart/2005/8/layout/orgChart1"/>
    <dgm:cxn modelId="{36B9A84F-38CC-D744-8161-8D6268E6FA1B}" type="presParOf" srcId="{49C202BC-AFE2-EC46-A991-0BB8176849E9}" destId="{7B3D4D1B-3A40-174E-9B11-A2C912F78A75}" srcOrd="1" destOrd="0" presId="urn:microsoft.com/office/officeart/2005/8/layout/orgChart1"/>
    <dgm:cxn modelId="{B1454484-4C0C-7A4B-AE9A-09AA0E67ABFF}" type="presParOf" srcId="{7B3D4D1B-3A40-174E-9B11-A2C912F78A75}" destId="{3DFBDB7C-4D24-E542-91BA-CC5ADC597F78}" srcOrd="0" destOrd="0" presId="urn:microsoft.com/office/officeart/2005/8/layout/orgChart1"/>
    <dgm:cxn modelId="{09959E6E-B357-A545-A752-D0D0ACE3D79F}" type="presParOf" srcId="{3DFBDB7C-4D24-E542-91BA-CC5ADC597F78}" destId="{54A40550-AF13-8146-A93A-F5B9B5A2AB31}" srcOrd="0" destOrd="0" presId="urn:microsoft.com/office/officeart/2005/8/layout/orgChart1"/>
    <dgm:cxn modelId="{F720EE60-2600-0346-AF23-AA92D22AA9C2}" type="presParOf" srcId="{3DFBDB7C-4D24-E542-91BA-CC5ADC597F78}" destId="{25A8BFC4-8297-9849-9F0E-023F02332558}" srcOrd="1" destOrd="0" presId="urn:microsoft.com/office/officeart/2005/8/layout/orgChart1"/>
    <dgm:cxn modelId="{A2146E13-F7E9-9D46-9FD2-1AAAC84447B0}" type="presParOf" srcId="{7B3D4D1B-3A40-174E-9B11-A2C912F78A75}" destId="{3F3FAE1A-3DB7-9249-921F-65E1F8A054C6}" srcOrd="1" destOrd="0" presId="urn:microsoft.com/office/officeart/2005/8/layout/orgChart1"/>
    <dgm:cxn modelId="{E2B50ED3-26C7-F14A-ACD8-D694D615A34B}" type="presParOf" srcId="{7B3D4D1B-3A40-174E-9B11-A2C912F78A75}" destId="{FA22103E-A493-174A-BBD2-C672F8CBB2BA}" srcOrd="2" destOrd="0" presId="urn:microsoft.com/office/officeart/2005/8/layout/orgChart1"/>
    <dgm:cxn modelId="{F95E6ADA-548C-FB4A-B4D7-D7D5DD6856C8}" type="presParOf" srcId="{49C202BC-AFE2-EC46-A991-0BB8176849E9}" destId="{D85AA0DD-C97D-8541-B03B-85F010299AB5}" srcOrd="2" destOrd="0" presId="urn:microsoft.com/office/officeart/2005/8/layout/orgChart1"/>
    <dgm:cxn modelId="{53164C0E-65EE-094A-AD0A-CEAAC8476AA0}" type="presParOf" srcId="{49C202BC-AFE2-EC46-A991-0BB8176849E9}" destId="{4D3D7017-3AED-BF48-8956-D82963F90083}" srcOrd="3" destOrd="0" presId="urn:microsoft.com/office/officeart/2005/8/layout/orgChart1"/>
    <dgm:cxn modelId="{38CE4137-AA93-9E43-BFD6-A709EB3D3FA5}" type="presParOf" srcId="{4D3D7017-3AED-BF48-8956-D82963F90083}" destId="{4CCB5D70-0F2F-4E4B-BA73-CA10341CB624}" srcOrd="0" destOrd="0" presId="urn:microsoft.com/office/officeart/2005/8/layout/orgChart1"/>
    <dgm:cxn modelId="{FA114837-C092-004B-A023-652690D47875}" type="presParOf" srcId="{4CCB5D70-0F2F-4E4B-BA73-CA10341CB624}" destId="{384808F9-B9AD-0E43-9F09-440A4267D262}" srcOrd="0" destOrd="0" presId="urn:microsoft.com/office/officeart/2005/8/layout/orgChart1"/>
    <dgm:cxn modelId="{DAEBBC45-96E6-CC49-827F-9A4D7918184D}" type="presParOf" srcId="{4CCB5D70-0F2F-4E4B-BA73-CA10341CB624}" destId="{DE3F05A0-D721-3849-997A-15E96C18DC67}" srcOrd="1" destOrd="0" presId="urn:microsoft.com/office/officeart/2005/8/layout/orgChart1"/>
    <dgm:cxn modelId="{49AD5BE5-F92E-5A42-AB3C-989110CAA6DE}" type="presParOf" srcId="{4D3D7017-3AED-BF48-8956-D82963F90083}" destId="{FA6F0C16-42DB-ED4A-923F-C81893575C59}" srcOrd="1" destOrd="0" presId="urn:microsoft.com/office/officeart/2005/8/layout/orgChart1"/>
    <dgm:cxn modelId="{EB382D77-F97C-A448-AFE4-3DEF8CE48FAA}" type="presParOf" srcId="{4D3D7017-3AED-BF48-8956-D82963F90083}" destId="{DEAE8391-AAE8-F048-B43B-9AAFBDEDF0F0}" srcOrd="2" destOrd="0" presId="urn:microsoft.com/office/officeart/2005/8/layout/orgChart1"/>
    <dgm:cxn modelId="{4E06C0E6-44DE-E04E-9DDF-1580ED953645}" type="presParOf" srcId="{49C202BC-AFE2-EC46-A991-0BB8176849E9}" destId="{67A2D4E3-FB8E-7E4A-AF39-051EF84D6AA3}" srcOrd="4" destOrd="0" presId="urn:microsoft.com/office/officeart/2005/8/layout/orgChart1"/>
    <dgm:cxn modelId="{4E66B821-03B3-1E43-ADDD-F66F6EDA1FB3}" type="presParOf" srcId="{49C202BC-AFE2-EC46-A991-0BB8176849E9}" destId="{A2324DD8-6928-6D4A-BCFF-38C0C0586426}" srcOrd="5" destOrd="0" presId="urn:microsoft.com/office/officeart/2005/8/layout/orgChart1"/>
    <dgm:cxn modelId="{93E30C0F-D625-8448-B28F-818CFBA3A722}" type="presParOf" srcId="{A2324DD8-6928-6D4A-BCFF-38C0C0586426}" destId="{B16DB102-0A94-4E4B-A09B-714624C25377}" srcOrd="0" destOrd="0" presId="urn:microsoft.com/office/officeart/2005/8/layout/orgChart1"/>
    <dgm:cxn modelId="{C45FF0A6-3E2C-FD4A-BF6B-B1A8809F405D}" type="presParOf" srcId="{B16DB102-0A94-4E4B-A09B-714624C25377}" destId="{77534A76-C231-0F49-8E9C-37AAEB7A0B24}" srcOrd="0" destOrd="0" presId="urn:microsoft.com/office/officeart/2005/8/layout/orgChart1"/>
    <dgm:cxn modelId="{6CB04669-74D1-3746-92C5-0A960A4331D3}" type="presParOf" srcId="{B16DB102-0A94-4E4B-A09B-714624C25377}" destId="{8AE2E206-DB87-D248-A78C-75C7DD6E0B7B}" srcOrd="1" destOrd="0" presId="urn:microsoft.com/office/officeart/2005/8/layout/orgChart1"/>
    <dgm:cxn modelId="{6346EF8C-596A-4A40-AED7-1AE7CFC0CCC2}" type="presParOf" srcId="{A2324DD8-6928-6D4A-BCFF-38C0C0586426}" destId="{C3735446-3918-2C40-AAEE-4B66738620BF}" srcOrd="1" destOrd="0" presId="urn:microsoft.com/office/officeart/2005/8/layout/orgChart1"/>
    <dgm:cxn modelId="{42E0F8EB-DED5-0044-BF39-64FA2D0CE423}" type="presParOf" srcId="{A2324DD8-6928-6D4A-BCFF-38C0C0586426}" destId="{33D7E5BF-3EDD-1F43-A641-857A0DFCA4B4}" srcOrd="2" destOrd="0" presId="urn:microsoft.com/office/officeart/2005/8/layout/orgChart1"/>
    <dgm:cxn modelId="{10919848-EEA9-064C-8076-BC1D0146A1C4}" type="presParOf" srcId="{B0F3867D-F8DC-0641-AAF1-B5637AB37084}" destId="{08547100-E482-1041-A37D-DD0899B3D9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6DFE0F-21E3-474F-992D-2F50356687DA}" type="doc">
      <dgm:prSet loTypeId="urn:microsoft.com/office/officeart/2005/8/layout/orgChart1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013C2-3F32-C748-88BE-D8BC15C9B946}">
      <dgm:prSet phldrT="[Text]"/>
      <dgm:spPr/>
      <dgm:t>
        <a:bodyPr/>
        <a:lstStyle/>
        <a:p>
          <a:r>
            <a:rPr lang="en-US" dirty="0" smtClean="0"/>
            <a:t>Computing</a:t>
          </a:r>
          <a:endParaRPr lang="en-US" dirty="0"/>
        </a:p>
      </dgm:t>
    </dgm:pt>
    <dgm:pt modelId="{8D07298E-DC71-E445-83DC-F2AC6A54AF15}" type="parTrans" cxnId="{D707D5B7-C9B0-984F-B74D-5288D8749CE0}">
      <dgm:prSet/>
      <dgm:spPr/>
      <dgm:t>
        <a:bodyPr/>
        <a:lstStyle/>
        <a:p>
          <a:endParaRPr lang="en-US"/>
        </a:p>
      </dgm:t>
    </dgm:pt>
    <dgm:pt modelId="{1EDA57CE-DF50-2C42-A332-6F88E9B7991E}" type="sibTrans" cxnId="{D707D5B7-C9B0-984F-B74D-5288D8749CE0}">
      <dgm:prSet/>
      <dgm:spPr/>
      <dgm:t>
        <a:bodyPr/>
        <a:lstStyle/>
        <a:p>
          <a:endParaRPr lang="en-US"/>
        </a:p>
      </dgm:t>
    </dgm:pt>
    <dgm:pt modelId="{D8255A53-98D1-5A4C-87BD-DC82B424BA42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EF6CE2B4-85DB-FC44-B602-10B0FB1EF567}" type="parTrans" cxnId="{89CAAF75-5AEF-5148-AD52-F74947999417}">
      <dgm:prSet/>
      <dgm:spPr/>
      <dgm:t>
        <a:bodyPr/>
        <a:lstStyle/>
        <a:p>
          <a:endParaRPr lang="en-US"/>
        </a:p>
      </dgm:t>
    </dgm:pt>
    <dgm:pt modelId="{1151F8D0-47B9-FE4F-A743-F92533276E3E}" type="sibTrans" cxnId="{89CAAF75-5AEF-5148-AD52-F74947999417}">
      <dgm:prSet/>
      <dgm:spPr/>
      <dgm:t>
        <a:bodyPr/>
        <a:lstStyle/>
        <a:p>
          <a:endParaRPr lang="en-US"/>
        </a:p>
      </dgm:t>
    </dgm:pt>
    <dgm:pt modelId="{DF7AC1DA-CABD-9442-9859-A8B06711C33B}">
      <dgm:prSet phldrT="[Text]"/>
      <dgm:spPr/>
      <dgm:t>
        <a:bodyPr/>
        <a:lstStyle/>
        <a:p>
          <a:r>
            <a:rPr lang="en-US" dirty="0" smtClean="0"/>
            <a:t>Software Development</a:t>
          </a:r>
          <a:endParaRPr lang="en-US" dirty="0"/>
        </a:p>
      </dgm:t>
    </dgm:pt>
    <dgm:pt modelId="{E8AA37A9-080D-2441-8D56-80D35CF153EC}" type="parTrans" cxnId="{5B8A5D06-40C1-3244-AB78-E98BF5ABE85C}">
      <dgm:prSet/>
      <dgm:spPr/>
      <dgm:t>
        <a:bodyPr/>
        <a:lstStyle/>
        <a:p>
          <a:endParaRPr lang="en-US"/>
        </a:p>
      </dgm:t>
    </dgm:pt>
    <dgm:pt modelId="{D306EB08-7BFE-C64A-A13C-5C96CF4C730A}" type="sibTrans" cxnId="{5B8A5D06-40C1-3244-AB78-E98BF5ABE85C}">
      <dgm:prSet/>
      <dgm:spPr/>
      <dgm:t>
        <a:bodyPr/>
        <a:lstStyle/>
        <a:p>
          <a:endParaRPr lang="en-US"/>
        </a:p>
      </dgm:t>
    </dgm:pt>
    <dgm:pt modelId="{BA706BA4-56AA-5B4A-9E12-FF79A0FE9351}">
      <dgm:prSet/>
      <dgm:spPr/>
      <dgm:t>
        <a:bodyPr/>
        <a:lstStyle/>
        <a:p>
          <a:r>
            <a:rPr lang="en-US" dirty="0" smtClean="0"/>
            <a:t>Applications</a:t>
          </a:r>
          <a:endParaRPr lang="en-US" dirty="0"/>
        </a:p>
      </dgm:t>
    </dgm:pt>
    <dgm:pt modelId="{678A86EF-5CA9-4545-970F-D2FC387D65DC}" type="parTrans" cxnId="{6347B661-D41F-8040-BC08-78E57A44EA49}">
      <dgm:prSet/>
      <dgm:spPr/>
      <dgm:t>
        <a:bodyPr/>
        <a:lstStyle/>
        <a:p>
          <a:endParaRPr lang="en-US"/>
        </a:p>
      </dgm:t>
    </dgm:pt>
    <dgm:pt modelId="{8F9C3C16-8AED-9745-8AA7-EC6EECF2508D}" type="sibTrans" cxnId="{6347B661-D41F-8040-BC08-78E57A44EA49}">
      <dgm:prSet/>
      <dgm:spPr/>
      <dgm:t>
        <a:bodyPr/>
        <a:lstStyle/>
        <a:p>
          <a:endParaRPr lang="en-US"/>
        </a:p>
      </dgm:t>
    </dgm:pt>
    <dgm:pt modelId="{86D1150F-32B7-9541-9D90-6EC7C904EA8A}" type="pres">
      <dgm:prSet presAssocID="{EF6DFE0F-21E3-474F-992D-2F50356687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0F3867D-F8DC-0641-AAF1-B5637AB37084}" type="pres">
      <dgm:prSet presAssocID="{132013C2-3F32-C748-88BE-D8BC15C9B946}" presName="hierRoot1" presStyleCnt="0">
        <dgm:presLayoutVars>
          <dgm:hierBranch val="init"/>
        </dgm:presLayoutVars>
      </dgm:prSet>
      <dgm:spPr/>
    </dgm:pt>
    <dgm:pt modelId="{A6938A80-F903-944B-9470-A959A0B892F1}" type="pres">
      <dgm:prSet presAssocID="{132013C2-3F32-C748-88BE-D8BC15C9B946}" presName="rootComposite1" presStyleCnt="0"/>
      <dgm:spPr/>
    </dgm:pt>
    <dgm:pt modelId="{B87DA83C-159E-3047-93C2-0A3AA42A2E18}" type="pres">
      <dgm:prSet presAssocID="{132013C2-3F32-C748-88BE-D8BC15C9B94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7D99CE-0B20-F64F-AA6B-91ED7BC02CB1}" type="pres">
      <dgm:prSet presAssocID="{132013C2-3F32-C748-88BE-D8BC15C9B94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9C202BC-AFE2-EC46-A991-0BB8176849E9}" type="pres">
      <dgm:prSet presAssocID="{132013C2-3F32-C748-88BE-D8BC15C9B946}" presName="hierChild2" presStyleCnt="0"/>
      <dgm:spPr/>
    </dgm:pt>
    <dgm:pt modelId="{332BC006-C188-3F45-8925-40061688D3F0}" type="pres">
      <dgm:prSet presAssocID="{EF6CE2B4-85DB-FC44-B602-10B0FB1EF567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B3D4D1B-3A40-174E-9B11-A2C912F78A75}" type="pres">
      <dgm:prSet presAssocID="{D8255A53-98D1-5A4C-87BD-DC82B424BA42}" presName="hierRoot2" presStyleCnt="0">
        <dgm:presLayoutVars>
          <dgm:hierBranch val="init"/>
        </dgm:presLayoutVars>
      </dgm:prSet>
      <dgm:spPr/>
    </dgm:pt>
    <dgm:pt modelId="{3DFBDB7C-4D24-E542-91BA-CC5ADC597F78}" type="pres">
      <dgm:prSet presAssocID="{D8255A53-98D1-5A4C-87BD-DC82B424BA42}" presName="rootComposite" presStyleCnt="0"/>
      <dgm:spPr/>
    </dgm:pt>
    <dgm:pt modelId="{54A40550-AF13-8146-A93A-F5B9B5A2AB31}" type="pres">
      <dgm:prSet presAssocID="{D8255A53-98D1-5A4C-87BD-DC82B424BA4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A8BFC4-8297-9849-9F0E-023F02332558}" type="pres">
      <dgm:prSet presAssocID="{D8255A53-98D1-5A4C-87BD-DC82B424BA42}" presName="rootConnector" presStyleLbl="node2" presStyleIdx="0" presStyleCnt="3"/>
      <dgm:spPr/>
      <dgm:t>
        <a:bodyPr/>
        <a:lstStyle/>
        <a:p>
          <a:endParaRPr lang="en-US"/>
        </a:p>
      </dgm:t>
    </dgm:pt>
    <dgm:pt modelId="{3F3FAE1A-3DB7-9249-921F-65E1F8A054C6}" type="pres">
      <dgm:prSet presAssocID="{D8255A53-98D1-5A4C-87BD-DC82B424BA42}" presName="hierChild4" presStyleCnt="0"/>
      <dgm:spPr/>
    </dgm:pt>
    <dgm:pt modelId="{FA22103E-A493-174A-BBD2-C672F8CBB2BA}" type="pres">
      <dgm:prSet presAssocID="{D8255A53-98D1-5A4C-87BD-DC82B424BA42}" presName="hierChild5" presStyleCnt="0"/>
      <dgm:spPr/>
    </dgm:pt>
    <dgm:pt modelId="{D85AA0DD-C97D-8541-B03B-85F010299AB5}" type="pres">
      <dgm:prSet presAssocID="{E8AA37A9-080D-2441-8D56-80D35CF153EC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D3D7017-3AED-BF48-8956-D82963F90083}" type="pres">
      <dgm:prSet presAssocID="{DF7AC1DA-CABD-9442-9859-A8B06711C33B}" presName="hierRoot2" presStyleCnt="0">
        <dgm:presLayoutVars>
          <dgm:hierBranch val="init"/>
        </dgm:presLayoutVars>
      </dgm:prSet>
      <dgm:spPr/>
    </dgm:pt>
    <dgm:pt modelId="{4CCB5D70-0F2F-4E4B-BA73-CA10341CB624}" type="pres">
      <dgm:prSet presAssocID="{DF7AC1DA-CABD-9442-9859-A8B06711C33B}" presName="rootComposite" presStyleCnt="0"/>
      <dgm:spPr/>
    </dgm:pt>
    <dgm:pt modelId="{384808F9-B9AD-0E43-9F09-440A4267D262}" type="pres">
      <dgm:prSet presAssocID="{DF7AC1DA-CABD-9442-9859-A8B06711C33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3F05A0-D721-3849-997A-15E96C18DC67}" type="pres">
      <dgm:prSet presAssocID="{DF7AC1DA-CABD-9442-9859-A8B06711C33B}" presName="rootConnector" presStyleLbl="node2" presStyleIdx="1" presStyleCnt="3"/>
      <dgm:spPr/>
      <dgm:t>
        <a:bodyPr/>
        <a:lstStyle/>
        <a:p>
          <a:endParaRPr lang="en-US"/>
        </a:p>
      </dgm:t>
    </dgm:pt>
    <dgm:pt modelId="{FA6F0C16-42DB-ED4A-923F-C81893575C59}" type="pres">
      <dgm:prSet presAssocID="{DF7AC1DA-CABD-9442-9859-A8B06711C33B}" presName="hierChild4" presStyleCnt="0"/>
      <dgm:spPr/>
    </dgm:pt>
    <dgm:pt modelId="{DEAE8391-AAE8-F048-B43B-9AAFBDEDF0F0}" type="pres">
      <dgm:prSet presAssocID="{DF7AC1DA-CABD-9442-9859-A8B06711C33B}" presName="hierChild5" presStyleCnt="0"/>
      <dgm:spPr/>
    </dgm:pt>
    <dgm:pt modelId="{67A2D4E3-FB8E-7E4A-AF39-051EF84D6AA3}" type="pres">
      <dgm:prSet presAssocID="{678A86EF-5CA9-4545-970F-D2FC387D65D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2324DD8-6928-6D4A-BCFF-38C0C0586426}" type="pres">
      <dgm:prSet presAssocID="{BA706BA4-56AA-5B4A-9E12-FF79A0FE9351}" presName="hierRoot2" presStyleCnt="0">
        <dgm:presLayoutVars>
          <dgm:hierBranch val="init"/>
        </dgm:presLayoutVars>
      </dgm:prSet>
      <dgm:spPr/>
    </dgm:pt>
    <dgm:pt modelId="{B16DB102-0A94-4E4B-A09B-714624C25377}" type="pres">
      <dgm:prSet presAssocID="{BA706BA4-56AA-5B4A-9E12-FF79A0FE9351}" presName="rootComposite" presStyleCnt="0"/>
      <dgm:spPr/>
    </dgm:pt>
    <dgm:pt modelId="{77534A76-C231-0F49-8E9C-37AAEB7A0B24}" type="pres">
      <dgm:prSet presAssocID="{BA706BA4-56AA-5B4A-9E12-FF79A0FE935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E2E206-DB87-D248-A78C-75C7DD6E0B7B}" type="pres">
      <dgm:prSet presAssocID="{BA706BA4-56AA-5B4A-9E12-FF79A0FE9351}" presName="rootConnector" presStyleLbl="node2" presStyleIdx="2" presStyleCnt="3"/>
      <dgm:spPr/>
      <dgm:t>
        <a:bodyPr/>
        <a:lstStyle/>
        <a:p>
          <a:endParaRPr lang="en-US"/>
        </a:p>
      </dgm:t>
    </dgm:pt>
    <dgm:pt modelId="{C3735446-3918-2C40-AAEE-4B66738620BF}" type="pres">
      <dgm:prSet presAssocID="{BA706BA4-56AA-5B4A-9E12-FF79A0FE9351}" presName="hierChild4" presStyleCnt="0"/>
      <dgm:spPr/>
    </dgm:pt>
    <dgm:pt modelId="{33D7E5BF-3EDD-1F43-A641-857A0DFCA4B4}" type="pres">
      <dgm:prSet presAssocID="{BA706BA4-56AA-5B4A-9E12-FF79A0FE9351}" presName="hierChild5" presStyleCnt="0"/>
      <dgm:spPr/>
    </dgm:pt>
    <dgm:pt modelId="{08547100-E482-1041-A37D-DD0899B3D9C6}" type="pres">
      <dgm:prSet presAssocID="{132013C2-3F32-C748-88BE-D8BC15C9B946}" presName="hierChild3" presStyleCnt="0"/>
      <dgm:spPr/>
    </dgm:pt>
  </dgm:ptLst>
  <dgm:cxnLst>
    <dgm:cxn modelId="{89CAAF75-5AEF-5148-AD52-F74947999417}" srcId="{132013C2-3F32-C748-88BE-D8BC15C9B946}" destId="{D8255A53-98D1-5A4C-87BD-DC82B424BA42}" srcOrd="0" destOrd="0" parTransId="{EF6CE2B4-85DB-FC44-B602-10B0FB1EF567}" sibTransId="{1151F8D0-47B9-FE4F-A743-F92533276E3E}"/>
    <dgm:cxn modelId="{11E03B03-E19C-1343-AC94-B0A348DADFC7}" type="presOf" srcId="{E8AA37A9-080D-2441-8D56-80D35CF153EC}" destId="{D85AA0DD-C97D-8541-B03B-85F010299AB5}" srcOrd="0" destOrd="0" presId="urn:microsoft.com/office/officeart/2005/8/layout/orgChart1"/>
    <dgm:cxn modelId="{8B4B5EB3-8FC6-B24F-AB84-7BD9D60F39EE}" type="presOf" srcId="{132013C2-3F32-C748-88BE-D8BC15C9B946}" destId="{A47D99CE-0B20-F64F-AA6B-91ED7BC02CB1}" srcOrd="1" destOrd="0" presId="urn:microsoft.com/office/officeart/2005/8/layout/orgChart1"/>
    <dgm:cxn modelId="{C6D87492-5442-AE41-B99E-B782B713C80D}" type="presOf" srcId="{D8255A53-98D1-5A4C-87BD-DC82B424BA42}" destId="{25A8BFC4-8297-9849-9F0E-023F02332558}" srcOrd="1" destOrd="0" presId="urn:microsoft.com/office/officeart/2005/8/layout/orgChart1"/>
    <dgm:cxn modelId="{57072C53-193B-2545-911C-D04B1CF6A3F8}" type="presOf" srcId="{DF7AC1DA-CABD-9442-9859-A8B06711C33B}" destId="{DE3F05A0-D721-3849-997A-15E96C18DC67}" srcOrd="1" destOrd="0" presId="urn:microsoft.com/office/officeart/2005/8/layout/orgChart1"/>
    <dgm:cxn modelId="{AC218472-1905-6F41-AE3E-89AEA0FE4CEC}" type="presOf" srcId="{D8255A53-98D1-5A4C-87BD-DC82B424BA42}" destId="{54A40550-AF13-8146-A93A-F5B9B5A2AB31}" srcOrd="0" destOrd="0" presId="urn:microsoft.com/office/officeart/2005/8/layout/orgChart1"/>
    <dgm:cxn modelId="{6347B661-D41F-8040-BC08-78E57A44EA49}" srcId="{132013C2-3F32-C748-88BE-D8BC15C9B946}" destId="{BA706BA4-56AA-5B4A-9E12-FF79A0FE9351}" srcOrd="2" destOrd="0" parTransId="{678A86EF-5CA9-4545-970F-D2FC387D65DC}" sibTransId="{8F9C3C16-8AED-9745-8AA7-EC6EECF2508D}"/>
    <dgm:cxn modelId="{D707D5B7-C9B0-984F-B74D-5288D8749CE0}" srcId="{EF6DFE0F-21E3-474F-992D-2F50356687DA}" destId="{132013C2-3F32-C748-88BE-D8BC15C9B946}" srcOrd="0" destOrd="0" parTransId="{8D07298E-DC71-E445-83DC-F2AC6A54AF15}" sibTransId="{1EDA57CE-DF50-2C42-A332-6F88E9B7991E}"/>
    <dgm:cxn modelId="{B76BE040-2F0A-9743-92ED-262F2CFBDB21}" type="presOf" srcId="{BA706BA4-56AA-5B4A-9E12-FF79A0FE9351}" destId="{8AE2E206-DB87-D248-A78C-75C7DD6E0B7B}" srcOrd="1" destOrd="0" presId="urn:microsoft.com/office/officeart/2005/8/layout/orgChart1"/>
    <dgm:cxn modelId="{5B8A5D06-40C1-3244-AB78-E98BF5ABE85C}" srcId="{132013C2-3F32-C748-88BE-D8BC15C9B946}" destId="{DF7AC1DA-CABD-9442-9859-A8B06711C33B}" srcOrd="1" destOrd="0" parTransId="{E8AA37A9-080D-2441-8D56-80D35CF153EC}" sibTransId="{D306EB08-7BFE-C64A-A13C-5C96CF4C730A}"/>
    <dgm:cxn modelId="{F9A5EDBD-EEF8-C74E-B9E0-0E1E2BF2D212}" type="presOf" srcId="{132013C2-3F32-C748-88BE-D8BC15C9B946}" destId="{B87DA83C-159E-3047-93C2-0A3AA42A2E18}" srcOrd="0" destOrd="0" presId="urn:microsoft.com/office/officeart/2005/8/layout/orgChart1"/>
    <dgm:cxn modelId="{FDF719A6-8AA9-1645-AAB0-EE2D2C129100}" type="presOf" srcId="{EF6CE2B4-85DB-FC44-B602-10B0FB1EF567}" destId="{332BC006-C188-3F45-8925-40061688D3F0}" srcOrd="0" destOrd="0" presId="urn:microsoft.com/office/officeart/2005/8/layout/orgChart1"/>
    <dgm:cxn modelId="{CEE54A42-241A-954A-B2F0-A9B45C4670B8}" type="presOf" srcId="{BA706BA4-56AA-5B4A-9E12-FF79A0FE9351}" destId="{77534A76-C231-0F49-8E9C-37AAEB7A0B24}" srcOrd="0" destOrd="0" presId="urn:microsoft.com/office/officeart/2005/8/layout/orgChart1"/>
    <dgm:cxn modelId="{CE956739-6EB3-D948-B71D-48891A9BD7EE}" type="presOf" srcId="{EF6DFE0F-21E3-474F-992D-2F50356687DA}" destId="{86D1150F-32B7-9541-9D90-6EC7C904EA8A}" srcOrd="0" destOrd="0" presId="urn:microsoft.com/office/officeart/2005/8/layout/orgChart1"/>
    <dgm:cxn modelId="{E05D2CA3-F506-DF42-A2AA-AF8C84BBAA17}" type="presOf" srcId="{DF7AC1DA-CABD-9442-9859-A8B06711C33B}" destId="{384808F9-B9AD-0E43-9F09-440A4267D262}" srcOrd="0" destOrd="0" presId="urn:microsoft.com/office/officeart/2005/8/layout/orgChart1"/>
    <dgm:cxn modelId="{AF9A8FCA-5E84-7D4A-9098-D8CF59A23C47}" type="presOf" srcId="{678A86EF-5CA9-4545-970F-D2FC387D65DC}" destId="{67A2D4E3-FB8E-7E4A-AF39-051EF84D6AA3}" srcOrd="0" destOrd="0" presId="urn:microsoft.com/office/officeart/2005/8/layout/orgChart1"/>
    <dgm:cxn modelId="{0297B108-9352-EF44-A838-9DD3C3D803A7}" type="presParOf" srcId="{86D1150F-32B7-9541-9D90-6EC7C904EA8A}" destId="{B0F3867D-F8DC-0641-AAF1-B5637AB37084}" srcOrd="0" destOrd="0" presId="urn:microsoft.com/office/officeart/2005/8/layout/orgChart1"/>
    <dgm:cxn modelId="{E2E634D8-55ED-B64A-BEE1-DB3DBA8E3EF6}" type="presParOf" srcId="{B0F3867D-F8DC-0641-AAF1-B5637AB37084}" destId="{A6938A80-F903-944B-9470-A959A0B892F1}" srcOrd="0" destOrd="0" presId="urn:microsoft.com/office/officeart/2005/8/layout/orgChart1"/>
    <dgm:cxn modelId="{55E46E7B-B2DC-B84B-BAB5-E6F02CFF53AF}" type="presParOf" srcId="{A6938A80-F903-944B-9470-A959A0B892F1}" destId="{B87DA83C-159E-3047-93C2-0A3AA42A2E18}" srcOrd="0" destOrd="0" presId="urn:microsoft.com/office/officeart/2005/8/layout/orgChart1"/>
    <dgm:cxn modelId="{63D9894D-C24F-914F-87C8-E6187213538B}" type="presParOf" srcId="{A6938A80-F903-944B-9470-A959A0B892F1}" destId="{A47D99CE-0B20-F64F-AA6B-91ED7BC02CB1}" srcOrd="1" destOrd="0" presId="urn:microsoft.com/office/officeart/2005/8/layout/orgChart1"/>
    <dgm:cxn modelId="{9DBF9D20-7118-8E49-B83F-CEE40A5284C3}" type="presParOf" srcId="{B0F3867D-F8DC-0641-AAF1-B5637AB37084}" destId="{49C202BC-AFE2-EC46-A991-0BB8176849E9}" srcOrd="1" destOrd="0" presId="urn:microsoft.com/office/officeart/2005/8/layout/orgChart1"/>
    <dgm:cxn modelId="{F8BAB070-38A9-904E-A3E3-23202B755D5F}" type="presParOf" srcId="{49C202BC-AFE2-EC46-A991-0BB8176849E9}" destId="{332BC006-C188-3F45-8925-40061688D3F0}" srcOrd="0" destOrd="0" presId="urn:microsoft.com/office/officeart/2005/8/layout/orgChart1"/>
    <dgm:cxn modelId="{4494785C-50A4-B243-92A5-8E1AEEDCD674}" type="presParOf" srcId="{49C202BC-AFE2-EC46-A991-0BB8176849E9}" destId="{7B3D4D1B-3A40-174E-9B11-A2C912F78A75}" srcOrd="1" destOrd="0" presId="urn:microsoft.com/office/officeart/2005/8/layout/orgChart1"/>
    <dgm:cxn modelId="{FEDF5307-357A-8049-B48E-23A3C9AF0A4B}" type="presParOf" srcId="{7B3D4D1B-3A40-174E-9B11-A2C912F78A75}" destId="{3DFBDB7C-4D24-E542-91BA-CC5ADC597F78}" srcOrd="0" destOrd="0" presId="urn:microsoft.com/office/officeart/2005/8/layout/orgChart1"/>
    <dgm:cxn modelId="{05074BDF-4C7D-FF41-BB6D-BD4DC90B533B}" type="presParOf" srcId="{3DFBDB7C-4D24-E542-91BA-CC5ADC597F78}" destId="{54A40550-AF13-8146-A93A-F5B9B5A2AB31}" srcOrd="0" destOrd="0" presId="urn:microsoft.com/office/officeart/2005/8/layout/orgChart1"/>
    <dgm:cxn modelId="{1ABFFC2E-DFC7-8646-8226-02103A310AFE}" type="presParOf" srcId="{3DFBDB7C-4D24-E542-91BA-CC5ADC597F78}" destId="{25A8BFC4-8297-9849-9F0E-023F02332558}" srcOrd="1" destOrd="0" presId="urn:microsoft.com/office/officeart/2005/8/layout/orgChart1"/>
    <dgm:cxn modelId="{CBD32141-7572-DF4A-99D5-29976D223B95}" type="presParOf" srcId="{7B3D4D1B-3A40-174E-9B11-A2C912F78A75}" destId="{3F3FAE1A-3DB7-9249-921F-65E1F8A054C6}" srcOrd="1" destOrd="0" presId="urn:microsoft.com/office/officeart/2005/8/layout/orgChart1"/>
    <dgm:cxn modelId="{90A4A682-2AB9-ED4D-8653-4D6495799B30}" type="presParOf" srcId="{7B3D4D1B-3A40-174E-9B11-A2C912F78A75}" destId="{FA22103E-A493-174A-BBD2-C672F8CBB2BA}" srcOrd="2" destOrd="0" presId="urn:microsoft.com/office/officeart/2005/8/layout/orgChart1"/>
    <dgm:cxn modelId="{247EB5D1-2311-F84C-B632-B332669309A0}" type="presParOf" srcId="{49C202BC-AFE2-EC46-A991-0BB8176849E9}" destId="{D85AA0DD-C97D-8541-B03B-85F010299AB5}" srcOrd="2" destOrd="0" presId="urn:microsoft.com/office/officeart/2005/8/layout/orgChart1"/>
    <dgm:cxn modelId="{2EFE6ECD-1C49-F84B-9E6F-0024ECBB45A3}" type="presParOf" srcId="{49C202BC-AFE2-EC46-A991-0BB8176849E9}" destId="{4D3D7017-3AED-BF48-8956-D82963F90083}" srcOrd="3" destOrd="0" presId="urn:microsoft.com/office/officeart/2005/8/layout/orgChart1"/>
    <dgm:cxn modelId="{0B840B99-30D2-E047-BB06-5384977ECF6D}" type="presParOf" srcId="{4D3D7017-3AED-BF48-8956-D82963F90083}" destId="{4CCB5D70-0F2F-4E4B-BA73-CA10341CB624}" srcOrd="0" destOrd="0" presId="urn:microsoft.com/office/officeart/2005/8/layout/orgChart1"/>
    <dgm:cxn modelId="{855E06E7-FBB2-7049-892C-C839CA1629CF}" type="presParOf" srcId="{4CCB5D70-0F2F-4E4B-BA73-CA10341CB624}" destId="{384808F9-B9AD-0E43-9F09-440A4267D262}" srcOrd="0" destOrd="0" presId="urn:microsoft.com/office/officeart/2005/8/layout/orgChart1"/>
    <dgm:cxn modelId="{53120814-B8DA-DE40-BD70-C92514DC4CC7}" type="presParOf" srcId="{4CCB5D70-0F2F-4E4B-BA73-CA10341CB624}" destId="{DE3F05A0-D721-3849-997A-15E96C18DC67}" srcOrd="1" destOrd="0" presId="urn:microsoft.com/office/officeart/2005/8/layout/orgChart1"/>
    <dgm:cxn modelId="{9681FBF5-DC25-7640-8A9A-7B44D91E1963}" type="presParOf" srcId="{4D3D7017-3AED-BF48-8956-D82963F90083}" destId="{FA6F0C16-42DB-ED4A-923F-C81893575C59}" srcOrd="1" destOrd="0" presId="urn:microsoft.com/office/officeart/2005/8/layout/orgChart1"/>
    <dgm:cxn modelId="{3A36EB94-756F-7C40-BC9C-5E7330FA766D}" type="presParOf" srcId="{4D3D7017-3AED-BF48-8956-D82963F90083}" destId="{DEAE8391-AAE8-F048-B43B-9AAFBDEDF0F0}" srcOrd="2" destOrd="0" presId="urn:microsoft.com/office/officeart/2005/8/layout/orgChart1"/>
    <dgm:cxn modelId="{1489BFAB-51DC-C943-91A7-D1F20B71168B}" type="presParOf" srcId="{49C202BC-AFE2-EC46-A991-0BB8176849E9}" destId="{67A2D4E3-FB8E-7E4A-AF39-051EF84D6AA3}" srcOrd="4" destOrd="0" presId="urn:microsoft.com/office/officeart/2005/8/layout/orgChart1"/>
    <dgm:cxn modelId="{4F4F9DE3-2EA9-144B-A4AB-2883911B386F}" type="presParOf" srcId="{49C202BC-AFE2-EC46-A991-0BB8176849E9}" destId="{A2324DD8-6928-6D4A-BCFF-38C0C0586426}" srcOrd="5" destOrd="0" presId="urn:microsoft.com/office/officeart/2005/8/layout/orgChart1"/>
    <dgm:cxn modelId="{D688872C-55A4-D24B-9AE6-85BD3C10A00D}" type="presParOf" srcId="{A2324DD8-6928-6D4A-BCFF-38C0C0586426}" destId="{B16DB102-0A94-4E4B-A09B-714624C25377}" srcOrd="0" destOrd="0" presId="urn:microsoft.com/office/officeart/2005/8/layout/orgChart1"/>
    <dgm:cxn modelId="{F6ACA5C5-4343-8C43-83B1-5BF72EED972E}" type="presParOf" srcId="{B16DB102-0A94-4E4B-A09B-714624C25377}" destId="{77534A76-C231-0F49-8E9C-37AAEB7A0B24}" srcOrd="0" destOrd="0" presId="urn:microsoft.com/office/officeart/2005/8/layout/orgChart1"/>
    <dgm:cxn modelId="{6C84FD2D-873D-2949-8237-182162D7AAE4}" type="presParOf" srcId="{B16DB102-0A94-4E4B-A09B-714624C25377}" destId="{8AE2E206-DB87-D248-A78C-75C7DD6E0B7B}" srcOrd="1" destOrd="0" presId="urn:microsoft.com/office/officeart/2005/8/layout/orgChart1"/>
    <dgm:cxn modelId="{1EBB2343-52E8-814D-A596-D96FCE3ABCDD}" type="presParOf" srcId="{A2324DD8-6928-6D4A-BCFF-38C0C0586426}" destId="{C3735446-3918-2C40-AAEE-4B66738620BF}" srcOrd="1" destOrd="0" presId="urn:microsoft.com/office/officeart/2005/8/layout/orgChart1"/>
    <dgm:cxn modelId="{7EA67B87-CDD5-B443-84BA-1428A581C3D4}" type="presParOf" srcId="{A2324DD8-6928-6D4A-BCFF-38C0C0586426}" destId="{33D7E5BF-3EDD-1F43-A641-857A0DFCA4B4}" srcOrd="2" destOrd="0" presId="urn:microsoft.com/office/officeart/2005/8/layout/orgChart1"/>
    <dgm:cxn modelId="{1BB56D9D-F4C6-1647-A841-EFBC5C1D57A8}" type="presParOf" srcId="{B0F3867D-F8DC-0641-AAF1-B5637AB37084}" destId="{08547100-E482-1041-A37D-DD0899B3D9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6DFE0F-21E3-474F-992D-2F50356687DA}" type="doc">
      <dgm:prSet loTypeId="urn:microsoft.com/office/officeart/2005/8/layout/orgChart1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013C2-3F32-C748-88BE-D8BC15C9B946}">
      <dgm:prSet phldrT="[Text]"/>
      <dgm:spPr/>
      <dgm:t>
        <a:bodyPr/>
        <a:lstStyle/>
        <a:p>
          <a:r>
            <a:rPr lang="en-US" dirty="0" smtClean="0"/>
            <a:t>Computing</a:t>
          </a:r>
          <a:endParaRPr lang="en-US" dirty="0"/>
        </a:p>
      </dgm:t>
    </dgm:pt>
    <dgm:pt modelId="{8D07298E-DC71-E445-83DC-F2AC6A54AF15}" type="parTrans" cxnId="{D707D5B7-C9B0-984F-B74D-5288D8749CE0}">
      <dgm:prSet/>
      <dgm:spPr/>
      <dgm:t>
        <a:bodyPr/>
        <a:lstStyle/>
        <a:p>
          <a:endParaRPr lang="en-US"/>
        </a:p>
      </dgm:t>
    </dgm:pt>
    <dgm:pt modelId="{1EDA57CE-DF50-2C42-A332-6F88E9B7991E}" type="sibTrans" cxnId="{D707D5B7-C9B0-984F-B74D-5288D8749CE0}">
      <dgm:prSet/>
      <dgm:spPr/>
      <dgm:t>
        <a:bodyPr/>
        <a:lstStyle/>
        <a:p>
          <a:endParaRPr lang="en-US"/>
        </a:p>
      </dgm:t>
    </dgm:pt>
    <dgm:pt modelId="{D8255A53-98D1-5A4C-87BD-DC82B424BA42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EF6CE2B4-85DB-FC44-B602-10B0FB1EF567}" type="parTrans" cxnId="{89CAAF75-5AEF-5148-AD52-F74947999417}">
      <dgm:prSet/>
      <dgm:spPr/>
      <dgm:t>
        <a:bodyPr/>
        <a:lstStyle/>
        <a:p>
          <a:endParaRPr lang="en-US"/>
        </a:p>
      </dgm:t>
    </dgm:pt>
    <dgm:pt modelId="{1151F8D0-47B9-FE4F-A743-F92533276E3E}" type="sibTrans" cxnId="{89CAAF75-5AEF-5148-AD52-F74947999417}">
      <dgm:prSet/>
      <dgm:spPr/>
      <dgm:t>
        <a:bodyPr/>
        <a:lstStyle/>
        <a:p>
          <a:endParaRPr lang="en-US"/>
        </a:p>
      </dgm:t>
    </dgm:pt>
    <dgm:pt modelId="{DF7AC1DA-CABD-9442-9859-A8B06711C33B}">
      <dgm:prSet phldrT="[Text]"/>
      <dgm:spPr/>
      <dgm:t>
        <a:bodyPr/>
        <a:lstStyle/>
        <a:p>
          <a:r>
            <a:rPr lang="en-US" dirty="0" smtClean="0"/>
            <a:t>Software Development</a:t>
          </a:r>
          <a:endParaRPr lang="en-US" dirty="0"/>
        </a:p>
      </dgm:t>
    </dgm:pt>
    <dgm:pt modelId="{E8AA37A9-080D-2441-8D56-80D35CF153EC}" type="parTrans" cxnId="{5B8A5D06-40C1-3244-AB78-E98BF5ABE85C}">
      <dgm:prSet/>
      <dgm:spPr/>
      <dgm:t>
        <a:bodyPr/>
        <a:lstStyle/>
        <a:p>
          <a:endParaRPr lang="en-US"/>
        </a:p>
      </dgm:t>
    </dgm:pt>
    <dgm:pt modelId="{D306EB08-7BFE-C64A-A13C-5C96CF4C730A}" type="sibTrans" cxnId="{5B8A5D06-40C1-3244-AB78-E98BF5ABE85C}">
      <dgm:prSet/>
      <dgm:spPr/>
      <dgm:t>
        <a:bodyPr/>
        <a:lstStyle/>
        <a:p>
          <a:endParaRPr lang="en-US"/>
        </a:p>
      </dgm:t>
    </dgm:pt>
    <dgm:pt modelId="{D6F66562-9A6D-1142-8CD4-EFE34C93D7DC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494D2D1F-8C0C-AB4A-9C19-93BF12C64271}" type="parTrans" cxnId="{5CF7B841-BA52-374F-BD83-BFFA2DD00CFF}">
      <dgm:prSet/>
      <dgm:spPr/>
      <dgm:t>
        <a:bodyPr/>
        <a:lstStyle/>
        <a:p>
          <a:endParaRPr lang="en-US"/>
        </a:p>
      </dgm:t>
    </dgm:pt>
    <dgm:pt modelId="{682EF34A-6A1A-A544-8814-587F8856F905}" type="sibTrans" cxnId="{5CF7B841-BA52-374F-BD83-BFFA2DD00CFF}">
      <dgm:prSet/>
      <dgm:spPr/>
      <dgm:t>
        <a:bodyPr/>
        <a:lstStyle/>
        <a:p>
          <a:endParaRPr lang="en-US"/>
        </a:p>
      </dgm:t>
    </dgm:pt>
    <dgm:pt modelId="{BA706BA4-56AA-5B4A-9E12-FF79A0FE9351}">
      <dgm:prSet/>
      <dgm:spPr/>
      <dgm:t>
        <a:bodyPr/>
        <a:lstStyle/>
        <a:p>
          <a:r>
            <a:rPr lang="en-US" dirty="0" smtClean="0"/>
            <a:t>Applications</a:t>
          </a:r>
          <a:endParaRPr lang="en-US" dirty="0"/>
        </a:p>
      </dgm:t>
    </dgm:pt>
    <dgm:pt modelId="{678A86EF-5CA9-4545-970F-D2FC387D65DC}" type="parTrans" cxnId="{6347B661-D41F-8040-BC08-78E57A44EA49}">
      <dgm:prSet/>
      <dgm:spPr/>
      <dgm:t>
        <a:bodyPr/>
        <a:lstStyle/>
        <a:p>
          <a:endParaRPr lang="en-US"/>
        </a:p>
      </dgm:t>
    </dgm:pt>
    <dgm:pt modelId="{8F9C3C16-8AED-9745-8AA7-EC6EECF2508D}" type="sibTrans" cxnId="{6347B661-D41F-8040-BC08-78E57A44EA49}">
      <dgm:prSet/>
      <dgm:spPr/>
      <dgm:t>
        <a:bodyPr/>
        <a:lstStyle/>
        <a:p>
          <a:endParaRPr lang="en-US"/>
        </a:p>
      </dgm:t>
    </dgm:pt>
    <dgm:pt modelId="{2EB6FED2-B53E-944F-8AD9-F7243AC5314F}">
      <dgm:prSet phldrT="[Text]"/>
      <dgm:spPr/>
      <dgm:t>
        <a:bodyPr/>
        <a:lstStyle/>
        <a:p>
          <a:r>
            <a:rPr lang="en-US" dirty="0" smtClean="0"/>
            <a:t>Tools</a:t>
          </a:r>
          <a:endParaRPr lang="en-US" dirty="0"/>
        </a:p>
      </dgm:t>
    </dgm:pt>
    <dgm:pt modelId="{1EF1E212-4FFE-F444-8A4F-FAB911A2DAA0}" type="parTrans" cxnId="{9B7178FA-CA2D-2B42-8EF9-F326DBC982CC}">
      <dgm:prSet/>
      <dgm:spPr/>
      <dgm:t>
        <a:bodyPr/>
        <a:lstStyle/>
        <a:p>
          <a:endParaRPr lang="en-US"/>
        </a:p>
      </dgm:t>
    </dgm:pt>
    <dgm:pt modelId="{8E151A19-7D2C-0045-8C11-6F8A2F9261D0}" type="sibTrans" cxnId="{9B7178FA-CA2D-2B42-8EF9-F326DBC982CC}">
      <dgm:prSet/>
      <dgm:spPr/>
      <dgm:t>
        <a:bodyPr/>
        <a:lstStyle/>
        <a:p>
          <a:endParaRPr lang="en-US"/>
        </a:p>
      </dgm:t>
    </dgm:pt>
    <dgm:pt modelId="{E1E1B090-9929-E74F-AC48-22646A5539B5}">
      <dgm:prSet phldrT="[Text]"/>
      <dgm:spPr/>
      <dgm:t>
        <a:bodyPr/>
        <a:lstStyle/>
        <a:p>
          <a:r>
            <a:rPr lang="en-US" dirty="0" smtClean="0"/>
            <a:t>Estimates</a:t>
          </a:r>
          <a:endParaRPr lang="en-US" dirty="0"/>
        </a:p>
      </dgm:t>
    </dgm:pt>
    <dgm:pt modelId="{D7A26EBA-EFA8-8448-97B2-4F573A90D255}" type="parTrans" cxnId="{EE385DD0-1D58-104B-B863-40B2E72397C4}">
      <dgm:prSet/>
      <dgm:spPr/>
      <dgm:t>
        <a:bodyPr/>
        <a:lstStyle/>
        <a:p>
          <a:endParaRPr lang="en-US"/>
        </a:p>
      </dgm:t>
    </dgm:pt>
    <dgm:pt modelId="{0F79E544-3D53-4C45-A870-733CDD2AC727}" type="sibTrans" cxnId="{EE385DD0-1D58-104B-B863-40B2E72397C4}">
      <dgm:prSet/>
      <dgm:spPr/>
      <dgm:t>
        <a:bodyPr/>
        <a:lstStyle/>
        <a:p>
          <a:endParaRPr lang="en-US"/>
        </a:p>
      </dgm:t>
    </dgm:pt>
    <dgm:pt modelId="{822F064D-2C1C-4B41-A695-D07EB0EE2B89}">
      <dgm:prSet phldrT="[Text]"/>
      <dgm:spPr/>
      <dgm:t>
        <a:bodyPr/>
        <a:lstStyle/>
        <a:p>
          <a:r>
            <a:rPr lang="en-US" dirty="0" smtClean="0"/>
            <a:t>Activities</a:t>
          </a:r>
          <a:endParaRPr lang="en-US" dirty="0"/>
        </a:p>
      </dgm:t>
    </dgm:pt>
    <dgm:pt modelId="{5BB58735-FF71-3C45-AEBC-A4EA48A2C460}" type="parTrans" cxnId="{4E1A3A7E-85E4-824C-9DB7-6511D411D376}">
      <dgm:prSet/>
      <dgm:spPr/>
      <dgm:t>
        <a:bodyPr/>
        <a:lstStyle/>
        <a:p>
          <a:endParaRPr lang="en-US"/>
        </a:p>
      </dgm:t>
    </dgm:pt>
    <dgm:pt modelId="{9226F3B9-632C-E24E-82ED-4A6742F22B8B}" type="sibTrans" cxnId="{4E1A3A7E-85E4-824C-9DB7-6511D411D376}">
      <dgm:prSet/>
      <dgm:spPr/>
      <dgm:t>
        <a:bodyPr/>
        <a:lstStyle/>
        <a:p>
          <a:endParaRPr lang="en-US"/>
        </a:p>
      </dgm:t>
    </dgm:pt>
    <dgm:pt modelId="{86D1150F-32B7-9541-9D90-6EC7C904EA8A}" type="pres">
      <dgm:prSet presAssocID="{EF6DFE0F-21E3-474F-992D-2F50356687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0F3867D-F8DC-0641-AAF1-B5637AB37084}" type="pres">
      <dgm:prSet presAssocID="{132013C2-3F32-C748-88BE-D8BC15C9B946}" presName="hierRoot1" presStyleCnt="0">
        <dgm:presLayoutVars>
          <dgm:hierBranch val="init"/>
        </dgm:presLayoutVars>
      </dgm:prSet>
      <dgm:spPr/>
    </dgm:pt>
    <dgm:pt modelId="{A6938A80-F903-944B-9470-A959A0B892F1}" type="pres">
      <dgm:prSet presAssocID="{132013C2-3F32-C748-88BE-D8BC15C9B946}" presName="rootComposite1" presStyleCnt="0"/>
      <dgm:spPr/>
    </dgm:pt>
    <dgm:pt modelId="{B87DA83C-159E-3047-93C2-0A3AA42A2E18}" type="pres">
      <dgm:prSet presAssocID="{132013C2-3F32-C748-88BE-D8BC15C9B94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7D99CE-0B20-F64F-AA6B-91ED7BC02CB1}" type="pres">
      <dgm:prSet presAssocID="{132013C2-3F32-C748-88BE-D8BC15C9B94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9C202BC-AFE2-EC46-A991-0BB8176849E9}" type="pres">
      <dgm:prSet presAssocID="{132013C2-3F32-C748-88BE-D8BC15C9B946}" presName="hierChild2" presStyleCnt="0"/>
      <dgm:spPr/>
    </dgm:pt>
    <dgm:pt modelId="{332BC006-C188-3F45-8925-40061688D3F0}" type="pres">
      <dgm:prSet presAssocID="{EF6CE2B4-85DB-FC44-B602-10B0FB1EF567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B3D4D1B-3A40-174E-9B11-A2C912F78A75}" type="pres">
      <dgm:prSet presAssocID="{D8255A53-98D1-5A4C-87BD-DC82B424BA42}" presName="hierRoot2" presStyleCnt="0">
        <dgm:presLayoutVars>
          <dgm:hierBranch val="init"/>
        </dgm:presLayoutVars>
      </dgm:prSet>
      <dgm:spPr/>
    </dgm:pt>
    <dgm:pt modelId="{3DFBDB7C-4D24-E542-91BA-CC5ADC597F78}" type="pres">
      <dgm:prSet presAssocID="{D8255A53-98D1-5A4C-87BD-DC82B424BA42}" presName="rootComposite" presStyleCnt="0"/>
      <dgm:spPr/>
    </dgm:pt>
    <dgm:pt modelId="{54A40550-AF13-8146-A93A-F5B9B5A2AB31}" type="pres">
      <dgm:prSet presAssocID="{D8255A53-98D1-5A4C-87BD-DC82B424BA4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A8BFC4-8297-9849-9F0E-023F02332558}" type="pres">
      <dgm:prSet presAssocID="{D8255A53-98D1-5A4C-87BD-DC82B424BA42}" presName="rootConnector" presStyleLbl="node2" presStyleIdx="0" presStyleCnt="3"/>
      <dgm:spPr/>
      <dgm:t>
        <a:bodyPr/>
        <a:lstStyle/>
        <a:p>
          <a:endParaRPr lang="en-US"/>
        </a:p>
      </dgm:t>
    </dgm:pt>
    <dgm:pt modelId="{3F3FAE1A-3DB7-9249-921F-65E1F8A054C6}" type="pres">
      <dgm:prSet presAssocID="{D8255A53-98D1-5A4C-87BD-DC82B424BA42}" presName="hierChild4" presStyleCnt="0"/>
      <dgm:spPr/>
    </dgm:pt>
    <dgm:pt modelId="{FA22103E-A493-174A-BBD2-C672F8CBB2BA}" type="pres">
      <dgm:prSet presAssocID="{D8255A53-98D1-5A4C-87BD-DC82B424BA42}" presName="hierChild5" presStyleCnt="0"/>
      <dgm:spPr/>
    </dgm:pt>
    <dgm:pt modelId="{D85AA0DD-C97D-8541-B03B-85F010299AB5}" type="pres">
      <dgm:prSet presAssocID="{E8AA37A9-080D-2441-8D56-80D35CF153EC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D3D7017-3AED-BF48-8956-D82963F90083}" type="pres">
      <dgm:prSet presAssocID="{DF7AC1DA-CABD-9442-9859-A8B06711C33B}" presName="hierRoot2" presStyleCnt="0">
        <dgm:presLayoutVars>
          <dgm:hierBranch val="init"/>
        </dgm:presLayoutVars>
      </dgm:prSet>
      <dgm:spPr/>
    </dgm:pt>
    <dgm:pt modelId="{4CCB5D70-0F2F-4E4B-BA73-CA10341CB624}" type="pres">
      <dgm:prSet presAssocID="{DF7AC1DA-CABD-9442-9859-A8B06711C33B}" presName="rootComposite" presStyleCnt="0"/>
      <dgm:spPr/>
    </dgm:pt>
    <dgm:pt modelId="{384808F9-B9AD-0E43-9F09-440A4267D262}" type="pres">
      <dgm:prSet presAssocID="{DF7AC1DA-CABD-9442-9859-A8B06711C33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3F05A0-D721-3849-997A-15E96C18DC67}" type="pres">
      <dgm:prSet presAssocID="{DF7AC1DA-CABD-9442-9859-A8B06711C33B}" presName="rootConnector" presStyleLbl="node2" presStyleIdx="1" presStyleCnt="3"/>
      <dgm:spPr/>
      <dgm:t>
        <a:bodyPr/>
        <a:lstStyle/>
        <a:p>
          <a:endParaRPr lang="en-US"/>
        </a:p>
      </dgm:t>
    </dgm:pt>
    <dgm:pt modelId="{FA6F0C16-42DB-ED4A-923F-C81893575C59}" type="pres">
      <dgm:prSet presAssocID="{DF7AC1DA-CABD-9442-9859-A8B06711C33B}" presName="hierChild4" presStyleCnt="0"/>
      <dgm:spPr/>
    </dgm:pt>
    <dgm:pt modelId="{98593828-60F0-EB4B-8C17-367050BB96B4}" type="pres">
      <dgm:prSet presAssocID="{494D2D1F-8C0C-AB4A-9C19-93BF12C64271}" presName="Name37" presStyleLbl="parChTrans1D3" presStyleIdx="0" presStyleCnt="4"/>
      <dgm:spPr/>
      <dgm:t>
        <a:bodyPr/>
        <a:lstStyle/>
        <a:p>
          <a:endParaRPr lang="en-US"/>
        </a:p>
      </dgm:t>
    </dgm:pt>
    <dgm:pt modelId="{A5EAA9C2-1038-E844-863C-0CF2404328F2}" type="pres">
      <dgm:prSet presAssocID="{D6F66562-9A6D-1142-8CD4-EFE34C93D7DC}" presName="hierRoot2" presStyleCnt="0">
        <dgm:presLayoutVars>
          <dgm:hierBranch val="init"/>
        </dgm:presLayoutVars>
      </dgm:prSet>
      <dgm:spPr/>
    </dgm:pt>
    <dgm:pt modelId="{5AF69DD5-2EC6-1141-B80E-539CC9FAEAEB}" type="pres">
      <dgm:prSet presAssocID="{D6F66562-9A6D-1142-8CD4-EFE34C93D7DC}" presName="rootComposite" presStyleCnt="0"/>
      <dgm:spPr/>
    </dgm:pt>
    <dgm:pt modelId="{EB97D884-B78F-BC4A-A1AF-2DB94B7C3433}" type="pres">
      <dgm:prSet presAssocID="{D6F66562-9A6D-1142-8CD4-EFE34C93D7DC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4E980A-F3B1-F74D-AE90-B6DA38D0B47B}" type="pres">
      <dgm:prSet presAssocID="{D6F66562-9A6D-1142-8CD4-EFE34C93D7DC}" presName="rootConnector" presStyleLbl="node3" presStyleIdx="0" presStyleCnt="4"/>
      <dgm:spPr/>
      <dgm:t>
        <a:bodyPr/>
        <a:lstStyle/>
        <a:p>
          <a:endParaRPr lang="en-US"/>
        </a:p>
      </dgm:t>
    </dgm:pt>
    <dgm:pt modelId="{6FA2A589-AA93-424A-9EC6-FC42ED987936}" type="pres">
      <dgm:prSet presAssocID="{D6F66562-9A6D-1142-8CD4-EFE34C93D7DC}" presName="hierChild4" presStyleCnt="0"/>
      <dgm:spPr/>
    </dgm:pt>
    <dgm:pt modelId="{3DCE4668-43A7-474F-B52F-7EA9F0DC5353}" type="pres">
      <dgm:prSet presAssocID="{D6F66562-9A6D-1142-8CD4-EFE34C93D7DC}" presName="hierChild5" presStyleCnt="0"/>
      <dgm:spPr/>
    </dgm:pt>
    <dgm:pt modelId="{0B495D36-6F72-D644-8941-C0DBCE471617}" type="pres">
      <dgm:prSet presAssocID="{1EF1E212-4FFE-F444-8A4F-FAB911A2DAA0}" presName="Name37" presStyleLbl="parChTrans1D3" presStyleIdx="1" presStyleCnt="4"/>
      <dgm:spPr/>
      <dgm:t>
        <a:bodyPr/>
        <a:lstStyle/>
        <a:p>
          <a:endParaRPr lang="en-US"/>
        </a:p>
      </dgm:t>
    </dgm:pt>
    <dgm:pt modelId="{2210221D-7FBB-2247-83E0-36B136F95C06}" type="pres">
      <dgm:prSet presAssocID="{2EB6FED2-B53E-944F-8AD9-F7243AC5314F}" presName="hierRoot2" presStyleCnt="0">
        <dgm:presLayoutVars>
          <dgm:hierBranch val="init"/>
        </dgm:presLayoutVars>
      </dgm:prSet>
      <dgm:spPr/>
    </dgm:pt>
    <dgm:pt modelId="{C73B352B-98F9-E842-8ACB-6768851F16E0}" type="pres">
      <dgm:prSet presAssocID="{2EB6FED2-B53E-944F-8AD9-F7243AC5314F}" presName="rootComposite" presStyleCnt="0"/>
      <dgm:spPr/>
    </dgm:pt>
    <dgm:pt modelId="{F57F114A-F990-E442-A178-EB6F408FD183}" type="pres">
      <dgm:prSet presAssocID="{2EB6FED2-B53E-944F-8AD9-F7243AC5314F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61EA14-A096-DC42-8A29-80F3645ED83C}" type="pres">
      <dgm:prSet presAssocID="{2EB6FED2-B53E-944F-8AD9-F7243AC5314F}" presName="rootConnector" presStyleLbl="node3" presStyleIdx="1" presStyleCnt="4"/>
      <dgm:spPr/>
      <dgm:t>
        <a:bodyPr/>
        <a:lstStyle/>
        <a:p>
          <a:endParaRPr lang="en-US"/>
        </a:p>
      </dgm:t>
    </dgm:pt>
    <dgm:pt modelId="{955F24CF-0BF8-4441-AFE1-995D6B43D1AD}" type="pres">
      <dgm:prSet presAssocID="{2EB6FED2-B53E-944F-8AD9-F7243AC5314F}" presName="hierChild4" presStyleCnt="0"/>
      <dgm:spPr/>
    </dgm:pt>
    <dgm:pt modelId="{64391B3B-9B03-7149-8FB0-E8269D6686F1}" type="pres">
      <dgm:prSet presAssocID="{2EB6FED2-B53E-944F-8AD9-F7243AC5314F}" presName="hierChild5" presStyleCnt="0"/>
      <dgm:spPr/>
    </dgm:pt>
    <dgm:pt modelId="{78FE1D2B-A0D8-6542-A749-1E678581654F}" type="pres">
      <dgm:prSet presAssocID="{D7A26EBA-EFA8-8448-97B2-4F573A90D255}" presName="Name37" presStyleLbl="parChTrans1D3" presStyleIdx="2" presStyleCnt="4"/>
      <dgm:spPr/>
      <dgm:t>
        <a:bodyPr/>
        <a:lstStyle/>
        <a:p>
          <a:endParaRPr lang="en-US"/>
        </a:p>
      </dgm:t>
    </dgm:pt>
    <dgm:pt modelId="{5FC31CD8-2EE5-5949-8D7A-9C8A0184CF2C}" type="pres">
      <dgm:prSet presAssocID="{E1E1B090-9929-E74F-AC48-22646A5539B5}" presName="hierRoot2" presStyleCnt="0">
        <dgm:presLayoutVars>
          <dgm:hierBranch val="init"/>
        </dgm:presLayoutVars>
      </dgm:prSet>
      <dgm:spPr/>
    </dgm:pt>
    <dgm:pt modelId="{A5AE58E6-C694-3A47-AAB8-3E8A1ADD2DA9}" type="pres">
      <dgm:prSet presAssocID="{E1E1B090-9929-E74F-AC48-22646A5539B5}" presName="rootComposite" presStyleCnt="0"/>
      <dgm:spPr/>
    </dgm:pt>
    <dgm:pt modelId="{2D990558-EA7D-9A48-8B92-97944D7D5132}" type="pres">
      <dgm:prSet presAssocID="{E1E1B090-9929-E74F-AC48-22646A5539B5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B0986A-4E9E-1843-87E2-3D56ECFB5F23}" type="pres">
      <dgm:prSet presAssocID="{E1E1B090-9929-E74F-AC48-22646A5539B5}" presName="rootConnector" presStyleLbl="node3" presStyleIdx="2" presStyleCnt="4"/>
      <dgm:spPr/>
      <dgm:t>
        <a:bodyPr/>
        <a:lstStyle/>
        <a:p>
          <a:endParaRPr lang="en-US"/>
        </a:p>
      </dgm:t>
    </dgm:pt>
    <dgm:pt modelId="{7206D170-02C7-3C40-8347-9839BCF2B205}" type="pres">
      <dgm:prSet presAssocID="{E1E1B090-9929-E74F-AC48-22646A5539B5}" presName="hierChild4" presStyleCnt="0"/>
      <dgm:spPr/>
    </dgm:pt>
    <dgm:pt modelId="{F382DD0F-5195-8744-B768-8103372EF620}" type="pres">
      <dgm:prSet presAssocID="{E1E1B090-9929-E74F-AC48-22646A5539B5}" presName="hierChild5" presStyleCnt="0"/>
      <dgm:spPr/>
    </dgm:pt>
    <dgm:pt modelId="{4C0DE9A1-0D34-534E-AEA1-E8AA627956D5}" type="pres">
      <dgm:prSet presAssocID="{5BB58735-FF71-3C45-AEBC-A4EA48A2C460}" presName="Name37" presStyleLbl="parChTrans1D3" presStyleIdx="3" presStyleCnt="4"/>
      <dgm:spPr/>
      <dgm:t>
        <a:bodyPr/>
        <a:lstStyle/>
        <a:p>
          <a:endParaRPr lang="en-US"/>
        </a:p>
      </dgm:t>
    </dgm:pt>
    <dgm:pt modelId="{51E0F5E2-258C-3440-82C6-440AF27078F9}" type="pres">
      <dgm:prSet presAssocID="{822F064D-2C1C-4B41-A695-D07EB0EE2B89}" presName="hierRoot2" presStyleCnt="0">
        <dgm:presLayoutVars>
          <dgm:hierBranch val="init"/>
        </dgm:presLayoutVars>
      </dgm:prSet>
      <dgm:spPr/>
    </dgm:pt>
    <dgm:pt modelId="{301CF226-9A71-FE48-A288-22031E6C38AA}" type="pres">
      <dgm:prSet presAssocID="{822F064D-2C1C-4B41-A695-D07EB0EE2B89}" presName="rootComposite" presStyleCnt="0"/>
      <dgm:spPr/>
    </dgm:pt>
    <dgm:pt modelId="{60AE1E52-AF67-E344-AA1D-125878BB2EE9}" type="pres">
      <dgm:prSet presAssocID="{822F064D-2C1C-4B41-A695-D07EB0EE2B89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85C8CC-32D0-3642-BC42-A1B0333D6123}" type="pres">
      <dgm:prSet presAssocID="{822F064D-2C1C-4B41-A695-D07EB0EE2B89}" presName="rootConnector" presStyleLbl="node3" presStyleIdx="3" presStyleCnt="4"/>
      <dgm:spPr/>
      <dgm:t>
        <a:bodyPr/>
        <a:lstStyle/>
        <a:p>
          <a:endParaRPr lang="en-US"/>
        </a:p>
      </dgm:t>
    </dgm:pt>
    <dgm:pt modelId="{9778F027-9C44-1440-BFF0-54E92FD2A57A}" type="pres">
      <dgm:prSet presAssocID="{822F064D-2C1C-4B41-A695-D07EB0EE2B89}" presName="hierChild4" presStyleCnt="0"/>
      <dgm:spPr/>
    </dgm:pt>
    <dgm:pt modelId="{F9F516CB-6705-B645-9CC9-DA3356436008}" type="pres">
      <dgm:prSet presAssocID="{822F064D-2C1C-4B41-A695-D07EB0EE2B89}" presName="hierChild5" presStyleCnt="0"/>
      <dgm:spPr/>
    </dgm:pt>
    <dgm:pt modelId="{DEAE8391-AAE8-F048-B43B-9AAFBDEDF0F0}" type="pres">
      <dgm:prSet presAssocID="{DF7AC1DA-CABD-9442-9859-A8B06711C33B}" presName="hierChild5" presStyleCnt="0"/>
      <dgm:spPr/>
    </dgm:pt>
    <dgm:pt modelId="{67A2D4E3-FB8E-7E4A-AF39-051EF84D6AA3}" type="pres">
      <dgm:prSet presAssocID="{678A86EF-5CA9-4545-970F-D2FC387D65D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2324DD8-6928-6D4A-BCFF-38C0C0586426}" type="pres">
      <dgm:prSet presAssocID="{BA706BA4-56AA-5B4A-9E12-FF79A0FE9351}" presName="hierRoot2" presStyleCnt="0">
        <dgm:presLayoutVars>
          <dgm:hierBranch val="init"/>
        </dgm:presLayoutVars>
      </dgm:prSet>
      <dgm:spPr/>
    </dgm:pt>
    <dgm:pt modelId="{B16DB102-0A94-4E4B-A09B-714624C25377}" type="pres">
      <dgm:prSet presAssocID="{BA706BA4-56AA-5B4A-9E12-FF79A0FE9351}" presName="rootComposite" presStyleCnt="0"/>
      <dgm:spPr/>
    </dgm:pt>
    <dgm:pt modelId="{77534A76-C231-0F49-8E9C-37AAEB7A0B24}" type="pres">
      <dgm:prSet presAssocID="{BA706BA4-56AA-5B4A-9E12-FF79A0FE935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E2E206-DB87-D248-A78C-75C7DD6E0B7B}" type="pres">
      <dgm:prSet presAssocID="{BA706BA4-56AA-5B4A-9E12-FF79A0FE9351}" presName="rootConnector" presStyleLbl="node2" presStyleIdx="2" presStyleCnt="3"/>
      <dgm:spPr/>
      <dgm:t>
        <a:bodyPr/>
        <a:lstStyle/>
        <a:p>
          <a:endParaRPr lang="en-US"/>
        </a:p>
      </dgm:t>
    </dgm:pt>
    <dgm:pt modelId="{C3735446-3918-2C40-AAEE-4B66738620BF}" type="pres">
      <dgm:prSet presAssocID="{BA706BA4-56AA-5B4A-9E12-FF79A0FE9351}" presName="hierChild4" presStyleCnt="0"/>
      <dgm:spPr/>
    </dgm:pt>
    <dgm:pt modelId="{33D7E5BF-3EDD-1F43-A641-857A0DFCA4B4}" type="pres">
      <dgm:prSet presAssocID="{BA706BA4-56AA-5B4A-9E12-FF79A0FE9351}" presName="hierChild5" presStyleCnt="0"/>
      <dgm:spPr/>
    </dgm:pt>
    <dgm:pt modelId="{08547100-E482-1041-A37D-DD0899B3D9C6}" type="pres">
      <dgm:prSet presAssocID="{132013C2-3F32-C748-88BE-D8BC15C9B946}" presName="hierChild3" presStyleCnt="0"/>
      <dgm:spPr/>
    </dgm:pt>
  </dgm:ptLst>
  <dgm:cxnLst>
    <dgm:cxn modelId="{5B8A5D06-40C1-3244-AB78-E98BF5ABE85C}" srcId="{132013C2-3F32-C748-88BE-D8BC15C9B946}" destId="{DF7AC1DA-CABD-9442-9859-A8B06711C33B}" srcOrd="1" destOrd="0" parTransId="{E8AA37A9-080D-2441-8D56-80D35CF153EC}" sibTransId="{D306EB08-7BFE-C64A-A13C-5C96CF4C730A}"/>
    <dgm:cxn modelId="{814FF170-4021-8941-8E44-535CD288B13C}" type="presOf" srcId="{E8AA37A9-080D-2441-8D56-80D35CF153EC}" destId="{D85AA0DD-C97D-8541-B03B-85F010299AB5}" srcOrd="0" destOrd="0" presId="urn:microsoft.com/office/officeart/2005/8/layout/orgChart1"/>
    <dgm:cxn modelId="{9B7178FA-CA2D-2B42-8EF9-F326DBC982CC}" srcId="{DF7AC1DA-CABD-9442-9859-A8B06711C33B}" destId="{2EB6FED2-B53E-944F-8AD9-F7243AC5314F}" srcOrd="1" destOrd="0" parTransId="{1EF1E212-4FFE-F444-8A4F-FAB911A2DAA0}" sibTransId="{8E151A19-7D2C-0045-8C11-6F8A2F9261D0}"/>
    <dgm:cxn modelId="{6C165EE1-B6DD-7A4E-81D5-B184ED77C2EC}" type="presOf" srcId="{D8255A53-98D1-5A4C-87BD-DC82B424BA42}" destId="{54A40550-AF13-8146-A93A-F5B9B5A2AB31}" srcOrd="0" destOrd="0" presId="urn:microsoft.com/office/officeart/2005/8/layout/orgChart1"/>
    <dgm:cxn modelId="{D707D5B7-C9B0-984F-B74D-5288D8749CE0}" srcId="{EF6DFE0F-21E3-474F-992D-2F50356687DA}" destId="{132013C2-3F32-C748-88BE-D8BC15C9B946}" srcOrd="0" destOrd="0" parTransId="{8D07298E-DC71-E445-83DC-F2AC6A54AF15}" sibTransId="{1EDA57CE-DF50-2C42-A332-6F88E9B7991E}"/>
    <dgm:cxn modelId="{CEAA41F6-69AC-8B4C-B7F1-0D3A216A2300}" type="presOf" srcId="{BA706BA4-56AA-5B4A-9E12-FF79A0FE9351}" destId="{8AE2E206-DB87-D248-A78C-75C7DD6E0B7B}" srcOrd="1" destOrd="0" presId="urn:microsoft.com/office/officeart/2005/8/layout/orgChart1"/>
    <dgm:cxn modelId="{AEF6F928-FD4C-B248-AD84-373B127A72CD}" type="presOf" srcId="{EF6CE2B4-85DB-FC44-B602-10B0FB1EF567}" destId="{332BC006-C188-3F45-8925-40061688D3F0}" srcOrd="0" destOrd="0" presId="urn:microsoft.com/office/officeart/2005/8/layout/orgChart1"/>
    <dgm:cxn modelId="{89CAAF75-5AEF-5148-AD52-F74947999417}" srcId="{132013C2-3F32-C748-88BE-D8BC15C9B946}" destId="{D8255A53-98D1-5A4C-87BD-DC82B424BA42}" srcOrd="0" destOrd="0" parTransId="{EF6CE2B4-85DB-FC44-B602-10B0FB1EF567}" sibTransId="{1151F8D0-47B9-FE4F-A743-F92533276E3E}"/>
    <dgm:cxn modelId="{A1A3E0D7-60B2-D447-A29B-3E49B392D55B}" type="presOf" srcId="{D6F66562-9A6D-1142-8CD4-EFE34C93D7DC}" destId="{EB97D884-B78F-BC4A-A1AF-2DB94B7C3433}" srcOrd="0" destOrd="0" presId="urn:microsoft.com/office/officeart/2005/8/layout/orgChart1"/>
    <dgm:cxn modelId="{3BFB8E28-4BFC-AF4D-897E-B07B54624E23}" type="presOf" srcId="{D8255A53-98D1-5A4C-87BD-DC82B424BA42}" destId="{25A8BFC4-8297-9849-9F0E-023F02332558}" srcOrd="1" destOrd="0" presId="urn:microsoft.com/office/officeart/2005/8/layout/orgChart1"/>
    <dgm:cxn modelId="{EF88A01A-06A0-4E4A-A274-27FDF2EBBD27}" type="presOf" srcId="{132013C2-3F32-C748-88BE-D8BC15C9B946}" destId="{A47D99CE-0B20-F64F-AA6B-91ED7BC02CB1}" srcOrd="1" destOrd="0" presId="urn:microsoft.com/office/officeart/2005/8/layout/orgChart1"/>
    <dgm:cxn modelId="{B3CA398A-4662-9A4E-BB2D-149F04E914D6}" type="presOf" srcId="{1EF1E212-4FFE-F444-8A4F-FAB911A2DAA0}" destId="{0B495D36-6F72-D644-8941-C0DBCE471617}" srcOrd="0" destOrd="0" presId="urn:microsoft.com/office/officeart/2005/8/layout/orgChart1"/>
    <dgm:cxn modelId="{47FAAE9D-2074-3347-9534-A1B11278D5CB}" type="presOf" srcId="{822F064D-2C1C-4B41-A695-D07EB0EE2B89}" destId="{60AE1E52-AF67-E344-AA1D-125878BB2EE9}" srcOrd="0" destOrd="0" presId="urn:microsoft.com/office/officeart/2005/8/layout/orgChart1"/>
    <dgm:cxn modelId="{EE385DD0-1D58-104B-B863-40B2E72397C4}" srcId="{DF7AC1DA-CABD-9442-9859-A8B06711C33B}" destId="{E1E1B090-9929-E74F-AC48-22646A5539B5}" srcOrd="2" destOrd="0" parTransId="{D7A26EBA-EFA8-8448-97B2-4F573A90D255}" sibTransId="{0F79E544-3D53-4C45-A870-733CDD2AC727}"/>
    <dgm:cxn modelId="{F46150B2-0863-AA40-8529-E4FC232590CA}" type="presOf" srcId="{5BB58735-FF71-3C45-AEBC-A4EA48A2C460}" destId="{4C0DE9A1-0D34-534E-AEA1-E8AA627956D5}" srcOrd="0" destOrd="0" presId="urn:microsoft.com/office/officeart/2005/8/layout/orgChart1"/>
    <dgm:cxn modelId="{6347B661-D41F-8040-BC08-78E57A44EA49}" srcId="{132013C2-3F32-C748-88BE-D8BC15C9B946}" destId="{BA706BA4-56AA-5B4A-9E12-FF79A0FE9351}" srcOrd="2" destOrd="0" parTransId="{678A86EF-5CA9-4545-970F-D2FC387D65DC}" sibTransId="{8F9C3C16-8AED-9745-8AA7-EC6EECF2508D}"/>
    <dgm:cxn modelId="{3D5E8FB2-ACBF-7E4A-88D6-5805128FF8A1}" type="presOf" srcId="{BA706BA4-56AA-5B4A-9E12-FF79A0FE9351}" destId="{77534A76-C231-0F49-8E9C-37AAEB7A0B24}" srcOrd="0" destOrd="0" presId="urn:microsoft.com/office/officeart/2005/8/layout/orgChart1"/>
    <dgm:cxn modelId="{F6B8ABC9-FA71-5440-A449-186D1A766273}" type="presOf" srcId="{678A86EF-5CA9-4545-970F-D2FC387D65DC}" destId="{67A2D4E3-FB8E-7E4A-AF39-051EF84D6AA3}" srcOrd="0" destOrd="0" presId="urn:microsoft.com/office/officeart/2005/8/layout/orgChart1"/>
    <dgm:cxn modelId="{967ADA75-AAF5-DB4C-B5C1-336216F22D51}" type="presOf" srcId="{132013C2-3F32-C748-88BE-D8BC15C9B946}" destId="{B87DA83C-159E-3047-93C2-0A3AA42A2E18}" srcOrd="0" destOrd="0" presId="urn:microsoft.com/office/officeart/2005/8/layout/orgChart1"/>
    <dgm:cxn modelId="{4E1A3A7E-85E4-824C-9DB7-6511D411D376}" srcId="{DF7AC1DA-CABD-9442-9859-A8B06711C33B}" destId="{822F064D-2C1C-4B41-A695-D07EB0EE2B89}" srcOrd="3" destOrd="0" parTransId="{5BB58735-FF71-3C45-AEBC-A4EA48A2C460}" sibTransId="{9226F3B9-632C-E24E-82ED-4A6742F22B8B}"/>
    <dgm:cxn modelId="{85684B6D-532B-4348-B987-CFA85931C48B}" type="presOf" srcId="{EF6DFE0F-21E3-474F-992D-2F50356687DA}" destId="{86D1150F-32B7-9541-9D90-6EC7C904EA8A}" srcOrd="0" destOrd="0" presId="urn:microsoft.com/office/officeart/2005/8/layout/orgChart1"/>
    <dgm:cxn modelId="{5CF7B841-BA52-374F-BD83-BFFA2DD00CFF}" srcId="{DF7AC1DA-CABD-9442-9859-A8B06711C33B}" destId="{D6F66562-9A6D-1142-8CD4-EFE34C93D7DC}" srcOrd="0" destOrd="0" parTransId="{494D2D1F-8C0C-AB4A-9C19-93BF12C64271}" sibTransId="{682EF34A-6A1A-A544-8814-587F8856F905}"/>
    <dgm:cxn modelId="{911C8DE6-5E82-404C-8EFA-1EC1D0524D4A}" type="presOf" srcId="{E1E1B090-9929-E74F-AC48-22646A5539B5}" destId="{2D990558-EA7D-9A48-8B92-97944D7D5132}" srcOrd="0" destOrd="0" presId="urn:microsoft.com/office/officeart/2005/8/layout/orgChart1"/>
    <dgm:cxn modelId="{3C239F47-0991-4545-9F44-7B9EA9DA65EC}" type="presOf" srcId="{2EB6FED2-B53E-944F-8AD9-F7243AC5314F}" destId="{D661EA14-A096-DC42-8A29-80F3645ED83C}" srcOrd="1" destOrd="0" presId="urn:microsoft.com/office/officeart/2005/8/layout/orgChart1"/>
    <dgm:cxn modelId="{98EA3E17-2856-B648-BC51-C3393850CB8B}" type="presOf" srcId="{DF7AC1DA-CABD-9442-9859-A8B06711C33B}" destId="{384808F9-B9AD-0E43-9F09-440A4267D262}" srcOrd="0" destOrd="0" presId="urn:microsoft.com/office/officeart/2005/8/layout/orgChart1"/>
    <dgm:cxn modelId="{2623E6C9-410E-1A41-BEDD-7338B041F0EB}" type="presOf" srcId="{DF7AC1DA-CABD-9442-9859-A8B06711C33B}" destId="{DE3F05A0-D721-3849-997A-15E96C18DC67}" srcOrd="1" destOrd="0" presId="urn:microsoft.com/office/officeart/2005/8/layout/orgChart1"/>
    <dgm:cxn modelId="{99C0BE6B-C562-4040-8F32-1E6AFAAA2000}" type="presOf" srcId="{D6F66562-9A6D-1142-8CD4-EFE34C93D7DC}" destId="{7B4E980A-F3B1-F74D-AE90-B6DA38D0B47B}" srcOrd="1" destOrd="0" presId="urn:microsoft.com/office/officeart/2005/8/layout/orgChart1"/>
    <dgm:cxn modelId="{52CC8553-6F1D-254B-A31A-3CD9DF8D5115}" type="presOf" srcId="{822F064D-2C1C-4B41-A695-D07EB0EE2B89}" destId="{8285C8CC-32D0-3642-BC42-A1B0333D6123}" srcOrd="1" destOrd="0" presId="urn:microsoft.com/office/officeart/2005/8/layout/orgChart1"/>
    <dgm:cxn modelId="{8AFA4A42-1AFC-F348-958D-A9419931A518}" type="presOf" srcId="{2EB6FED2-B53E-944F-8AD9-F7243AC5314F}" destId="{F57F114A-F990-E442-A178-EB6F408FD183}" srcOrd="0" destOrd="0" presId="urn:microsoft.com/office/officeart/2005/8/layout/orgChart1"/>
    <dgm:cxn modelId="{6580F0D3-EA3A-6F49-BF82-3995FB169028}" type="presOf" srcId="{494D2D1F-8C0C-AB4A-9C19-93BF12C64271}" destId="{98593828-60F0-EB4B-8C17-367050BB96B4}" srcOrd="0" destOrd="0" presId="urn:microsoft.com/office/officeart/2005/8/layout/orgChart1"/>
    <dgm:cxn modelId="{D70F2189-BBCB-1045-B6A9-B7B262153E39}" type="presOf" srcId="{E1E1B090-9929-E74F-AC48-22646A5539B5}" destId="{9EB0986A-4E9E-1843-87E2-3D56ECFB5F23}" srcOrd="1" destOrd="0" presId="urn:microsoft.com/office/officeart/2005/8/layout/orgChart1"/>
    <dgm:cxn modelId="{9303A51F-3944-284C-AA57-284AE379AD1F}" type="presOf" srcId="{D7A26EBA-EFA8-8448-97B2-4F573A90D255}" destId="{78FE1D2B-A0D8-6542-A749-1E678581654F}" srcOrd="0" destOrd="0" presId="urn:microsoft.com/office/officeart/2005/8/layout/orgChart1"/>
    <dgm:cxn modelId="{7F3DFA3A-2745-1F41-9396-0AD7E1D7E12B}" type="presParOf" srcId="{86D1150F-32B7-9541-9D90-6EC7C904EA8A}" destId="{B0F3867D-F8DC-0641-AAF1-B5637AB37084}" srcOrd="0" destOrd="0" presId="urn:microsoft.com/office/officeart/2005/8/layout/orgChart1"/>
    <dgm:cxn modelId="{28B6834E-D42E-5045-B139-6B2528D6307B}" type="presParOf" srcId="{B0F3867D-F8DC-0641-AAF1-B5637AB37084}" destId="{A6938A80-F903-944B-9470-A959A0B892F1}" srcOrd="0" destOrd="0" presId="urn:microsoft.com/office/officeart/2005/8/layout/orgChart1"/>
    <dgm:cxn modelId="{5CECFBC7-F80F-214C-B579-8F5D61124C96}" type="presParOf" srcId="{A6938A80-F903-944B-9470-A959A0B892F1}" destId="{B87DA83C-159E-3047-93C2-0A3AA42A2E18}" srcOrd="0" destOrd="0" presId="urn:microsoft.com/office/officeart/2005/8/layout/orgChart1"/>
    <dgm:cxn modelId="{CF585596-FDCC-8A4A-8838-2A93786A90EE}" type="presParOf" srcId="{A6938A80-F903-944B-9470-A959A0B892F1}" destId="{A47D99CE-0B20-F64F-AA6B-91ED7BC02CB1}" srcOrd="1" destOrd="0" presId="urn:microsoft.com/office/officeart/2005/8/layout/orgChart1"/>
    <dgm:cxn modelId="{DA1ED54F-9227-374B-8A9E-B052FC3919ED}" type="presParOf" srcId="{B0F3867D-F8DC-0641-AAF1-B5637AB37084}" destId="{49C202BC-AFE2-EC46-A991-0BB8176849E9}" srcOrd="1" destOrd="0" presId="urn:microsoft.com/office/officeart/2005/8/layout/orgChart1"/>
    <dgm:cxn modelId="{BCEB89C6-2465-B346-9C4A-2774FD51ABFA}" type="presParOf" srcId="{49C202BC-AFE2-EC46-A991-0BB8176849E9}" destId="{332BC006-C188-3F45-8925-40061688D3F0}" srcOrd="0" destOrd="0" presId="urn:microsoft.com/office/officeart/2005/8/layout/orgChart1"/>
    <dgm:cxn modelId="{329A87AC-18B4-C349-A721-1B2E631654F2}" type="presParOf" srcId="{49C202BC-AFE2-EC46-A991-0BB8176849E9}" destId="{7B3D4D1B-3A40-174E-9B11-A2C912F78A75}" srcOrd="1" destOrd="0" presId="urn:microsoft.com/office/officeart/2005/8/layout/orgChart1"/>
    <dgm:cxn modelId="{60AE198F-D447-3140-88F2-2858B0A140CC}" type="presParOf" srcId="{7B3D4D1B-3A40-174E-9B11-A2C912F78A75}" destId="{3DFBDB7C-4D24-E542-91BA-CC5ADC597F78}" srcOrd="0" destOrd="0" presId="urn:microsoft.com/office/officeart/2005/8/layout/orgChart1"/>
    <dgm:cxn modelId="{E51DEAB2-F656-D041-AEA7-59C3BB989695}" type="presParOf" srcId="{3DFBDB7C-4D24-E542-91BA-CC5ADC597F78}" destId="{54A40550-AF13-8146-A93A-F5B9B5A2AB31}" srcOrd="0" destOrd="0" presId="urn:microsoft.com/office/officeart/2005/8/layout/orgChart1"/>
    <dgm:cxn modelId="{F0AEB845-E858-974C-B90E-27B281CD9225}" type="presParOf" srcId="{3DFBDB7C-4D24-E542-91BA-CC5ADC597F78}" destId="{25A8BFC4-8297-9849-9F0E-023F02332558}" srcOrd="1" destOrd="0" presId="urn:microsoft.com/office/officeart/2005/8/layout/orgChart1"/>
    <dgm:cxn modelId="{439FCA59-C8B3-4841-950B-C987DC77E35C}" type="presParOf" srcId="{7B3D4D1B-3A40-174E-9B11-A2C912F78A75}" destId="{3F3FAE1A-3DB7-9249-921F-65E1F8A054C6}" srcOrd="1" destOrd="0" presId="urn:microsoft.com/office/officeart/2005/8/layout/orgChart1"/>
    <dgm:cxn modelId="{25DFDC2B-3452-8F42-BF72-CF3806AB7CE3}" type="presParOf" srcId="{7B3D4D1B-3A40-174E-9B11-A2C912F78A75}" destId="{FA22103E-A493-174A-BBD2-C672F8CBB2BA}" srcOrd="2" destOrd="0" presId="urn:microsoft.com/office/officeart/2005/8/layout/orgChart1"/>
    <dgm:cxn modelId="{EAF96B49-A852-2E4A-90C4-1CF8772B1333}" type="presParOf" srcId="{49C202BC-AFE2-EC46-A991-0BB8176849E9}" destId="{D85AA0DD-C97D-8541-B03B-85F010299AB5}" srcOrd="2" destOrd="0" presId="urn:microsoft.com/office/officeart/2005/8/layout/orgChart1"/>
    <dgm:cxn modelId="{1F6E8DCC-D2CC-1848-83B2-2ACDE9B81D8F}" type="presParOf" srcId="{49C202BC-AFE2-EC46-A991-0BB8176849E9}" destId="{4D3D7017-3AED-BF48-8956-D82963F90083}" srcOrd="3" destOrd="0" presId="urn:microsoft.com/office/officeart/2005/8/layout/orgChart1"/>
    <dgm:cxn modelId="{4B459042-9B17-CF48-A4B1-E56E51FFA7D9}" type="presParOf" srcId="{4D3D7017-3AED-BF48-8956-D82963F90083}" destId="{4CCB5D70-0F2F-4E4B-BA73-CA10341CB624}" srcOrd="0" destOrd="0" presId="urn:microsoft.com/office/officeart/2005/8/layout/orgChart1"/>
    <dgm:cxn modelId="{D68E2AA6-DA48-F446-868B-2913909BB5A6}" type="presParOf" srcId="{4CCB5D70-0F2F-4E4B-BA73-CA10341CB624}" destId="{384808F9-B9AD-0E43-9F09-440A4267D262}" srcOrd="0" destOrd="0" presId="urn:microsoft.com/office/officeart/2005/8/layout/orgChart1"/>
    <dgm:cxn modelId="{ED1D0B45-680E-1C46-927E-A633A22D00AC}" type="presParOf" srcId="{4CCB5D70-0F2F-4E4B-BA73-CA10341CB624}" destId="{DE3F05A0-D721-3849-997A-15E96C18DC67}" srcOrd="1" destOrd="0" presId="urn:microsoft.com/office/officeart/2005/8/layout/orgChart1"/>
    <dgm:cxn modelId="{630C618B-0F88-2D4C-8FD4-C9EB33A5D4F0}" type="presParOf" srcId="{4D3D7017-3AED-BF48-8956-D82963F90083}" destId="{FA6F0C16-42DB-ED4A-923F-C81893575C59}" srcOrd="1" destOrd="0" presId="urn:microsoft.com/office/officeart/2005/8/layout/orgChart1"/>
    <dgm:cxn modelId="{0C01EDD7-3780-9943-B6EA-3F7E0C48CD4C}" type="presParOf" srcId="{FA6F0C16-42DB-ED4A-923F-C81893575C59}" destId="{98593828-60F0-EB4B-8C17-367050BB96B4}" srcOrd="0" destOrd="0" presId="urn:microsoft.com/office/officeart/2005/8/layout/orgChart1"/>
    <dgm:cxn modelId="{181893BD-0110-BD4A-B846-5A65B8F34A52}" type="presParOf" srcId="{FA6F0C16-42DB-ED4A-923F-C81893575C59}" destId="{A5EAA9C2-1038-E844-863C-0CF2404328F2}" srcOrd="1" destOrd="0" presId="urn:microsoft.com/office/officeart/2005/8/layout/orgChart1"/>
    <dgm:cxn modelId="{97C9BB7A-FAE1-BA4E-9A3E-2072B8F398D6}" type="presParOf" srcId="{A5EAA9C2-1038-E844-863C-0CF2404328F2}" destId="{5AF69DD5-2EC6-1141-B80E-539CC9FAEAEB}" srcOrd="0" destOrd="0" presId="urn:microsoft.com/office/officeart/2005/8/layout/orgChart1"/>
    <dgm:cxn modelId="{B684B291-33BF-5E42-9BF1-42EB10EF7A9D}" type="presParOf" srcId="{5AF69DD5-2EC6-1141-B80E-539CC9FAEAEB}" destId="{EB97D884-B78F-BC4A-A1AF-2DB94B7C3433}" srcOrd="0" destOrd="0" presId="urn:microsoft.com/office/officeart/2005/8/layout/orgChart1"/>
    <dgm:cxn modelId="{FFCAF55E-1A92-BA4E-A9AC-5475AB27F587}" type="presParOf" srcId="{5AF69DD5-2EC6-1141-B80E-539CC9FAEAEB}" destId="{7B4E980A-F3B1-F74D-AE90-B6DA38D0B47B}" srcOrd="1" destOrd="0" presId="urn:microsoft.com/office/officeart/2005/8/layout/orgChart1"/>
    <dgm:cxn modelId="{ECCDDCEC-0D9E-9C45-A881-2798D1747B62}" type="presParOf" srcId="{A5EAA9C2-1038-E844-863C-0CF2404328F2}" destId="{6FA2A589-AA93-424A-9EC6-FC42ED987936}" srcOrd="1" destOrd="0" presId="urn:microsoft.com/office/officeart/2005/8/layout/orgChart1"/>
    <dgm:cxn modelId="{C64C42D6-508E-C84D-855A-4F71C3528DCB}" type="presParOf" srcId="{A5EAA9C2-1038-E844-863C-0CF2404328F2}" destId="{3DCE4668-43A7-474F-B52F-7EA9F0DC5353}" srcOrd="2" destOrd="0" presId="urn:microsoft.com/office/officeart/2005/8/layout/orgChart1"/>
    <dgm:cxn modelId="{6AA8C645-B63B-9642-A33D-A65F08C30BC1}" type="presParOf" srcId="{FA6F0C16-42DB-ED4A-923F-C81893575C59}" destId="{0B495D36-6F72-D644-8941-C0DBCE471617}" srcOrd="2" destOrd="0" presId="urn:microsoft.com/office/officeart/2005/8/layout/orgChart1"/>
    <dgm:cxn modelId="{136AFE73-3209-6040-BF41-F2A2E4077483}" type="presParOf" srcId="{FA6F0C16-42DB-ED4A-923F-C81893575C59}" destId="{2210221D-7FBB-2247-83E0-36B136F95C06}" srcOrd="3" destOrd="0" presId="urn:microsoft.com/office/officeart/2005/8/layout/orgChart1"/>
    <dgm:cxn modelId="{8E80D287-1FA4-F34B-94B7-136B5097B9FD}" type="presParOf" srcId="{2210221D-7FBB-2247-83E0-36B136F95C06}" destId="{C73B352B-98F9-E842-8ACB-6768851F16E0}" srcOrd="0" destOrd="0" presId="urn:microsoft.com/office/officeart/2005/8/layout/orgChart1"/>
    <dgm:cxn modelId="{1534D55B-4A83-3F47-AC25-530F1C57B163}" type="presParOf" srcId="{C73B352B-98F9-E842-8ACB-6768851F16E0}" destId="{F57F114A-F990-E442-A178-EB6F408FD183}" srcOrd="0" destOrd="0" presId="urn:microsoft.com/office/officeart/2005/8/layout/orgChart1"/>
    <dgm:cxn modelId="{5B67BF3D-4F70-1146-9A9E-BD1D3DC4F34C}" type="presParOf" srcId="{C73B352B-98F9-E842-8ACB-6768851F16E0}" destId="{D661EA14-A096-DC42-8A29-80F3645ED83C}" srcOrd="1" destOrd="0" presId="urn:microsoft.com/office/officeart/2005/8/layout/orgChart1"/>
    <dgm:cxn modelId="{A28B82FD-086D-4B42-A6B6-E00189D8DEA9}" type="presParOf" srcId="{2210221D-7FBB-2247-83E0-36B136F95C06}" destId="{955F24CF-0BF8-4441-AFE1-995D6B43D1AD}" srcOrd="1" destOrd="0" presId="urn:microsoft.com/office/officeart/2005/8/layout/orgChart1"/>
    <dgm:cxn modelId="{ACE0A7AC-5432-484D-9EED-CC77E1C0ECD1}" type="presParOf" srcId="{2210221D-7FBB-2247-83E0-36B136F95C06}" destId="{64391B3B-9B03-7149-8FB0-E8269D6686F1}" srcOrd="2" destOrd="0" presId="urn:microsoft.com/office/officeart/2005/8/layout/orgChart1"/>
    <dgm:cxn modelId="{BD105E63-DDD9-1048-9E88-136C7DF797E6}" type="presParOf" srcId="{FA6F0C16-42DB-ED4A-923F-C81893575C59}" destId="{78FE1D2B-A0D8-6542-A749-1E678581654F}" srcOrd="4" destOrd="0" presId="urn:microsoft.com/office/officeart/2005/8/layout/orgChart1"/>
    <dgm:cxn modelId="{DEDF1205-A5C0-5E4E-9C03-E09F59C40469}" type="presParOf" srcId="{FA6F0C16-42DB-ED4A-923F-C81893575C59}" destId="{5FC31CD8-2EE5-5949-8D7A-9C8A0184CF2C}" srcOrd="5" destOrd="0" presId="urn:microsoft.com/office/officeart/2005/8/layout/orgChart1"/>
    <dgm:cxn modelId="{B7316639-CCC7-3C45-BDFC-FBEE236E4D30}" type="presParOf" srcId="{5FC31CD8-2EE5-5949-8D7A-9C8A0184CF2C}" destId="{A5AE58E6-C694-3A47-AAB8-3E8A1ADD2DA9}" srcOrd="0" destOrd="0" presId="urn:microsoft.com/office/officeart/2005/8/layout/orgChart1"/>
    <dgm:cxn modelId="{68B91A62-F10F-5847-843F-14D07B82C5E1}" type="presParOf" srcId="{A5AE58E6-C694-3A47-AAB8-3E8A1ADD2DA9}" destId="{2D990558-EA7D-9A48-8B92-97944D7D5132}" srcOrd="0" destOrd="0" presId="urn:microsoft.com/office/officeart/2005/8/layout/orgChart1"/>
    <dgm:cxn modelId="{1465CA96-F4BE-9A46-85EA-DE2412CFA71C}" type="presParOf" srcId="{A5AE58E6-C694-3A47-AAB8-3E8A1ADD2DA9}" destId="{9EB0986A-4E9E-1843-87E2-3D56ECFB5F23}" srcOrd="1" destOrd="0" presId="urn:microsoft.com/office/officeart/2005/8/layout/orgChart1"/>
    <dgm:cxn modelId="{F6CD973D-61F5-7847-9105-DCCA02CECEF9}" type="presParOf" srcId="{5FC31CD8-2EE5-5949-8D7A-9C8A0184CF2C}" destId="{7206D170-02C7-3C40-8347-9839BCF2B205}" srcOrd="1" destOrd="0" presId="urn:microsoft.com/office/officeart/2005/8/layout/orgChart1"/>
    <dgm:cxn modelId="{94E3CFF5-E0BD-3A47-B33E-2C3B02CC5D72}" type="presParOf" srcId="{5FC31CD8-2EE5-5949-8D7A-9C8A0184CF2C}" destId="{F382DD0F-5195-8744-B768-8103372EF620}" srcOrd="2" destOrd="0" presId="urn:microsoft.com/office/officeart/2005/8/layout/orgChart1"/>
    <dgm:cxn modelId="{40C6DB7C-7387-7E4C-99EA-7B174E98F370}" type="presParOf" srcId="{FA6F0C16-42DB-ED4A-923F-C81893575C59}" destId="{4C0DE9A1-0D34-534E-AEA1-E8AA627956D5}" srcOrd="6" destOrd="0" presId="urn:microsoft.com/office/officeart/2005/8/layout/orgChart1"/>
    <dgm:cxn modelId="{0C014320-A861-9C43-BFA5-583BFED51071}" type="presParOf" srcId="{FA6F0C16-42DB-ED4A-923F-C81893575C59}" destId="{51E0F5E2-258C-3440-82C6-440AF27078F9}" srcOrd="7" destOrd="0" presId="urn:microsoft.com/office/officeart/2005/8/layout/orgChart1"/>
    <dgm:cxn modelId="{076B23F0-7AB0-6042-AAAF-E946B449FFEE}" type="presParOf" srcId="{51E0F5E2-258C-3440-82C6-440AF27078F9}" destId="{301CF226-9A71-FE48-A288-22031E6C38AA}" srcOrd="0" destOrd="0" presId="urn:microsoft.com/office/officeart/2005/8/layout/orgChart1"/>
    <dgm:cxn modelId="{15EF1ABF-9AFE-C644-A730-0339AC3ADC2C}" type="presParOf" srcId="{301CF226-9A71-FE48-A288-22031E6C38AA}" destId="{60AE1E52-AF67-E344-AA1D-125878BB2EE9}" srcOrd="0" destOrd="0" presId="urn:microsoft.com/office/officeart/2005/8/layout/orgChart1"/>
    <dgm:cxn modelId="{4C151D81-6DAB-9D47-8AD3-A95257559144}" type="presParOf" srcId="{301CF226-9A71-FE48-A288-22031E6C38AA}" destId="{8285C8CC-32D0-3642-BC42-A1B0333D6123}" srcOrd="1" destOrd="0" presId="urn:microsoft.com/office/officeart/2005/8/layout/orgChart1"/>
    <dgm:cxn modelId="{5D1C34E8-599F-C64D-8BA8-60382E3D0248}" type="presParOf" srcId="{51E0F5E2-258C-3440-82C6-440AF27078F9}" destId="{9778F027-9C44-1440-BFF0-54E92FD2A57A}" srcOrd="1" destOrd="0" presId="urn:microsoft.com/office/officeart/2005/8/layout/orgChart1"/>
    <dgm:cxn modelId="{97FCEEF7-AD45-F747-93D0-BFF7C2B87C06}" type="presParOf" srcId="{51E0F5E2-258C-3440-82C6-440AF27078F9}" destId="{F9F516CB-6705-B645-9CC9-DA3356436008}" srcOrd="2" destOrd="0" presId="urn:microsoft.com/office/officeart/2005/8/layout/orgChart1"/>
    <dgm:cxn modelId="{FDD6A644-83AD-C64E-93DA-EEAB1587B98D}" type="presParOf" srcId="{4D3D7017-3AED-BF48-8956-D82963F90083}" destId="{DEAE8391-AAE8-F048-B43B-9AAFBDEDF0F0}" srcOrd="2" destOrd="0" presId="urn:microsoft.com/office/officeart/2005/8/layout/orgChart1"/>
    <dgm:cxn modelId="{53F5E718-9DCF-5E4C-AF02-A8223E3405B5}" type="presParOf" srcId="{49C202BC-AFE2-EC46-A991-0BB8176849E9}" destId="{67A2D4E3-FB8E-7E4A-AF39-051EF84D6AA3}" srcOrd="4" destOrd="0" presId="urn:microsoft.com/office/officeart/2005/8/layout/orgChart1"/>
    <dgm:cxn modelId="{9D5B0EBE-A168-2148-A1F2-236D1199FA61}" type="presParOf" srcId="{49C202BC-AFE2-EC46-A991-0BB8176849E9}" destId="{A2324DD8-6928-6D4A-BCFF-38C0C0586426}" srcOrd="5" destOrd="0" presId="urn:microsoft.com/office/officeart/2005/8/layout/orgChart1"/>
    <dgm:cxn modelId="{89CE2EFB-4931-144A-A876-2852FFB0E36C}" type="presParOf" srcId="{A2324DD8-6928-6D4A-BCFF-38C0C0586426}" destId="{B16DB102-0A94-4E4B-A09B-714624C25377}" srcOrd="0" destOrd="0" presId="urn:microsoft.com/office/officeart/2005/8/layout/orgChart1"/>
    <dgm:cxn modelId="{59E3EA91-1055-3A4A-A908-FDA18DAEEDB2}" type="presParOf" srcId="{B16DB102-0A94-4E4B-A09B-714624C25377}" destId="{77534A76-C231-0F49-8E9C-37AAEB7A0B24}" srcOrd="0" destOrd="0" presId="urn:microsoft.com/office/officeart/2005/8/layout/orgChart1"/>
    <dgm:cxn modelId="{F5863739-BB8F-8F4E-8ED0-1403150AEAE9}" type="presParOf" srcId="{B16DB102-0A94-4E4B-A09B-714624C25377}" destId="{8AE2E206-DB87-D248-A78C-75C7DD6E0B7B}" srcOrd="1" destOrd="0" presId="urn:microsoft.com/office/officeart/2005/8/layout/orgChart1"/>
    <dgm:cxn modelId="{D6D43E1C-653A-884A-AC89-1669546564DD}" type="presParOf" srcId="{A2324DD8-6928-6D4A-BCFF-38C0C0586426}" destId="{C3735446-3918-2C40-AAEE-4B66738620BF}" srcOrd="1" destOrd="0" presId="urn:microsoft.com/office/officeart/2005/8/layout/orgChart1"/>
    <dgm:cxn modelId="{FF94A559-009E-E74D-B818-B2422844B1C0}" type="presParOf" srcId="{A2324DD8-6928-6D4A-BCFF-38C0C0586426}" destId="{33D7E5BF-3EDD-1F43-A641-857A0DFCA4B4}" srcOrd="2" destOrd="0" presId="urn:microsoft.com/office/officeart/2005/8/layout/orgChart1"/>
    <dgm:cxn modelId="{7D8BCC5B-CBB6-A14E-AC24-70A8DF6C3569}" type="presParOf" srcId="{B0F3867D-F8DC-0641-AAF1-B5637AB37084}" destId="{08547100-E482-1041-A37D-DD0899B3D9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6DFE0F-21E3-474F-992D-2F50356687DA}" type="doc">
      <dgm:prSet loTypeId="urn:microsoft.com/office/officeart/2005/8/layout/orgChart1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013C2-3F32-C748-88BE-D8BC15C9B946}">
      <dgm:prSet phldrT="[Text]"/>
      <dgm:spPr/>
      <dgm:t>
        <a:bodyPr/>
        <a:lstStyle/>
        <a:p>
          <a:r>
            <a:rPr lang="en-US" dirty="0" smtClean="0"/>
            <a:t>Computing</a:t>
          </a:r>
          <a:endParaRPr lang="en-US" dirty="0"/>
        </a:p>
      </dgm:t>
    </dgm:pt>
    <dgm:pt modelId="{8D07298E-DC71-E445-83DC-F2AC6A54AF15}" type="parTrans" cxnId="{D707D5B7-C9B0-984F-B74D-5288D8749CE0}">
      <dgm:prSet/>
      <dgm:spPr/>
      <dgm:t>
        <a:bodyPr/>
        <a:lstStyle/>
        <a:p>
          <a:endParaRPr lang="en-US"/>
        </a:p>
      </dgm:t>
    </dgm:pt>
    <dgm:pt modelId="{1EDA57CE-DF50-2C42-A332-6F88E9B7991E}" type="sibTrans" cxnId="{D707D5B7-C9B0-984F-B74D-5288D8749CE0}">
      <dgm:prSet/>
      <dgm:spPr/>
      <dgm:t>
        <a:bodyPr/>
        <a:lstStyle/>
        <a:p>
          <a:endParaRPr lang="en-US"/>
        </a:p>
      </dgm:t>
    </dgm:pt>
    <dgm:pt modelId="{D8255A53-98D1-5A4C-87BD-DC82B424BA42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EF6CE2B4-85DB-FC44-B602-10B0FB1EF567}" type="parTrans" cxnId="{89CAAF75-5AEF-5148-AD52-F74947999417}">
      <dgm:prSet/>
      <dgm:spPr/>
      <dgm:t>
        <a:bodyPr/>
        <a:lstStyle/>
        <a:p>
          <a:endParaRPr lang="en-US"/>
        </a:p>
      </dgm:t>
    </dgm:pt>
    <dgm:pt modelId="{1151F8D0-47B9-FE4F-A743-F92533276E3E}" type="sibTrans" cxnId="{89CAAF75-5AEF-5148-AD52-F74947999417}">
      <dgm:prSet/>
      <dgm:spPr/>
      <dgm:t>
        <a:bodyPr/>
        <a:lstStyle/>
        <a:p>
          <a:endParaRPr lang="en-US"/>
        </a:p>
      </dgm:t>
    </dgm:pt>
    <dgm:pt modelId="{DF7AC1DA-CABD-9442-9859-A8B06711C33B}">
      <dgm:prSet phldrT="[Text]"/>
      <dgm:spPr/>
      <dgm:t>
        <a:bodyPr/>
        <a:lstStyle/>
        <a:p>
          <a:r>
            <a:rPr lang="en-US" dirty="0" smtClean="0"/>
            <a:t>Software Development</a:t>
          </a:r>
          <a:endParaRPr lang="en-US" dirty="0"/>
        </a:p>
      </dgm:t>
    </dgm:pt>
    <dgm:pt modelId="{E8AA37A9-080D-2441-8D56-80D35CF153EC}" type="parTrans" cxnId="{5B8A5D06-40C1-3244-AB78-E98BF5ABE85C}">
      <dgm:prSet/>
      <dgm:spPr/>
      <dgm:t>
        <a:bodyPr/>
        <a:lstStyle/>
        <a:p>
          <a:endParaRPr lang="en-US"/>
        </a:p>
      </dgm:t>
    </dgm:pt>
    <dgm:pt modelId="{D306EB08-7BFE-C64A-A13C-5C96CF4C730A}" type="sibTrans" cxnId="{5B8A5D06-40C1-3244-AB78-E98BF5ABE85C}">
      <dgm:prSet/>
      <dgm:spPr/>
      <dgm:t>
        <a:bodyPr/>
        <a:lstStyle/>
        <a:p>
          <a:endParaRPr lang="en-US"/>
        </a:p>
      </dgm:t>
    </dgm:pt>
    <dgm:pt modelId="{D6F66562-9A6D-1142-8CD4-EFE34C93D7DC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494D2D1F-8C0C-AB4A-9C19-93BF12C64271}" type="parTrans" cxnId="{5CF7B841-BA52-374F-BD83-BFFA2DD00CFF}">
      <dgm:prSet/>
      <dgm:spPr/>
      <dgm:t>
        <a:bodyPr/>
        <a:lstStyle/>
        <a:p>
          <a:endParaRPr lang="en-US"/>
        </a:p>
      </dgm:t>
    </dgm:pt>
    <dgm:pt modelId="{682EF34A-6A1A-A544-8814-587F8856F905}" type="sibTrans" cxnId="{5CF7B841-BA52-374F-BD83-BFFA2DD00CFF}">
      <dgm:prSet/>
      <dgm:spPr/>
      <dgm:t>
        <a:bodyPr/>
        <a:lstStyle/>
        <a:p>
          <a:endParaRPr lang="en-US"/>
        </a:p>
      </dgm:t>
    </dgm:pt>
    <dgm:pt modelId="{BA706BA4-56AA-5B4A-9E12-FF79A0FE9351}">
      <dgm:prSet/>
      <dgm:spPr/>
      <dgm:t>
        <a:bodyPr/>
        <a:lstStyle/>
        <a:p>
          <a:r>
            <a:rPr lang="en-US" dirty="0" smtClean="0"/>
            <a:t>Applications</a:t>
          </a:r>
          <a:endParaRPr lang="en-US" dirty="0"/>
        </a:p>
      </dgm:t>
    </dgm:pt>
    <dgm:pt modelId="{678A86EF-5CA9-4545-970F-D2FC387D65DC}" type="parTrans" cxnId="{6347B661-D41F-8040-BC08-78E57A44EA49}">
      <dgm:prSet/>
      <dgm:spPr/>
      <dgm:t>
        <a:bodyPr/>
        <a:lstStyle/>
        <a:p>
          <a:endParaRPr lang="en-US"/>
        </a:p>
      </dgm:t>
    </dgm:pt>
    <dgm:pt modelId="{8F9C3C16-8AED-9745-8AA7-EC6EECF2508D}" type="sibTrans" cxnId="{6347B661-D41F-8040-BC08-78E57A44EA49}">
      <dgm:prSet/>
      <dgm:spPr/>
      <dgm:t>
        <a:bodyPr/>
        <a:lstStyle/>
        <a:p>
          <a:endParaRPr lang="en-US"/>
        </a:p>
      </dgm:t>
    </dgm:pt>
    <dgm:pt modelId="{2EB6FED2-B53E-944F-8AD9-F7243AC5314F}">
      <dgm:prSet phldrT="[Text]"/>
      <dgm:spPr/>
      <dgm:t>
        <a:bodyPr/>
        <a:lstStyle/>
        <a:p>
          <a:r>
            <a:rPr lang="en-US" dirty="0" smtClean="0"/>
            <a:t>Tools</a:t>
          </a:r>
          <a:endParaRPr lang="en-US" dirty="0"/>
        </a:p>
      </dgm:t>
    </dgm:pt>
    <dgm:pt modelId="{1EF1E212-4FFE-F444-8A4F-FAB911A2DAA0}" type="parTrans" cxnId="{9B7178FA-CA2D-2B42-8EF9-F326DBC982CC}">
      <dgm:prSet/>
      <dgm:spPr/>
      <dgm:t>
        <a:bodyPr/>
        <a:lstStyle/>
        <a:p>
          <a:endParaRPr lang="en-US"/>
        </a:p>
      </dgm:t>
    </dgm:pt>
    <dgm:pt modelId="{8E151A19-7D2C-0045-8C11-6F8A2F9261D0}" type="sibTrans" cxnId="{9B7178FA-CA2D-2B42-8EF9-F326DBC982CC}">
      <dgm:prSet/>
      <dgm:spPr/>
      <dgm:t>
        <a:bodyPr/>
        <a:lstStyle/>
        <a:p>
          <a:endParaRPr lang="en-US"/>
        </a:p>
      </dgm:t>
    </dgm:pt>
    <dgm:pt modelId="{E1E1B090-9929-E74F-AC48-22646A5539B5}">
      <dgm:prSet phldrT="[Text]"/>
      <dgm:spPr/>
      <dgm:t>
        <a:bodyPr/>
        <a:lstStyle/>
        <a:p>
          <a:r>
            <a:rPr lang="en-US" dirty="0" smtClean="0"/>
            <a:t>Estimates</a:t>
          </a:r>
          <a:endParaRPr lang="en-US" dirty="0"/>
        </a:p>
      </dgm:t>
    </dgm:pt>
    <dgm:pt modelId="{D7A26EBA-EFA8-8448-97B2-4F573A90D255}" type="parTrans" cxnId="{EE385DD0-1D58-104B-B863-40B2E72397C4}">
      <dgm:prSet/>
      <dgm:spPr/>
      <dgm:t>
        <a:bodyPr/>
        <a:lstStyle/>
        <a:p>
          <a:endParaRPr lang="en-US"/>
        </a:p>
      </dgm:t>
    </dgm:pt>
    <dgm:pt modelId="{0F79E544-3D53-4C45-A870-733CDD2AC727}" type="sibTrans" cxnId="{EE385DD0-1D58-104B-B863-40B2E72397C4}">
      <dgm:prSet/>
      <dgm:spPr/>
      <dgm:t>
        <a:bodyPr/>
        <a:lstStyle/>
        <a:p>
          <a:endParaRPr lang="en-US"/>
        </a:p>
      </dgm:t>
    </dgm:pt>
    <dgm:pt modelId="{822F064D-2C1C-4B41-A695-D07EB0EE2B89}">
      <dgm:prSet phldrT="[Text]"/>
      <dgm:spPr/>
      <dgm:t>
        <a:bodyPr/>
        <a:lstStyle/>
        <a:p>
          <a:r>
            <a:rPr lang="en-US" dirty="0" smtClean="0"/>
            <a:t>Activities</a:t>
          </a:r>
          <a:endParaRPr lang="en-US" dirty="0"/>
        </a:p>
      </dgm:t>
    </dgm:pt>
    <dgm:pt modelId="{5BB58735-FF71-3C45-AEBC-A4EA48A2C460}" type="parTrans" cxnId="{4E1A3A7E-85E4-824C-9DB7-6511D411D376}">
      <dgm:prSet/>
      <dgm:spPr/>
      <dgm:t>
        <a:bodyPr/>
        <a:lstStyle/>
        <a:p>
          <a:endParaRPr lang="en-US"/>
        </a:p>
      </dgm:t>
    </dgm:pt>
    <dgm:pt modelId="{9226F3B9-632C-E24E-82ED-4A6742F22B8B}" type="sibTrans" cxnId="{4E1A3A7E-85E4-824C-9DB7-6511D411D376}">
      <dgm:prSet/>
      <dgm:spPr/>
      <dgm:t>
        <a:bodyPr/>
        <a:lstStyle/>
        <a:p>
          <a:endParaRPr lang="en-US"/>
        </a:p>
      </dgm:t>
    </dgm:pt>
    <dgm:pt modelId="{151F16CB-2D56-7646-B916-DAC2E847F6C8}">
      <dgm:prSet/>
      <dgm:spPr/>
      <dgm:t>
        <a:bodyPr/>
        <a:lstStyle/>
        <a:p>
          <a:r>
            <a:rPr lang="en-US" dirty="0" smtClean="0"/>
            <a:t>Waterfall</a:t>
          </a:r>
          <a:endParaRPr lang="en-US" dirty="0"/>
        </a:p>
      </dgm:t>
    </dgm:pt>
    <dgm:pt modelId="{8D764F04-45B7-FB4E-8AAE-7E944E067EEC}" type="parTrans" cxnId="{261C5169-5025-D94A-89DE-ADE0B5DEBF68}">
      <dgm:prSet/>
      <dgm:spPr/>
      <dgm:t>
        <a:bodyPr/>
        <a:lstStyle/>
        <a:p>
          <a:endParaRPr lang="en-US"/>
        </a:p>
      </dgm:t>
    </dgm:pt>
    <dgm:pt modelId="{ED929315-86FF-DB4F-B0CD-9C817683203C}" type="sibTrans" cxnId="{261C5169-5025-D94A-89DE-ADE0B5DEBF68}">
      <dgm:prSet/>
      <dgm:spPr/>
      <dgm:t>
        <a:bodyPr/>
        <a:lstStyle/>
        <a:p>
          <a:endParaRPr lang="en-US"/>
        </a:p>
      </dgm:t>
    </dgm:pt>
    <dgm:pt modelId="{0A94C726-6B7A-854D-BDF8-0878E301FB26}">
      <dgm:prSet/>
      <dgm:spPr/>
      <dgm:t>
        <a:bodyPr/>
        <a:lstStyle/>
        <a:p>
          <a:r>
            <a:rPr lang="en-US" dirty="0" smtClean="0"/>
            <a:t>Incremental</a:t>
          </a:r>
          <a:endParaRPr lang="en-US" dirty="0"/>
        </a:p>
      </dgm:t>
    </dgm:pt>
    <dgm:pt modelId="{73AB11DA-5E79-8F4B-8265-B87622DAD875}" type="parTrans" cxnId="{9300C13B-950E-C141-B168-A7AD536BC014}">
      <dgm:prSet/>
      <dgm:spPr/>
      <dgm:t>
        <a:bodyPr/>
        <a:lstStyle/>
        <a:p>
          <a:endParaRPr lang="en-US"/>
        </a:p>
      </dgm:t>
    </dgm:pt>
    <dgm:pt modelId="{981D634A-C70A-624E-88D7-12BC35659A79}" type="sibTrans" cxnId="{9300C13B-950E-C141-B168-A7AD536BC014}">
      <dgm:prSet/>
      <dgm:spPr/>
      <dgm:t>
        <a:bodyPr/>
        <a:lstStyle/>
        <a:p>
          <a:endParaRPr lang="en-US"/>
        </a:p>
      </dgm:t>
    </dgm:pt>
    <dgm:pt modelId="{048DE0B2-D28C-9542-A930-D595A0AF18DF}">
      <dgm:prSet/>
      <dgm:spPr/>
      <dgm:t>
        <a:bodyPr/>
        <a:lstStyle/>
        <a:p>
          <a:r>
            <a:rPr lang="en-US" dirty="0" smtClean="0"/>
            <a:t>Evolutionary</a:t>
          </a:r>
          <a:endParaRPr lang="en-US" dirty="0"/>
        </a:p>
      </dgm:t>
    </dgm:pt>
    <dgm:pt modelId="{C6850B2F-4B9A-764A-8495-35ADDF2D7268}" type="parTrans" cxnId="{C86B1527-EB6E-0B48-BF74-DF8F17DF3432}">
      <dgm:prSet/>
      <dgm:spPr/>
      <dgm:t>
        <a:bodyPr/>
        <a:lstStyle/>
        <a:p>
          <a:endParaRPr lang="en-US"/>
        </a:p>
      </dgm:t>
    </dgm:pt>
    <dgm:pt modelId="{21491734-BC36-0A4A-9824-CF5BD42B283F}" type="sibTrans" cxnId="{C86B1527-EB6E-0B48-BF74-DF8F17DF3432}">
      <dgm:prSet/>
      <dgm:spPr/>
      <dgm:t>
        <a:bodyPr/>
        <a:lstStyle/>
        <a:p>
          <a:endParaRPr lang="en-US"/>
        </a:p>
      </dgm:t>
    </dgm:pt>
    <dgm:pt modelId="{05A23D8C-F48F-6B46-9F85-AAA0DE36106D}">
      <dgm:prSet/>
      <dgm:spPr/>
      <dgm:t>
        <a:bodyPr/>
        <a:lstStyle/>
        <a:p>
          <a:r>
            <a:rPr lang="en-US" dirty="0" smtClean="0"/>
            <a:t>Prototypes</a:t>
          </a:r>
          <a:endParaRPr lang="en-US" dirty="0"/>
        </a:p>
      </dgm:t>
    </dgm:pt>
    <dgm:pt modelId="{778F4941-D346-C446-97D0-22394242A705}" type="parTrans" cxnId="{5A6118A8-AD53-FD44-89FD-F5A05E49DF5D}">
      <dgm:prSet/>
      <dgm:spPr/>
      <dgm:t>
        <a:bodyPr/>
        <a:lstStyle/>
        <a:p>
          <a:endParaRPr lang="en-US"/>
        </a:p>
      </dgm:t>
    </dgm:pt>
    <dgm:pt modelId="{D07A7B43-CCC7-6D43-847E-37FD9CEE108F}" type="sibTrans" cxnId="{5A6118A8-AD53-FD44-89FD-F5A05E49DF5D}">
      <dgm:prSet/>
      <dgm:spPr/>
      <dgm:t>
        <a:bodyPr/>
        <a:lstStyle/>
        <a:p>
          <a:endParaRPr lang="en-US"/>
        </a:p>
      </dgm:t>
    </dgm:pt>
    <dgm:pt modelId="{176DDF9B-F577-C54F-B856-1C40E144F01D}">
      <dgm:prSet/>
      <dgm:spPr/>
      <dgm:t>
        <a:bodyPr/>
        <a:lstStyle/>
        <a:p>
          <a:r>
            <a:rPr lang="en-US" dirty="0" smtClean="0"/>
            <a:t>Reuse</a:t>
          </a:r>
          <a:endParaRPr lang="en-US" dirty="0"/>
        </a:p>
      </dgm:t>
    </dgm:pt>
    <dgm:pt modelId="{C647967F-362B-F14A-9F16-36B0B5AD0625}" type="parTrans" cxnId="{3DB8293B-272B-DF4D-8B4B-AA6054A9E086}">
      <dgm:prSet/>
      <dgm:spPr/>
      <dgm:t>
        <a:bodyPr/>
        <a:lstStyle/>
        <a:p>
          <a:endParaRPr lang="en-US"/>
        </a:p>
      </dgm:t>
    </dgm:pt>
    <dgm:pt modelId="{666E1F37-9132-E74D-8188-ACDB0A49C5CF}" type="sibTrans" cxnId="{3DB8293B-272B-DF4D-8B4B-AA6054A9E086}">
      <dgm:prSet/>
      <dgm:spPr/>
      <dgm:t>
        <a:bodyPr/>
        <a:lstStyle/>
        <a:p>
          <a:endParaRPr lang="en-US"/>
        </a:p>
      </dgm:t>
    </dgm:pt>
    <dgm:pt modelId="{59EE3B18-5294-9344-BADA-8EFB6A498C9D}">
      <dgm:prSet/>
      <dgm:spPr/>
      <dgm:t>
        <a:bodyPr/>
        <a:lstStyle/>
        <a:p>
          <a:r>
            <a:rPr lang="en-US" dirty="0" smtClean="0"/>
            <a:t>IDE</a:t>
          </a:r>
          <a:endParaRPr lang="en-US" dirty="0"/>
        </a:p>
      </dgm:t>
    </dgm:pt>
    <dgm:pt modelId="{1BD7AE50-6D60-DA43-9264-A49CCA2DE057}" type="parTrans" cxnId="{5EB5DF8A-E7E5-6742-8E00-D78CA07B8542}">
      <dgm:prSet/>
      <dgm:spPr/>
      <dgm:t>
        <a:bodyPr/>
        <a:lstStyle/>
        <a:p>
          <a:endParaRPr lang="en-US"/>
        </a:p>
      </dgm:t>
    </dgm:pt>
    <dgm:pt modelId="{CC60B8C2-0D43-9244-BC73-4C7160D9BD64}" type="sibTrans" cxnId="{5EB5DF8A-E7E5-6742-8E00-D78CA07B8542}">
      <dgm:prSet/>
      <dgm:spPr/>
      <dgm:t>
        <a:bodyPr/>
        <a:lstStyle/>
        <a:p>
          <a:endParaRPr lang="en-US"/>
        </a:p>
      </dgm:t>
    </dgm:pt>
    <dgm:pt modelId="{060D9E56-994A-0145-A876-AF9BAC93D1C0}">
      <dgm:prSet/>
      <dgm:spPr/>
      <dgm:t>
        <a:bodyPr/>
        <a:lstStyle/>
        <a:p>
          <a:r>
            <a:rPr lang="en-US" dirty="0" smtClean="0"/>
            <a:t>Cost</a:t>
          </a:r>
          <a:endParaRPr lang="en-US" dirty="0"/>
        </a:p>
      </dgm:t>
    </dgm:pt>
    <dgm:pt modelId="{5E4A0553-CFE5-6546-9507-BAFA7D8AE172}" type="parTrans" cxnId="{3BECBD74-2724-4348-9E80-A6ECEB6A6B45}">
      <dgm:prSet/>
      <dgm:spPr/>
      <dgm:t>
        <a:bodyPr/>
        <a:lstStyle/>
        <a:p>
          <a:endParaRPr lang="en-US"/>
        </a:p>
      </dgm:t>
    </dgm:pt>
    <dgm:pt modelId="{403C1139-AE7A-DB4F-913D-4565BC229029}" type="sibTrans" cxnId="{3BECBD74-2724-4348-9E80-A6ECEB6A6B45}">
      <dgm:prSet/>
      <dgm:spPr/>
      <dgm:t>
        <a:bodyPr/>
        <a:lstStyle/>
        <a:p>
          <a:endParaRPr lang="en-US"/>
        </a:p>
      </dgm:t>
    </dgm:pt>
    <dgm:pt modelId="{2DB0F88A-929A-3A48-A9B8-98A8A26FEB17}">
      <dgm:prSet/>
      <dgm:spPr/>
      <dgm:t>
        <a:bodyPr/>
        <a:lstStyle/>
        <a:p>
          <a:r>
            <a:rPr lang="en-US" dirty="0" smtClean="0"/>
            <a:t>Schedule</a:t>
          </a:r>
          <a:endParaRPr lang="en-US" dirty="0"/>
        </a:p>
      </dgm:t>
    </dgm:pt>
    <dgm:pt modelId="{36ECD198-DDCE-7940-9328-F42A0C0D2CCE}" type="parTrans" cxnId="{27452D02-9EBE-344F-AF8C-ED74D432249D}">
      <dgm:prSet/>
      <dgm:spPr/>
      <dgm:t>
        <a:bodyPr/>
        <a:lstStyle/>
        <a:p>
          <a:endParaRPr lang="en-US"/>
        </a:p>
      </dgm:t>
    </dgm:pt>
    <dgm:pt modelId="{20A2BC87-78C3-DD4F-953F-20D5874E5EFD}" type="sibTrans" cxnId="{27452D02-9EBE-344F-AF8C-ED74D432249D}">
      <dgm:prSet/>
      <dgm:spPr/>
      <dgm:t>
        <a:bodyPr/>
        <a:lstStyle/>
        <a:p>
          <a:endParaRPr lang="en-US"/>
        </a:p>
      </dgm:t>
    </dgm:pt>
    <dgm:pt modelId="{C664D3DC-1251-324F-8C73-A3E4F24F501B}">
      <dgm:prSet/>
      <dgm:spPr/>
      <dgm:t>
        <a:bodyPr/>
        <a:lstStyle/>
        <a:p>
          <a:r>
            <a:rPr lang="en-US" dirty="0" smtClean="0"/>
            <a:t>Productivity</a:t>
          </a:r>
          <a:endParaRPr lang="en-US" dirty="0"/>
        </a:p>
      </dgm:t>
    </dgm:pt>
    <dgm:pt modelId="{4AE2E9F4-B2B9-AA48-BFD3-8C7DE2070775}" type="parTrans" cxnId="{B0CFCE36-435C-4542-ADD4-6845690E2B7F}">
      <dgm:prSet/>
      <dgm:spPr/>
      <dgm:t>
        <a:bodyPr/>
        <a:lstStyle/>
        <a:p>
          <a:endParaRPr lang="en-US"/>
        </a:p>
      </dgm:t>
    </dgm:pt>
    <dgm:pt modelId="{D29D68F5-13E1-0C4D-936B-5985B42CBC95}" type="sibTrans" cxnId="{B0CFCE36-435C-4542-ADD4-6845690E2B7F}">
      <dgm:prSet/>
      <dgm:spPr/>
      <dgm:t>
        <a:bodyPr/>
        <a:lstStyle/>
        <a:p>
          <a:endParaRPr lang="en-US"/>
        </a:p>
      </dgm:t>
    </dgm:pt>
    <dgm:pt modelId="{832D2BD4-764F-3349-9A71-DA57AC71EFE8}">
      <dgm:prSet/>
      <dgm:spPr/>
      <dgm:t>
        <a:bodyPr/>
        <a:lstStyle/>
        <a:p>
          <a:r>
            <a:rPr lang="en-US" dirty="0" smtClean="0"/>
            <a:t>Requirements</a:t>
          </a:r>
          <a:endParaRPr lang="en-US" dirty="0"/>
        </a:p>
      </dgm:t>
    </dgm:pt>
    <dgm:pt modelId="{E0E0DD12-81C8-C049-9575-42BA83E75672}" type="parTrans" cxnId="{19A53783-DC61-0246-AB4E-6E81397FFE86}">
      <dgm:prSet/>
      <dgm:spPr/>
      <dgm:t>
        <a:bodyPr/>
        <a:lstStyle/>
        <a:p>
          <a:endParaRPr lang="en-US"/>
        </a:p>
      </dgm:t>
    </dgm:pt>
    <dgm:pt modelId="{53590C23-D78B-004A-AF29-53AE2DEA4B6A}" type="sibTrans" cxnId="{19A53783-DC61-0246-AB4E-6E81397FFE86}">
      <dgm:prSet/>
      <dgm:spPr/>
      <dgm:t>
        <a:bodyPr/>
        <a:lstStyle/>
        <a:p>
          <a:endParaRPr lang="en-US"/>
        </a:p>
      </dgm:t>
    </dgm:pt>
    <dgm:pt modelId="{411CA921-0755-FE49-91D1-9A1E7A57E38C}">
      <dgm:prSet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A5205B6A-8933-A44C-86F3-E9240E24088C}" type="parTrans" cxnId="{26AC8B48-B62A-2F41-AF9E-33581919422E}">
      <dgm:prSet/>
      <dgm:spPr/>
      <dgm:t>
        <a:bodyPr/>
        <a:lstStyle/>
        <a:p>
          <a:endParaRPr lang="en-US"/>
        </a:p>
      </dgm:t>
    </dgm:pt>
    <dgm:pt modelId="{390DE5B2-E6CD-E94B-B4B5-1FE93A35F4D3}" type="sibTrans" cxnId="{26AC8B48-B62A-2F41-AF9E-33581919422E}">
      <dgm:prSet/>
      <dgm:spPr/>
      <dgm:t>
        <a:bodyPr/>
        <a:lstStyle/>
        <a:p>
          <a:endParaRPr lang="en-US"/>
        </a:p>
      </dgm:t>
    </dgm:pt>
    <dgm:pt modelId="{327864A7-AA65-2243-9876-1E6DA5944B9C}">
      <dgm:prSet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795293D8-8F1E-544D-9FE1-2B34EC062779}" type="parTrans" cxnId="{A8908E7A-DB4B-B343-976E-BFD4CC194A14}">
      <dgm:prSet/>
      <dgm:spPr/>
      <dgm:t>
        <a:bodyPr/>
        <a:lstStyle/>
        <a:p>
          <a:endParaRPr lang="en-US"/>
        </a:p>
      </dgm:t>
    </dgm:pt>
    <dgm:pt modelId="{B49C2EF8-1814-3F40-B139-3F109BF2E194}" type="sibTrans" cxnId="{A8908E7A-DB4B-B343-976E-BFD4CC194A14}">
      <dgm:prSet/>
      <dgm:spPr/>
      <dgm:t>
        <a:bodyPr/>
        <a:lstStyle/>
        <a:p>
          <a:endParaRPr lang="en-US"/>
        </a:p>
      </dgm:t>
    </dgm:pt>
    <dgm:pt modelId="{5D6349F7-A449-274E-B222-B52CEC7358E2}">
      <dgm:prSet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945CDA5F-61E7-444F-9F74-EF5BA67C60F2}" type="parTrans" cxnId="{4313A766-CA4A-BD4A-AA5A-C9B8091A6E91}">
      <dgm:prSet/>
      <dgm:spPr/>
      <dgm:t>
        <a:bodyPr/>
        <a:lstStyle/>
        <a:p>
          <a:endParaRPr lang="en-US"/>
        </a:p>
      </dgm:t>
    </dgm:pt>
    <dgm:pt modelId="{BAB0721B-9863-CB46-89CA-58A8A69FEF9F}" type="sibTrans" cxnId="{4313A766-CA4A-BD4A-AA5A-C9B8091A6E91}">
      <dgm:prSet/>
      <dgm:spPr/>
      <dgm:t>
        <a:bodyPr/>
        <a:lstStyle/>
        <a:p>
          <a:endParaRPr lang="en-US"/>
        </a:p>
      </dgm:t>
    </dgm:pt>
    <dgm:pt modelId="{86D1150F-32B7-9541-9D90-6EC7C904EA8A}" type="pres">
      <dgm:prSet presAssocID="{EF6DFE0F-21E3-474F-992D-2F50356687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0F3867D-F8DC-0641-AAF1-B5637AB37084}" type="pres">
      <dgm:prSet presAssocID="{132013C2-3F32-C748-88BE-D8BC15C9B946}" presName="hierRoot1" presStyleCnt="0">
        <dgm:presLayoutVars>
          <dgm:hierBranch val="init"/>
        </dgm:presLayoutVars>
      </dgm:prSet>
      <dgm:spPr/>
    </dgm:pt>
    <dgm:pt modelId="{A6938A80-F903-944B-9470-A959A0B892F1}" type="pres">
      <dgm:prSet presAssocID="{132013C2-3F32-C748-88BE-D8BC15C9B946}" presName="rootComposite1" presStyleCnt="0"/>
      <dgm:spPr/>
    </dgm:pt>
    <dgm:pt modelId="{B87DA83C-159E-3047-93C2-0A3AA42A2E18}" type="pres">
      <dgm:prSet presAssocID="{132013C2-3F32-C748-88BE-D8BC15C9B94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7D99CE-0B20-F64F-AA6B-91ED7BC02CB1}" type="pres">
      <dgm:prSet presAssocID="{132013C2-3F32-C748-88BE-D8BC15C9B94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9C202BC-AFE2-EC46-A991-0BB8176849E9}" type="pres">
      <dgm:prSet presAssocID="{132013C2-3F32-C748-88BE-D8BC15C9B946}" presName="hierChild2" presStyleCnt="0"/>
      <dgm:spPr/>
    </dgm:pt>
    <dgm:pt modelId="{332BC006-C188-3F45-8925-40061688D3F0}" type="pres">
      <dgm:prSet presAssocID="{EF6CE2B4-85DB-FC44-B602-10B0FB1EF567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B3D4D1B-3A40-174E-9B11-A2C912F78A75}" type="pres">
      <dgm:prSet presAssocID="{D8255A53-98D1-5A4C-87BD-DC82B424BA42}" presName="hierRoot2" presStyleCnt="0">
        <dgm:presLayoutVars>
          <dgm:hierBranch val="init"/>
        </dgm:presLayoutVars>
      </dgm:prSet>
      <dgm:spPr/>
    </dgm:pt>
    <dgm:pt modelId="{3DFBDB7C-4D24-E542-91BA-CC5ADC597F78}" type="pres">
      <dgm:prSet presAssocID="{D8255A53-98D1-5A4C-87BD-DC82B424BA42}" presName="rootComposite" presStyleCnt="0"/>
      <dgm:spPr/>
    </dgm:pt>
    <dgm:pt modelId="{54A40550-AF13-8146-A93A-F5B9B5A2AB31}" type="pres">
      <dgm:prSet presAssocID="{D8255A53-98D1-5A4C-87BD-DC82B424BA4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A8BFC4-8297-9849-9F0E-023F02332558}" type="pres">
      <dgm:prSet presAssocID="{D8255A53-98D1-5A4C-87BD-DC82B424BA42}" presName="rootConnector" presStyleLbl="node2" presStyleIdx="0" presStyleCnt="3"/>
      <dgm:spPr/>
      <dgm:t>
        <a:bodyPr/>
        <a:lstStyle/>
        <a:p>
          <a:endParaRPr lang="en-US"/>
        </a:p>
      </dgm:t>
    </dgm:pt>
    <dgm:pt modelId="{3F3FAE1A-3DB7-9249-921F-65E1F8A054C6}" type="pres">
      <dgm:prSet presAssocID="{D8255A53-98D1-5A4C-87BD-DC82B424BA42}" presName="hierChild4" presStyleCnt="0"/>
      <dgm:spPr/>
    </dgm:pt>
    <dgm:pt modelId="{FA22103E-A493-174A-BBD2-C672F8CBB2BA}" type="pres">
      <dgm:prSet presAssocID="{D8255A53-98D1-5A4C-87BD-DC82B424BA42}" presName="hierChild5" presStyleCnt="0"/>
      <dgm:spPr/>
    </dgm:pt>
    <dgm:pt modelId="{D85AA0DD-C97D-8541-B03B-85F010299AB5}" type="pres">
      <dgm:prSet presAssocID="{E8AA37A9-080D-2441-8D56-80D35CF153EC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D3D7017-3AED-BF48-8956-D82963F90083}" type="pres">
      <dgm:prSet presAssocID="{DF7AC1DA-CABD-9442-9859-A8B06711C33B}" presName="hierRoot2" presStyleCnt="0">
        <dgm:presLayoutVars>
          <dgm:hierBranch val="init"/>
        </dgm:presLayoutVars>
      </dgm:prSet>
      <dgm:spPr/>
    </dgm:pt>
    <dgm:pt modelId="{4CCB5D70-0F2F-4E4B-BA73-CA10341CB624}" type="pres">
      <dgm:prSet presAssocID="{DF7AC1DA-CABD-9442-9859-A8B06711C33B}" presName="rootComposite" presStyleCnt="0"/>
      <dgm:spPr/>
    </dgm:pt>
    <dgm:pt modelId="{384808F9-B9AD-0E43-9F09-440A4267D262}" type="pres">
      <dgm:prSet presAssocID="{DF7AC1DA-CABD-9442-9859-A8B06711C33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3F05A0-D721-3849-997A-15E96C18DC67}" type="pres">
      <dgm:prSet presAssocID="{DF7AC1DA-CABD-9442-9859-A8B06711C33B}" presName="rootConnector" presStyleLbl="node2" presStyleIdx="1" presStyleCnt="3"/>
      <dgm:spPr/>
      <dgm:t>
        <a:bodyPr/>
        <a:lstStyle/>
        <a:p>
          <a:endParaRPr lang="en-US"/>
        </a:p>
      </dgm:t>
    </dgm:pt>
    <dgm:pt modelId="{FA6F0C16-42DB-ED4A-923F-C81893575C59}" type="pres">
      <dgm:prSet presAssocID="{DF7AC1DA-CABD-9442-9859-A8B06711C33B}" presName="hierChild4" presStyleCnt="0"/>
      <dgm:spPr/>
    </dgm:pt>
    <dgm:pt modelId="{98593828-60F0-EB4B-8C17-367050BB96B4}" type="pres">
      <dgm:prSet presAssocID="{494D2D1F-8C0C-AB4A-9C19-93BF12C64271}" presName="Name37" presStyleLbl="parChTrans1D3" presStyleIdx="0" presStyleCnt="4"/>
      <dgm:spPr/>
      <dgm:t>
        <a:bodyPr/>
        <a:lstStyle/>
        <a:p>
          <a:endParaRPr lang="en-US"/>
        </a:p>
      </dgm:t>
    </dgm:pt>
    <dgm:pt modelId="{A5EAA9C2-1038-E844-863C-0CF2404328F2}" type="pres">
      <dgm:prSet presAssocID="{D6F66562-9A6D-1142-8CD4-EFE34C93D7DC}" presName="hierRoot2" presStyleCnt="0">
        <dgm:presLayoutVars>
          <dgm:hierBranch val="init"/>
        </dgm:presLayoutVars>
      </dgm:prSet>
      <dgm:spPr/>
    </dgm:pt>
    <dgm:pt modelId="{5AF69DD5-2EC6-1141-B80E-539CC9FAEAEB}" type="pres">
      <dgm:prSet presAssocID="{D6F66562-9A6D-1142-8CD4-EFE34C93D7DC}" presName="rootComposite" presStyleCnt="0"/>
      <dgm:spPr/>
    </dgm:pt>
    <dgm:pt modelId="{EB97D884-B78F-BC4A-A1AF-2DB94B7C3433}" type="pres">
      <dgm:prSet presAssocID="{D6F66562-9A6D-1142-8CD4-EFE34C93D7DC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4E980A-F3B1-F74D-AE90-B6DA38D0B47B}" type="pres">
      <dgm:prSet presAssocID="{D6F66562-9A6D-1142-8CD4-EFE34C93D7DC}" presName="rootConnector" presStyleLbl="node3" presStyleIdx="0" presStyleCnt="4"/>
      <dgm:spPr/>
      <dgm:t>
        <a:bodyPr/>
        <a:lstStyle/>
        <a:p>
          <a:endParaRPr lang="en-US"/>
        </a:p>
      </dgm:t>
    </dgm:pt>
    <dgm:pt modelId="{6FA2A589-AA93-424A-9EC6-FC42ED987936}" type="pres">
      <dgm:prSet presAssocID="{D6F66562-9A6D-1142-8CD4-EFE34C93D7DC}" presName="hierChild4" presStyleCnt="0"/>
      <dgm:spPr/>
    </dgm:pt>
    <dgm:pt modelId="{3AAC4FEA-501B-9943-B6A6-89C126D8735B}" type="pres">
      <dgm:prSet presAssocID="{8D764F04-45B7-FB4E-8AAE-7E944E067EEC}" presName="Name37" presStyleLbl="parChTrans1D4" presStyleIdx="0" presStyleCnt="13"/>
      <dgm:spPr/>
      <dgm:t>
        <a:bodyPr/>
        <a:lstStyle/>
        <a:p>
          <a:endParaRPr lang="en-US"/>
        </a:p>
      </dgm:t>
    </dgm:pt>
    <dgm:pt modelId="{AE00C575-DDC5-4842-8D30-250AE5169193}" type="pres">
      <dgm:prSet presAssocID="{151F16CB-2D56-7646-B916-DAC2E847F6C8}" presName="hierRoot2" presStyleCnt="0">
        <dgm:presLayoutVars>
          <dgm:hierBranch val="init"/>
        </dgm:presLayoutVars>
      </dgm:prSet>
      <dgm:spPr/>
    </dgm:pt>
    <dgm:pt modelId="{0E067A20-5016-E04D-88DE-B48E424C7165}" type="pres">
      <dgm:prSet presAssocID="{151F16CB-2D56-7646-B916-DAC2E847F6C8}" presName="rootComposite" presStyleCnt="0"/>
      <dgm:spPr/>
    </dgm:pt>
    <dgm:pt modelId="{0CCBE19F-6AF2-DD42-907B-21039ED9FB29}" type="pres">
      <dgm:prSet presAssocID="{151F16CB-2D56-7646-B916-DAC2E847F6C8}" presName="rootText" presStyleLbl="node4" presStyleIdx="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4C95F7-190A-224E-9C55-DCB5D6D6B579}" type="pres">
      <dgm:prSet presAssocID="{151F16CB-2D56-7646-B916-DAC2E847F6C8}" presName="rootConnector" presStyleLbl="node4" presStyleIdx="0" presStyleCnt="13"/>
      <dgm:spPr/>
      <dgm:t>
        <a:bodyPr/>
        <a:lstStyle/>
        <a:p>
          <a:endParaRPr lang="en-US"/>
        </a:p>
      </dgm:t>
    </dgm:pt>
    <dgm:pt modelId="{0C6D6A8F-0B14-BE46-935F-04C9502FD9E8}" type="pres">
      <dgm:prSet presAssocID="{151F16CB-2D56-7646-B916-DAC2E847F6C8}" presName="hierChild4" presStyleCnt="0"/>
      <dgm:spPr/>
    </dgm:pt>
    <dgm:pt modelId="{57955CD5-2C9C-9B44-B77F-55A7638429F6}" type="pres">
      <dgm:prSet presAssocID="{151F16CB-2D56-7646-B916-DAC2E847F6C8}" presName="hierChild5" presStyleCnt="0"/>
      <dgm:spPr/>
    </dgm:pt>
    <dgm:pt modelId="{336A72DA-0333-2242-A05B-A92CEF8CC888}" type="pres">
      <dgm:prSet presAssocID="{73AB11DA-5E79-8F4B-8265-B87622DAD875}" presName="Name37" presStyleLbl="parChTrans1D4" presStyleIdx="1" presStyleCnt="13"/>
      <dgm:spPr/>
      <dgm:t>
        <a:bodyPr/>
        <a:lstStyle/>
        <a:p>
          <a:endParaRPr lang="en-US"/>
        </a:p>
      </dgm:t>
    </dgm:pt>
    <dgm:pt modelId="{520E4BD1-0D28-774F-BCB4-5D97D84AEADB}" type="pres">
      <dgm:prSet presAssocID="{0A94C726-6B7A-854D-BDF8-0878E301FB26}" presName="hierRoot2" presStyleCnt="0">
        <dgm:presLayoutVars>
          <dgm:hierBranch val="init"/>
        </dgm:presLayoutVars>
      </dgm:prSet>
      <dgm:spPr/>
    </dgm:pt>
    <dgm:pt modelId="{E9E9977D-C158-484F-8F97-6D2CF0BEED21}" type="pres">
      <dgm:prSet presAssocID="{0A94C726-6B7A-854D-BDF8-0878E301FB26}" presName="rootComposite" presStyleCnt="0"/>
      <dgm:spPr/>
    </dgm:pt>
    <dgm:pt modelId="{BFEB26EF-C662-084E-808E-8FF62B0E4891}" type="pres">
      <dgm:prSet presAssocID="{0A94C726-6B7A-854D-BDF8-0878E301FB26}" presName="rootText" presStyleLbl="node4" presStyleIdx="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8008F0-C050-BA4B-AFD9-9BF4765877D0}" type="pres">
      <dgm:prSet presAssocID="{0A94C726-6B7A-854D-BDF8-0878E301FB26}" presName="rootConnector" presStyleLbl="node4" presStyleIdx="1" presStyleCnt="13"/>
      <dgm:spPr/>
      <dgm:t>
        <a:bodyPr/>
        <a:lstStyle/>
        <a:p>
          <a:endParaRPr lang="en-US"/>
        </a:p>
      </dgm:t>
    </dgm:pt>
    <dgm:pt modelId="{9A587E21-86D7-6C4A-9034-541D03459CA8}" type="pres">
      <dgm:prSet presAssocID="{0A94C726-6B7A-854D-BDF8-0878E301FB26}" presName="hierChild4" presStyleCnt="0"/>
      <dgm:spPr/>
    </dgm:pt>
    <dgm:pt modelId="{AB5023A2-EA6B-BD4B-8756-698643B9700E}" type="pres">
      <dgm:prSet presAssocID="{0A94C726-6B7A-854D-BDF8-0878E301FB26}" presName="hierChild5" presStyleCnt="0"/>
      <dgm:spPr/>
    </dgm:pt>
    <dgm:pt modelId="{35AA1F75-554B-D04C-A9E4-D91D1CCC7EC5}" type="pres">
      <dgm:prSet presAssocID="{C6850B2F-4B9A-764A-8495-35ADDF2D7268}" presName="Name37" presStyleLbl="parChTrans1D4" presStyleIdx="2" presStyleCnt="13"/>
      <dgm:spPr/>
      <dgm:t>
        <a:bodyPr/>
        <a:lstStyle/>
        <a:p>
          <a:endParaRPr lang="en-US"/>
        </a:p>
      </dgm:t>
    </dgm:pt>
    <dgm:pt modelId="{7471BF31-7D93-5245-A8CF-BBF64BD51AF0}" type="pres">
      <dgm:prSet presAssocID="{048DE0B2-D28C-9542-A930-D595A0AF18DF}" presName="hierRoot2" presStyleCnt="0">
        <dgm:presLayoutVars>
          <dgm:hierBranch val="init"/>
        </dgm:presLayoutVars>
      </dgm:prSet>
      <dgm:spPr/>
    </dgm:pt>
    <dgm:pt modelId="{F7F322DB-F28B-C34F-A574-30BA018CB6B7}" type="pres">
      <dgm:prSet presAssocID="{048DE0B2-D28C-9542-A930-D595A0AF18DF}" presName="rootComposite" presStyleCnt="0"/>
      <dgm:spPr/>
    </dgm:pt>
    <dgm:pt modelId="{536BE524-B4F7-4E4D-87F7-FC14C2488460}" type="pres">
      <dgm:prSet presAssocID="{048DE0B2-D28C-9542-A930-D595A0AF18DF}" presName="rootText" presStyleLbl="node4" presStyleIdx="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4300F3-9C4C-9444-9000-50751B44E155}" type="pres">
      <dgm:prSet presAssocID="{048DE0B2-D28C-9542-A930-D595A0AF18DF}" presName="rootConnector" presStyleLbl="node4" presStyleIdx="2" presStyleCnt="13"/>
      <dgm:spPr/>
      <dgm:t>
        <a:bodyPr/>
        <a:lstStyle/>
        <a:p>
          <a:endParaRPr lang="en-US"/>
        </a:p>
      </dgm:t>
    </dgm:pt>
    <dgm:pt modelId="{CFC2D291-F314-C24D-8E58-AAE08F3E1FB0}" type="pres">
      <dgm:prSet presAssocID="{048DE0B2-D28C-9542-A930-D595A0AF18DF}" presName="hierChild4" presStyleCnt="0"/>
      <dgm:spPr/>
    </dgm:pt>
    <dgm:pt modelId="{A2C29AB7-85B6-1C4A-954C-F7A4DE16493F}" type="pres">
      <dgm:prSet presAssocID="{048DE0B2-D28C-9542-A930-D595A0AF18DF}" presName="hierChild5" presStyleCnt="0"/>
      <dgm:spPr/>
    </dgm:pt>
    <dgm:pt modelId="{3DCE4668-43A7-474F-B52F-7EA9F0DC5353}" type="pres">
      <dgm:prSet presAssocID="{D6F66562-9A6D-1142-8CD4-EFE34C93D7DC}" presName="hierChild5" presStyleCnt="0"/>
      <dgm:spPr/>
    </dgm:pt>
    <dgm:pt modelId="{0B495D36-6F72-D644-8941-C0DBCE471617}" type="pres">
      <dgm:prSet presAssocID="{1EF1E212-4FFE-F444-8A4F-FAB911A2DAA0}" presName="Name37" presStyleLbl="parChTrans1D3" presStyleIdx="1" presStyleCnt="4"/>
      <dgm:spPr/>
      <dgm:t>
        <a:bodyPr/>
        <a:lstStyle/>
        <a:p>
          <a:endParaRPr lang="en-US"/>
        </a:p>
      </dgm:t>
    </dgm:pt>
    <dgm:pt modelId="{2210221D-7FBB-2247-83E0-36B136F95C06}" type="pres">
      <dgm:prSet presAssocID="{2EB6FED2-B53E-944F-8AD9-F7243AC5314F}" presName="hierRoot2" presStyleCnt="0">
        <dgm:presLayoutVars>
          <dgm:hierBranch val="init"/>
        </dgm:presLayoutVars>
      </dgm:prSet>
      <dgm:spPr/>
    </dgm:pt>
    <dgm:pt modelId="{C73B352B-98F9-E842-8ACB-6768851F16E0}" type="pres">
      <dgm:prSet presAssocID="{2EB6FED2-B53E-944F-8AD9-F7243AC5314F}" presName="rootComposite" presStyleCnt="0"/>
      <dgm:spPr/>
    </dgm:pt>
    <dgm:pt modelId="{F57F114A-F990-E442-A178-EB6F408FD183}" type="pres">
      <dgm:prSet presAssocID="{2EB6FED2-B53E-944F-8AD9-F7243AC5314F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61EA14-A096-DC42-8A29-80F3645ED83C}" type="pres">
      <dgm:prSet presAssocID="{2EB6FED2-B53E-944F-8AD9-F7243AC5314F}" presName="rootConnector" presStyleLbl="node3" presStyleIdx="1" presStyleCnt="4"/>
      <dgm:spPr/>
      <dgm:t>
        <a:bodyPr/>
        <a:lstStyle/>
        <a:p>
          <a:endParaRPr lang="en-US"/>
        </a:p>
      </dgm:t>
    </dgm:pt>
    <dgm:pt modelId="{955F24CF-0BF8-4441-AFE1-995D6B43D1AD}" type="pres">
      <dgm:prSet presAssocID="{2EB6FED2-B53E-944F-8AD9-F7243AC5314F}" presName="hierChild4" presStyleCnt="0"/>
      <dgm:spPr/>
    </dgm:pt>
    <dgm:pt modelId="{FC01CBF3-FC0E-D041-9E95-6A956D500CA1}" type="pres">
      <dgm:prSet presAssocID="{778F4941-D346-C446-97D0-22394242A705}" presName="Name37" presStyleLbl="parChTrans1D4" presStyleIdx="3" presStyleCnt="13"/>
      <dgm:spPr/>
      <dgm:t>
        <a:bodyPr/>
        <a:lstStyle/>
        <a:p>
          <a:endParaRPr lang="en-US"/>
        </a:p>
      </dgm:t>
    </dgm:pt>
    <dgm:pt modelId="{7851EFBB-2DBC-1946-83E0-E8561FCFD2A8}" type="pres">
      <dgm:prSet presAssocID="{05A23D8C-F48F-6B46-9F85-AAA0DE36106D}" presName="hierRoot2" presStyleCnt="0">
        <dgm:presLayoutVars>
          <dgm:hierBranch val="init"/>
        </dgm:presLayoutVars>
      </dgm:prSet>
      <dgm:spPr/>
    </dgm:pt>
    <dgm:pt modelId="{1103BCB7-08D2-724C-9A19-B875ED4F2403}" type="pres">
      <dgm:prSet presAssocID="{05A23D8C-F48F-6B46-9F85-AAA0DE36106D}" presName="rootComposite" presStyleCnt="0"/>
      <dgm:spPr/>
    </dgm:pt>
    <dgm:pt modelId="{E87994FE-0187-B94B-97A3-D37D5826E0BF}" type="pres">
      <dgm:prSet presAssocID="{05A23D8C-F48F-6B46-9F85-AAA0DE36106D}" presName="rootText" presStyleLbl="node4" presStyleIdx="3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1CCB5-EAF4-FE49-8DBA-DE0400C389B6}" type="pres">
      <dgm:prSet presAssocID="{05A23D8C-F48F-6B46-9F85-AAA0DE36106D}" presName="rootConnector" presStyleLbl="node4" presStyleIdx="3" presStyleCnt="13"/>
      <dgm:spPr/>
      <dgm:t>
        <a:bodyPr/>
        <a:lstStyle/>
        <a:p>
          <a:endParaRPr lang="en-US"/>
        </a:p>
      </dgm:t>
    </dgm:pt>
    <dgm:pt modelId="{C9DDE34D-0F7A-B14C-878B-7D4EBF874F0A}" type="pres">
      <dgm:prSet presAssocID="{05A23D8C-F48F-6B46-9F85-AAA0DE36106D}" presName="hierChild4" presStyleCnt="0"/>
      <dgm:spPr/>
    </dgm:pt>
    <dgm:pt modelId="{4203FE53-7CEF-424F-ACD7-3E698248C00C}" type="pres">
      <dgm:prSet presAssocID="{05A23D8C-F48F-6B46-9F85-AAA0DE36106D}" presName="hierChild5" presStyleCnt="0"/>
      <dgm:spPr/>
    </dgm:pt>
    <dgm:pt modelId="{577FC208-02F7-FE4E-AAEE-34C28011FD23}" type="pres">
      <dgm:prSet presAssocID="{C647967F-362B-F14A-9F16-36B0B5AD0625}" presName="Name37" presStyleLbl="parChTrans1D4" presStyleIdx="4" presStyleCnt="13"/>
      <dgm:spPr/>
      <dgm:t>
        <a:bodyPr/>
        <a:lstStyle/>
        <a:p>
          <a:endParaRPr lang="en-US"/>
        </a:p>
      </dgm:t>
    </dgm:pt>
    <dgm:pt modelId="{75114882-BA77-8343-9544-A3DE16C94D3B}" type="pres">
      <dgm:prSet presAssocID="{176DDF9B-F577-C54F-B856-1C40E144F01D}" presName="hierRoot2" presStyleCnt="0">
        <dgm:presLayoutVars>
          <dgm:hierBranch val="init"/>
        </dgm:presLayoutVars>
      </dgm:prSet>
      <dgm:spPr/>
    </dgm:pt>
    <dgm:pt modelId="{341D4E2C-DBAE-6647-AB3C-EC134500DC5D}" type="pres">
      <dgm:prSet presAssocID="{176DDF9B-F577-C54F-B856-1C40E144F01D}" presName="rootComposite" presStyleCnt="0"/>
      <dgm:spPr/>
    </dgm:pt>
    <dgm:pt modelId="{DB129C7F-FFE0-184A-90DB-146EE231F3E4}" type="pres">
      <dgm:prSet presAssocID="{176DDF9B-F577-C54F-B856-1C40E144F01D}" presName="rootText" presStyleLbl="node4" presStyleIdx="4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D0A866-B1D4-6E48-888A-E48F65844D4D}" type="pres">
      <dgm:prSet presAssocID="{176DDF9B-F577-C54F-B856-1C40E144F01D}" presName="rootConnector" presStyleLbl="node4" presStyleIdx="4" presStyleCnt="13"/>
      <dgm:spPr/>
      <dgm:t>
        <a:bodyPr/>
        <a:lstStyle/>
        <a:p>
          <a:endParaRPr lang="en-US"/>
        </a:p>
      </dgm:t>
    </dgm:pt>
    <dgm:pt modelId="{8F746C59-1DBB-6641-A046-7F9CAAF0073F}" type="pres">
      <dgm:prSet presAssocID="{176DDF9B-F577-C54F-B856-1C40E144F01D}" presName="hierChild4" presStyleCnt="0"/>
      <dgm:spPr/>
    </dgm:pt>
    <dgm:pt modelId="{266FCD4A-3BDA-2346-BCCD-97B6CFFDD825}" type="pres">
      <dgm:prSet presAssocID="{176DDF9B-F577-C54F-B856-1C40E144F01D}" presName="hierChild5" presStyleCnt="0"/>
      <dgm:spPr/>
    </dgm:pt>
    <dgm:pt modelId="{7F434E67-C4ED-1F45-85A4-5856FC02BEDA}" type="pres">
      <dgm:prSet presAssocID="{1BD7AE50-6D60-DA43-9264-A49CCA2DE057}" presName="Name37" presStyleLbl="parChTrans1D4" presStyleIdx="5" presStyleCnt="13"/>
      <dgm:spPr/>
      <dgm:t>
        <a:bodyPr/>
        <a:lstStyle/>
        <a:p>
          <a:endParaRPr lang="en-US"/>
        </a:p>
      </dgm:t>
    </dgm:pt>
    <dgm:pt modelId="{7619604A-9451-214E-BA63-D44F7A2AD03D}" type="pres">
      <dgm:prSet presAssocID="{59EE3B18-5294-9344-BADA-8EFB6A498C9D}" presName="hierRoot2" presStyleCnt="0">
        <dgm:presLayoutVars>
          <dgm:hierBranch val="init"/>
        </dgm:presLayoutVars>
      </dgm:prSet>
      <dgm:spPr/>
    </dgm:pt>
    <dgm:pt modelId="{4FC5391E-EB78-C341-9784-E8BE239E565C}" type="pres">
      <dgm:prSet presAssocID="{59EE3B18-5294-9344-BADA-8EFB6A498C9D}" presName="rootComposite" presStyleCnt="0"/>
      <dgm:spPr/>
    </dgm:pt>
    <dgm:pt modelId="{5A12450B-293E-D74F-B08B-5C3BF1E7A2E5}" type="pres">
      <dgm:prSet presAssocID="{59EE3B18-5294-9344-BADA-8EFB6A498C9D}" presName="rootText" presStyleLbl="node4" presStyleIdx="5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64C722-3EB7-B54F-AAC0-F0D3931B99E2}" type="pres">
      <dgm:prSet presAssocID="{59EE3B18-5294-9344-BADA-8EFB6A498C9D}" presName="rootConnector" presStyleLbl="node4" presStyleIdx="5" presStyleCnt="13"/>
      <dgm:spPr/>
      <dgm:t>
        <a:bodyPr/>
        <a:lstStyle/>
        <a:p>
          <a:endParaRPr lang="en-US"/>
        </a:p>
      </dgm:t>
    </dgm:pt>
    <dgm:pt modelId="{2C8F2F7C-7CE9-824E-A232-76FBB0B8A23B}" type="pres">
      <dgm:prSet presAssocID="{59EE3B18-5294-9344-BADA-8EFB6A498C9D}" presName="hierChild4" presStyleCnt="0"/>
      <dgm:spPr/>
    </dgm:pt>
    <dgm:pt modelId="{4AF3B00E-29BA-8A4C-8BFE-4DAD400391B1}" type="pres">
      <dgm:prSet presAssocID="{59EE3B18-5294-9344-BADA-8EFB6A498C9D}" presName="hierChild5" presStyleCnt="0"/>
      <dgm:spPr/>
    </dgm:pt>
    <dgm:pt modelId="{64391B3B-9B03-7149-8FB0-E8269D6686F1}" type="pres">
      <dgm:prSet presAssocID="{2EB6FED2-B53E-944F-8AD9-F7243AC5314F}" presName="hierChild5" presStyleCnt="0"/>
      <dgm:spPr/>
    </dgm:pt>
    <dgm:pt modelId="{78FE1D2B-A0D8-6542-A749-1E678581654F}" type="pres">
      <dgm:prSet presAssocID="{D7A26EBA-EFA8-8448-97B2-4F573A90D255}" presName="Name37" presStyleLbl="parChTrans1D3" presStyleIdx="2" presStyleCnt="4"/>
      <dgm:spPr/>
      <dgm:t>
        <a:bodyPr/>
        <a:lstStyle/>
        <a:p>
          <a:endParaRPr lang="en-US"/>
        </a:p>
      </dgm:t>
    </dgm:pt>
    <dgm:pt modelId="{5FC31CD8-2EE5-5949-8D7A-9C8A0184CF2C}" type="pres">
      <dgm:prSet presAssocID="{E1E1B090-9929-E74F-AC48-22646A5539B5}" presName="hierRoot2" presStyleCnt="0">
        <dgm:presLayoutVars>
          <dgm:hierBranch val="init"/>
        </dgm:presLayoutVars>
      </dgm:prSet>
      <dgm:spPr/>
    </dgm:pt>
    <dgm:pt modelId="{A5AE58E6-C694-3A47-AAB8-3E8A1ADD2DA9}" type="pres">
      <dgm:prSet presAssocID="{E1E1B090-9929-E74F-AC48-22646A5539B5}" presName="rootComposite" presStyleCnt="0"/>
      <dgm:spPr/>
    </dgm:pt>
    <dgm:pt modelId="{2D990558-EA7D-9A48-8B92-97944D7D5132}" type="pres">
      <dgm:prSet presAssocID="{E1E1B090-9929-E74F-AC48-22646A5539B5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B0986A-4E9E-1843-87E2-3D56ECFB5F23}" type="pres">
      <dgm:prSet presAssocID="{E1E1B090-9929-E74F-AC48-22646A5539B5}" presName="rootConnector" presStyleLbl="node3" presStyleIdx="2" presStyleCnt="4"/>
      <dgm:spPr/>
      <dgm:t>
        <a:bodyPr/>
        <a:lstStyle/>
        <a:p>
          <a:endParaRPr lang="en-US"/>
        </a:p>
      </dgm:t>
    </dgm:pt>
    <dgm:pt modelId="{7206D170-02C7-3C40-8347-9839BCF2B205}" type="pres">
      <dgm:prSet presAssocID="{E1E1B090-9929-E74F-AC48-22646A5539B5}" presName="hierChild4" presStyleCnt="0"/>
      <dgm:spPr/>
    </dgm:pt>
    <dgm:pt modelId="{95189C82-DFBE-F34A-84D4-58CE675C6BB6}" type="pres">
      <dgm:prSet presAssocID="{5E4A0553-CFE5-6546-9507-BAFA7D8AE172}" presName="Name37" presStyleLbl="parChTrans1D4" presStyleIdx="6" presStyleCnt="13"/>
      <dgm:spPr/>
      <dgm:t>
        <a:bodyPr/>
        <a:lstStyle/>
        <a:p>
          <a:endParaRPr lang="en-US"/>
        </a:p>
      </dgm:t>
    </dgm:pt>
    <dgm:pt modelId="{77FBFF04-3DDD-8F42-A1EC-C746C57AB630}" type="pres">
      <dgm:prSet presAssocID="{060D9E56-994A-0145-A876-AF9BAC93D1C0}" presName="hierRoot2" presStyleCnt="0">
        <dgm:presLayoutVars>
          <dgm:hierBranch val="init"/>
        </dgm:presLayoutVars>
      </dgm:prSet>
      <dgm:spPr/>
    </dgm:pt>
    <dgm:pt modelId="{43002AF4-8202-2441-B5C3-AC3DBC2801F8}" type="pres">
      <dgm:prSet presAssocID="{060D9E56-994A-0145-A876-AF9BAC93D1C0}" presName="rootComposite" presStyleCnt="0"/>
      <dgm:spPr/>
    </dgm:pt>
    <dgm:pt modelId="{5158F070-C258-5A44-A93D-0B767D743BD5}" type="pres">
      <dgm:prSet presAssocID="{060D9E56-994A-0145-A876-AF9BAC93D1C0}" presName="rootText" presStyleLbl="node4" presStyleIdx="6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CC5618-686F-3542-95AF-CB22F705F098}" type="pres">
      <dgm:prSet presAssocID="{060D9E56-994A-0145-A876-AF9BAC93D1C0}" presName="rootConnector" presStyleLbl="node4" presStyleIdx="6" presStyleCnt="13"/>
      <dgm:spPr/>
      <dgm:t>
        <a:bodyPr/>
        <a:lstStyle/>
        <a:p>
          <a:endParaRPr lang="en-US"/>
        </a:p>
      </dgm:t>
    </dgm:pt>
    <dgm:pt modelId="{CD083737-88B0-3F43-B009-FC00A50C7707}" type="pres">
      <dgm:prSet presAssocID="{060D9E56-994A-0145-A876-AF9BAC93D1C0}" presName="hierChild4" presStyleCnt="0"/>
      <dgm:spPr/>
    </dgm:pt>
    <dgm:pt modelId="{65CD84CB-1CBB-4642-B8BB-EE6D13A21071}" type="pres">
      <dgm:prSet presAssocID="{060D9E56-994A-0145-A876-AF9BAC93D1C0}" presName="hierChild5" presStyleCnt="0"/>
      <dgm:spPr/>
    </dgm:pt>
    <dgm:pt modelId="{DA92B1C1-05D0-C346-880E-5A8924EBCCB7}" type="pres">
      <dgm:prSet presAssocID="{36ECD198-DDCE-7940-9328-F42A0C0D2CCE}" presName="Name37" presStyleLbl="parChTrans1D4" presStyleIdx="7" presStyleCnt="13"/>
      <dgm:spPr/>
      <dgm:t>
        <a:bodyPr/>
        <a:lstStyle/>
        <a:p>
          <a:endParaRPr lang="en-US"/>
        </a:p>
      </dgm:t>
    </dgm:pt>
    <dgm:pt modelId="{65BE47FC-6D11-2446-B4D7-74E9069C35DB}" type="pres">
      <dgm:prSet presAssocID="{2DB0F88A-929A-3A48-A9B8-98A8A26FEB17}" presName="hierRoot2" presStyleCnt="0">
        <dgm:presLayoutVars>
          <dgm:hierBranch val="init"/>
        </dgm:presLayoutVars>
      </dgm:prSet>
      <dgm:spPr/>
    </dgm:pt>
    <dgm:pt modelId="{C564F2E8-C30A-FE49-870D-A46784E1BC64}" type="pres">
      <dgm:prSet presAssocID="{2DB0F88A-929A-3A48-A9B8-98A8A26FEB17}" presName="rootComposite" presStyleCnt="0"/>
      <dgm:spPr/>
    </dgm:pt>
    <dgm:pt modelId="{96300E18-0F70-094F-B017-6D9CA0753372}" type="pres">
      <dgm:prSet presAssocID="{2DB0F88A-929A-3A48-A9B8-98A8A26FEB17}" presName="rootText" presStyleLbl="node4" presStyleIdx="7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940DDE-F206-0544-B3C3-7D04167838B8}" type="pres">
      <dgm:prSet presAssocID="{2DB0F88A-929A-3A48-A9B8-98A8A26FEB17}" presName="rootConnector" presStyleLbl="node4" presStyleIdx="7" presStyleCnt="13"/>
      <dgm:spPr/>
      <dgm:t>
        <a:bodyPr/>
        <a:lstStyle/>
        <a:p>
          <a:endParaRPr lang="en-US"/>
        </a:p>
      </dgm:t>
    </dgm:pt>
    <dgm:pt modelId="{06A521C7-4C48-324B-B888-ECE48D5B19C3}" type="pres">
      <dgm:prSet presAssocID="{2DB0F88A-929A-3A48-A9B8-98A8A26FEB17}" presName="hierChild4" presStyleCnt="0"/>
      <dgm:spPr/>
    </dgm:pt>
    <dgm:pt modelId="{24ACD960-58B6-F945-BBAD-F5526DD8A0FB}" type="pres">
      <dgm:prSet presAssocID="{2DB0F88A-929A-3A48-A9B8-98A8A26FEB17}" presName="hierChild5" presStyleCnt="0"/>
      <dgm:spPr/>
    </dgm:pt>
    <dgm:pt modelId="{5BD5EE06-5200-214F-9543-2D1C580425E2}" type="pres">
      <dgm:prSet presAssocID="{4AE2E9F4-B2B9-AA48-BFD3-8C7DE2070775}" presName="Name37" presStyleLbl="parChTrans1D4" presStyleIdx="8" presStyleCnt="13"/>
      <dgm:spPr/>
      <dgm:t>
        <a:bodyPr/>
        <a:lstStyle/>
        <a:p>
          <a:endParaRPr lang="en-US"/>
        </a:p>
      </dgm:t>
    </dgm:pt>
    <dgm:pt modelId="{4C82F4B0-BB9D-C841-B07A-18875DD1967E}" type="pres">
      <dgm:prSet presAssocID="{C664D3DC-1251-324F-8C73-A3E4F24F501B}" presName="hierRoot2" presStyleCnt="0">
        <dgm:presLayoutVars>
          <dgm:hierBranch val="init"/>
        </dgm:presLayoutVars>
      </dgm:prSet>
      <dgm:spPr/>
    </dgm:pt>
    <dgm:pt modelId="{F5E88F9C-1D81-5441-A9F7-9DC535833BA1}" type="pres">
      <dgm:prSet presAssocID="{C664D3DC-1251-324F-8C73-A3E4F24F501B}" presName="rootComposite" presStyleCnt="0"/>
      <dgm:spPr/>
    </dgm:pt>
    <dgm:pt modelId="{B38BEC56-2115-B843-9E81-999BE5DEFC28}" type="pres">
      <dgm:prSet presAssocID="{C664D3DC-1251-324F-8C73-A3E4F24F501B}" presName="rootText" presStyleLbl="node4" presStyleIdx="8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675E63-DFC7-D54F-B647-C30570940E92}" type="pres">
      <dgm:prSet presAssocID="{C664D3DC-1251-324F-8C73-A3E4F24F501B}" presName="rootConnector" presStyleLbl="node4" presStyleIdx="8" presStyleCnt="13"/>
      <dgm:spPr/>
      <dgm:t>
        <a:bodyPr/>
        <a:lstStyle/>
        <a:p>
          <a:endParaRPr lang="en-US"/>
        </a:p>
      </dgm:t>
    </dgm:pt>
    <dgm:pt modelId="{2428BD38-DB8E-584D-8E53-639544CE7253}" type="pres">
      <dgm:prSet presAssocID="{C664D3DC-1251-324F-8C73-A3E4F24F501B}" presName="hierChild4" presStyleCnt="0"/>
      <dgm:spPr/>
    </dgm:pt>
    <dgm:pt modelId="{212EA27B-5372-3D40-A8A3-ACFF8F869D05}" type="pres">
      <dgm:prSet presAssocID="{C664D3DC-1251-324F-8C73-A3E4F24F501B}" presName="hierChild5" presStyleCnt="0"/>
      <dgm:spPr/>
    </dgm:pt>
    <dgm:pt modelId="{F382DD0F-5195-8744-B768-8103372EF620}" type="pres">
      <dgm:prSet presAssocID="{E1E1B090-9929-E74F-AC48-22646A5539B5}" presName="hierChild5" presStyleCnt="0"/>
      <dgm:spPr/>
    </dgm:pt>
    <dgm:pt modelId="{4C0DE9A1-0D34-534E-AEA1-E8AA627956D5}" type="pres">
      <dgm:prSet presAssocID="{5BB58735-FF71-3C45-AEBC-A4EA48A2C460}" presName="Name37" presStyleLbl="parChTrans1D3" presStyleIdx="3" presStyleCnt="4"/>
      <dgm:spPr/>
      <dgm:t>
        <a:bodyPr/>
        <a:lstStyle/>
        <a:p>
          <a:endParaRPr lang="en-US"/>
        </a:p>
      </dgm:t>
    </dgm:pt>
    <dgm:pt modelId="{51E0F5E2-258C-3440-82C6-440AF27078F9}" type="pres">
      <dgm:prSet presAssocID="{822F064D-2C1C-4B41-A695-D07EB0EE2B89}" presName="hierRoot2" presStyleCnt="0">
        <dgm:presLayoutVars>
          <dgm:hierBranch val="init"/>
        </dgm:presLayoutVars>
      </dgm:prSet>
      <dgm:spPr/>
    </dgm:pt>
    <dgm:pt modelId="{301CF226-9A71-FE48-A288-22031E6C38AA}" type="pres">
      <dgm:prSet presAssocID="{822F064D-2C1C-4B41-A695-D07EB0EE2B89}" presName="rootComposite" presStyleCnt="0"/>
      <dgm:spPr/>
    </dgm:pt>
    <dgm:pt modelId="{60AE1E52-AF67-E344-AA1D-125878BB2EE9}" type="pres">
      <dgm:prSet presAssocID="{822F064D-2C1C-4B41-A695-D07EB0EE2B89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85C8CC-32D0-3642-BC42-A1B0333D6123}" type="pres">
      <dgm:prSet presAssocID="{822F064D-2C1C-4B41-A695-D07EB0EE2B89}" presName="rootConnector" presStyleLbl="node3" presStyleIdx="3" presStyleCnt="4"/>
      <dgm:spPr/>
      <dgm:t>
        <a:bodyPr/>
        <a:lstStyle/>
        <a:p>
          <a:endParaRPr lang="en-US"/>
        </a:p>
      </dgm:t>
    </dgm:pt>
    <dgm:pt modelId="{9778F027-9C44-1440-BFF0-54E92FD2A57A}" type="pres">
      <dgm:prSet presAssocID="{822F064D-2C1C-4B41-A695-D07EB0EE2B89}" presName="hierChild4" presStyleCnt="0"/>
      <dgm:spPr/>
    </dgm:pt>
    <dgm:pt modelId="{D2AE00B0-D128-2D4F-B511-85CAFB60C930}" type="pres">
      <dgm:prSet presAssocID="{E0E0DD12-81C8-C049-9575-42BA83E75672}" presName="Name37" presStyleLbl="parChTrans1D4" presStyleIdx="9" presStyleCnt="13"/>
      <dgm:spPr/>
      <dgm:t>
        <a:bodyPr/>
        <a:lstStyle/>
        <a:p>
          <a:endParaRPr lang="en-US"/>
        </a:p>
      </dgm:t>
    </dgm:pt>
    <dgm:pt modelId="{DAF3DFD4-F996-6646-B1D6-E6584DF313C2}" type="pres">
      <dgm:prSet presAssocID="{832D2BD4-764F-3349-9A71-DA57AC71EFE8}" presName="hierRoot2" presStyleCnt="0">
        <dgm:presLayoutVars>
          <dgm:hierBranch val="init"/>
        </dgm:presLayoutVars>
      </dgm:prSet>
      <dgm:spPr/>
    </dgm:pt>
    <dgm:pt modelId="{C92E513F-6FE6-624E-B9FA-CA82CAFB44E7}" type="pres">
      <dgm:prSet presAssocID="{832D2BD4-764F-3349-9A71-DA57AC71EFE8}" presName="rootComposite" presStyleCnt="0"/>
      <dgm:spPr/>
    </dgm:pt>
    <dgm:pt modelId="{38AA55B4-D05B-5D43-90AF-44C7AED03C1E}" type="pres">
      <dgm:prSet presAssocID="{832D2BD4-764F-3349-9A71-DA57AC71EFE8}" presName="rootText" presStyleLbl="node4" presStyleIdx="9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FBF24-3475-2F44-839D-B8DDC2E32D62}" type="pres">
      <dgm:prSet presAssocID="{832D2BD4-764F-3349-9A71-DA57AC71EFE8}" presName="rootConnector" presStyleLbl="node4" presStyleIdx="9" presStyleCnt="13"/>
      <dgm:spPr/>
      <dgm:t>
        <a:bodyPr/>
        <a:lstStyle/>
        <a:p>
          <a:endParaRPr lang="en-US"/>
        </a:p>
      </dgm:t>
    </dgm:pt>
    <dgm:pt modelId="{394BAD15-2101-1645-B260-8F0ED18E326E}" type="pres">
      <dgm:prSet presAssocID="{832D2BD4-764F-3349-9A71-DA57AC71EFE8}" presName="hierChild4" presStyleCnt="0"/>
      <dgm:spPr/>
    </dgm:pt>
    <dgm:pt modelId="{05D29343-61ED-3541-AFAB-29330074619F}" type="pres">
      <dgm:prSet presAssocID="{832D2BD4-764F-3349-9A71-DA57AC71EFE8}" presName="hierChild5" presStyleCnt="0"/>
      <dgm:spPr/>
    </dgm:pt>
    <dgm:pt modelId="{7330CB4C-8DB0-3949-B355-8D854CC6E552}" type="pres">
      <dgm:prSet presAssocID="{A5205B6A-8933-A44C-86F3-E9240E24088C}" presName="Name37" presStyleLbl="parChTrans1D4" presStyleIdx="10" presStyleCnt="13"/>
      <dgm:spPr/>
      <dgm:t>
        <a:bodyPr/>
        <a:lstStyle/>
        <a:p>
          <a:endParaRPr lang="en-US"/>
        </a:p>
      </dgm:t>
    </dgm:pt>
    <dgm:pt modelId="{1911940E-770C-1043-97C7-29AAF36D2C24}" type="pres">
      <dgm:prSet presAssocID="{411CA921-0755-FE49-91D1-9A1E7A57E38C}" presName="hierRoot2" presStyleCnt="0">
        <dgm:presLayoutVars>
          <dgm:hierBranch val="init"/>
        </dgm:presLayoutVars>
      </dgm:prSet>
      <dgm:spPr/>
    </dgm:pt>
    <dgm:pt modelId="{2572DE5F-D940-8C4A-A580-E4938379D610}" type="pres">
      <dgm:prSet presAssocID="{411CA921-0755-FE49-91D1-9A1E7A57E38C}" presName="rootComposite" presStyleCnt="0"/>
      <dgm:spPr/>
    </dgm:pt>
    <dgm:pt modelId="{313BB55C-A21F-384A-8757-68B6D61EB0A5}" type="pres">
      <dgm:prSet presAssocID="{411CA921-0755-FE49-91D1-9A1E7A57E38C}" presName="rootText" presStyleLbl="node4" presStyleIdx="1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53D471-7BA5-3A4A-BE2D-91E16975248D}" type="pres">
      <dgm:prSet presAssocID="{411CA921-0755-FE49-91D1-9A1E7A57E38C}" presName="rootConnector" presStyleLbl="node4" presStyleIdx="10" presStyleCnt="13"/>
      <dgm:spPr/>
      <dgm:t>
        <a:bodyPr/>
        <a:lstStyle/>
        <a:p>
          <a:endParaRPr lang="en-US"/>
        </a:p>
      </dgm:t>
    </dgm:pt>
    <dgm:pt modelId="{5C405009-746C-7142-A21A-DF3CFB6A17E5}" type="pres">
      <dgm:prSet presAssocID="{411CA921-0755-FE49-91D1-9A1E7A57E38C}" presName="hierChild4" presStyleCnt="0"/>
      <dgm:spPr/>
    </dgm:pt>
    <dgm:pt modelId="{4567D619-9215-5F44-8BF0-435596E69558}" type="pres">
      <dgm:prSet presAssocID="{411CA921-0755-FE49-91D1-9A1E7A57E38C}" presName="hierChild5" presStyleCnt="0"/>
      <dgm:spPr/>
    </dgm:pt>
    <dgm:pt modelId="{975BC502-A199-6347-9DA2-58834A5A81D6}" type="pres">
      <dgm:prSet presAssocID="{795293D8-8F1E-544D-9FE1-2B34EC062779}" presName="Name37" presStyleLbl="parChTrans1D4" presStyleIdx="11" presStyleCnt="13"/>
      <dgm:spPr/>
      <dgm:t>
        <a:bodyPr/>
        <a:lstStyle/>
        <a:p>
          <a:endParaRPr lang="en-US"/>
        </a:p>
      </dgm:t>
    </dgm:pt>
    <dgm:pt modelId="{12B7F7CC-4144-D54A-B42C-20646125F204}" type="pres">
      <dgm:prSet presAssocID="{327864A7-AA65-2243-9876-1E6DA5944B9C}" presName="hierRoot2" presStyleCnt="0">
        <dgm:presLayoutVars>
          <dgm:hierBranch val="init"/>
        </dgm:presLayoutVars>
      </dgm:prSet>
      <dgm:spPr/>
    </dgm:pt>
    <dgm:pt modelId="{CE4036D9-9878-FA41-9F0A-79DD2C4C4A3D}" type="pres">
      <dgm:prSet presAssocID="{327864A7-AA65-2243-9876-1E6DA5944B9C}" presName="rootComposite" presStyleCnt="0"/>
      <dgm:spPr/>
    </dgm:pt>
    <dgm:pt modelId="{1D3F05D6-C88E-8B46-9599-7DED55DD63B9}" type="pres">
      <dgm:prSet presAssocID="{327864A7-AA65-2243-9876-1E6DA5944B9C}" presName="rootText" presStyleLbl="node4" presStyleIdx="1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B1C1D5-1E72-0040-9C2E-EA803F131E21}" type="pres">
      <dgm:prSet presAssocID="{327864A7-AA65-2243-9876-1E6DA5944B9C}" presName="rootConnector" presStyleLbl="node4" presStyleIdx="11" presStyleCnt="13"/>
      <dgm:spPr/>
      <dgm:t>
        <a:bodyPr/>
        <a:lstStyle/>
        <a:p>
          <a:endParaRPr lang="en-US"/>
        </a:p>
      </dgm:t>
    </dgm:pt>
    <dgm:pt modelId="{CB2575C9-035C-3C4F-AFF5-A6340BFCCEF6}" type="pres">
      <dgm:prSet presAssocID="{327864A7-AA65-2243-9876-1E6DA5944B9C}" presName="hierChild4" presStyleCnt="0"/>
      <dgm:spPr/>
    </dgm:pt>
    <dgm:pt modelId="{0A1D0492-0E3F-EE4F-B96A-147CBCBF7552}" type="pres">
      <dgm:prSet presAssocID="{327864A7-AA65-2243-9876-1E6DA5944B9C}" presName="hierChild5" presStyleCnt="0"/>
      <dgm:spPr/>
    </dgm:pt>
    <dgm:pt modelId="{DE4C3F41-ABCE-1E49-9E16-9717C621F5B7}" type="pres">
      <dgm:prSet presAssocID="{945CDA5F-61E7-444F-9F74-EF5BA67C60F2}" presName="Name37" presStyleLbl="parChTrans1D4" presStyleIdx="12" presStyleCnt="13"/>
      <dgm:spPr/>
      <dgm:t>
        <a:bodyPr/>
        <a:lstStyle/>
        <a:p>
          <a:endParaRPr lang="en-US"/>
        </a:p>
      </dgm:t>
    </dgm:pt>
    <dgm:pt modelId="{ACA27AED-D88B-344D-B40B-ABA2BF362E0C}" type="pres">
      <dgm:prSet presAssocID="{5D6349F7-A449-274E-B222-B52CEC7358E2}" presName="hierRoot2" presStyleCnt="0">
        <dgm:presLayoutVars>
          <dgm:hierBranch val="init"/>
        </dgm:presLayoutVars>
      </dgm:prSet>
      <dgm:spPr/>
    </dgm:pt>
    <dgm:pt modelId="{B5DC8A3F-5731-1948-AAF1-C6F4799EF1FC}" type="pres">
      <dgm:prSet presAssocID="{5D6349F7-A449-274E-B222-B52CEC7358E2}" presName="rootComposite" presStyleCnt="0"/>
      <dgm:spPr/>
    </dgm:pt>
    <dgm:pt modelId="{D5BB58EA-E0BD-0A41-8F82-8AA852E1B6AD}" type="pres">
      <dgm:prSet presAssocID="{5D6349F7-A449-274E-B222-B52CEC7358E2}" presName="rootText" presStyleLbl="node4" presStyleIdx="1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BF7DE-6F27-064D-AF83-049368A071CC}" type="pres">
      <dgm:prSet presAssocID="{5D6349F7-A449-274E-B222-B52CEC7358E2}" presName="rootConnector" presStyleLbl="node4" presStyleIdx="12" presStyleCnt="13"/>
      <dgm:spPr/>
      <dgm:t>
        <a:bodyPr/>
        <a:lstStyle/>
        <a:p>
          <a:endParaRPr lang="en-US"/>
        </a:p>
      </dgm:t>
    </dgm:pt>
    <dgm:pt modelId="{50EB545A-CDD3-3E47-8D9F-D06AB264E3A4}" type="pres">
      <dgm:prSet presAssocID="{5D6349F7-A449-274E-B222-B52CEC7358E2}" presName="hierChild4" presStyleCnt="0"/>
      <dgm:spPr/>
    </dgm:pt>
    <dgm:pt modelId="{AA79F6E5-743F-5246-9339-0E87D2402B4A}" type="pres">
      <dgm:prSet presAssocID="{5D6349F7-A449-274E-B222-B52CEC7358E2}" presName="hierChild5" presStyleCnt="0"/>
      <dgm:spPr/>
    </dgm:pt>
    <dgm:pt modelId="{F9F516CB-6705-B645-9CC9-DA3356436008}" type="pres">
      <dgm:prSet presAssocID="{822F064D-2C1C-4B41-A695-D07EB0EE2B89}" presName="hierChild5" presStyleCnt="0"/>
      <dgm:spPr/>
    </dgm:pt>
    <dgm:pt modelId="{DEAE8391-AAE8-F048-B43B-9AAFBDEDF0F0}" type="pres">
      <dgm:prSet presAssocID="{DF7AC1DA-CABD-9442-9859-A8B06711C33B}" presName="hierChild5" presStyleCnt="0"/>
      <dgm:spPr/>
    </dgm:pt>
    <dgm:pt modelId="{67A2D4E3-FB8E-7E4A-AF39-051EF84D6AA3}" type="pres">
      <dgm:prSet presAssocID="{678A86EF-5CA9-4545-970F-D2FC387D65D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2324DD8-6928-6D4A-BCFF-38C0C0586426}" type="pres">
      <dgm:prSet presAssocID="{BA706BA4-56AA-5B4A-9E12-FF79A0FE9351}" presName="hierRoot2" presStyleCnt="0">
        <dgm:presLayoutVars>
          <dgm:hierBranch val="init"/>
        </dgm:presLayoutVars>
      </dgm:prSet>
      <dgm:spPr/>
    </dgm:pt>
    <dgm:pt modelId="{B16DB102-0A94-4E4B-A09B-714624C25377}" type="pres">
      <dgm:prSet presAssocID="{BA706BA4-56AA-5B4A-9E12-FF79A0FE9351}" presName="rootComposite" presStyleCnt="0"/>
      <dgm:spPr/>
    </dgm:pt>
    <dgm:pt modelId="{77534A76-C231-0F49-8E9C-37AAEB7A0B24}" type="pres">
      <dgm:prSet presAssocID="{BA706BA4-56AA-5B4A-9E12-FF79A0FE935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E2E206-DB87-D248-A78C-75C7DD6E0B7B}" type="pres">
      <dgm:prSet presAssocID="{BA706BA4-56AA-5B4A-9E12-FF79A0FE9351}" presName="rootConnector" presStyleLbl="node2" presStyleIdx="2" presStyleCnt="3"/>
      <dgm:spPr/>
      <dgm:t>
        <a:bodyPr/>
        <a:lstStyle/>
        <a:p>
          <a:endParaRPr lang="en-US"/>
        </a:p>
      </dgm:t>
    </dgm:pt>
    <dgm:pt modelId="{C3735446-3918-2C40-AAEE-4B66738620BF}" type="pres">
      <dgm:prSet presAssocID="{BA706BA4-56AA-5B4A-9E12-FF79A0FE9351}" presName="hierChild4" presStyleCnt="0"/>
      <dgm:spPr/>
    </dgm:pt>
    <dgm:pt modelId="{33D7E5BF-3EDD-1F43-A641-857A0DFCA4B4}" type="pres">
      <dgm:prSet presAssocID="{BA706BA4-56AA-5B4A-9E12-FF79A0FE9351}" presName="hierChild5" presStyleCnt="0"/>
      <dgm:spPr/>
    </dgm:pt>
    <dgm:pt modelId="{08547100-E482-1041-A37D-DD0899B3D9C6}" type="pres">
      <dgm:prSet presAssocID="{132013C2-3F32-C748-88BE-D8BC15C9B946}" presName="hierChild3" presStyleCnt="0"/>
      <dgm:spPr/>
    </dgm:pt>
  </dgm:ptLst>
  <dgm:cxnLst>
    <dgm:cxn modelId="{19A53783-DC61-0246-AB4E-6E81397FFE86}" srcId="{822F064D-2C1C-4B41-A695-D07EB0EE2B89}" destId="{832D2BD4-764F-3349-9A71-DA57AC71EFE8}" srcOrd="0" destOrd="0" parTransId="{E0E0DD12-81C8-C049-9575-42BA83E75672}" sibTransId="{53590C23-D78B-004A-AF29-53AE2DEA4B6A}"/>
    <dgm:cxn modelId="{17ACE4D5-37FB-C342-A27E-AD9C3E829937}" type="presOf" srcId="{2EB6FED2-B53E-944F-8AD9-F7243AC5314F}" destId="{F57F114A-F990-E442-A178-EB6F408FD183}" srcOrd="0" destOrd="0" presId="urn:microsoft.com/office/officeart/2005/8/layout/orgChart1"/>
    <dgm:cxn modelId="{6928CEB7-107B-5A44-BF56-FFA60A4CB166}" type="presOf" srcId="{2DB0F88A-929A-3A48-A9B8-98A8A26FEB17}" destId="{96300E18-0F70-094F-B017-6D9CA0753372}" srcOrd="0" destOrd="0" presId="urn:microsoft.com/office/officeart/2005/8/layout/orgChart1"/>
    <dgm:cxn modelId="{47915C18-FD4B-C94C-B955-79ACF51A621E}" type="presOf" srcId="{59EE3B18-5294-9344-BADA-8EFB6A498C9D}" destId="{2A64C722-3EB7-B54F-AAC0-F0D3931B99E2}" srcOrd="1" destOrd="0" presId="urn:microsoft.com/office/officeart/2005/8/layout/orgChart1"/>
    <dgm:cxn modelId="{803586A1-1330-7E4D-8F5D-A6E2C7545892}" type="presOf" srcId="{73AB11DA-5E79-8F4B-8265-B87622DAD875}" destId="{336A72DA-0333-2242-A05B-A92CEF8CC888}" srcOrd="0" destOrd="0" presId="urn:microsoft.com/office/officeart/2005/8/layout/orgChart1"/>
    <dgm:cxn modelId="{26AC8B48-B62A-2F41-AF9E-33581919422E}" srcId="{822F064D-2C1C-4B41-A695-D07EB0EE2B89}" destId="{411CA921-0755-FE49-91D1-9A1E7A57E38C}" srcOrd="1" destOrd="0" parTransId="{A5205B6A-8933-A44C-86F3-E9240E24088C}" sibTransId="{390DE5B2-E6CD-E94B-B4B5-1FE93A35F4D3}"/>
    <dgm:cxn modelId="{A8908E7A-DB4B-B343-976E-BFD4CC194A14}" srcId="{822F064D-2C1C-4B41-A695-D07EB0EE2B89}" destId="{327864A7-AA65-2243-9876-1E6DA5944B9C}" srcOrd="2" destOrd="0" parTransId="{795293D8-8F1E-544D-9FE1-2B34EC062779}" sibTransId="{B49C2EF8-1814-3F40-B139-3F109BF2E194}"/>
    <dgm:cxn modelId="{F2014B6B-C4B0-C347-A481-1F2C6726F084}" type="presOf" srcId="{D6F66562-9A6D-1142-8CD4-EFE34C93D7DC}" destId="{7B4E980A-F3B1-F74D-AE90-B6DA38D0B47B}" srcOrd="1" destOrd="0" presId="urn:microsoft.com/office/officeart/2005/8/layout/orgChart1"/>
    <dgm:cxn modelId="{54186FB3-C91F-A54C-A725-7B57A6F2C8E9}" type="presOf" srcId="{132013C2-3F32-C748-88BE-D8BC15C9B946}" destId="{B87DA83C-159E-3047-93C2-0A3AA42A2E18}" srcOrd="0" destOrd="0" presId="urn:microsoft.com/office/officeart/2005/8/layout/orgChart1"/>
    <dgm:cxn modelId="{EF1C17DB-3CFE-C546-A8B6-77B414D627B5}" type="presOf" srcId="{048DE0B2-D28C-9542-A930-D595A0AF18DF}" destId="{536BE524-B4F7-4E4D-87F7-FC14C2488460}" srcOrd="0" destOrd="0" presId="urn:microsoft.com/office/officeart/2005/8/layout/orgChart1"/>
    <dgm:cxn modelId="{5E54BBEB-A3B2-0345-A0FA-5B3E7FC6E778}" type="presOf" srcId="{327864A7-AA65-2243-9876-1E6DA5944B9C}" destId="{1D3F05D6-C88E-8B46-9599-7DED55DD63B9}" srcOrd="0" destOrd="0" presId="urn:microsoft.com/office/officeart/2005/8/layout/orgChart1"/>
    <dgm:cxn modelId="{DAF26F89-CB37-DB46-93A9-BD32A69F5B52}" type="presOf" srcId="{E1E1B090-9929-E74F-AC48-22646A5539B5}" destId="{9EB0986A-4E9E-1843-87E2-3D56ECFB5F23}" srcOrd="1" destOrd="0" presId="urn:microsoft.com/office/officeart/2005/8/layout/orgChart1"/>
    <dgm:cxn modelId="{2AE1D4F4-2B99-534C-AC55-D75967DBB67F}" type="presOf" srcId="{5BB58735-FF71-3C45-AEBC-A4EA48A2C460}" destId="{4C0DE9A1-0D34-534E-AEA1-E8AA627956D5}" srcOrd="0" destOrd="0" presId="urn:microsoft.com/office/officeart/2005/8/layout/orgChart1"/>
    <dgm:cxn modelId="{0EEB4FA0-6652-4343-8D4B-B373E28E2520}" type="presOf" srcId="{2EB6FED2-B53E-944F-8AD9-F7243AC5314F}" destId="{D661EA14-A096-DC42-8A29-80F3645ED83C}" srcOrd="1" destOrd="0" presId="urn:microsoft.com/office/officeart/2005/8/layout/orgChart1"/>
    <dgm:cxn modelId="{8E975B8B-30A2-A549-8533-4556E4284615}" type="presOf" srcId="{945CDA5F-61E7-444F-9F74-EF5BA67C60F2}" destId="{DE4C3F41-ABCE-1E49-9E16-9717C621F5B7}" srcOrd="0" destOrd="0" presId="urn:microsoft.com/office/officeart/2005/8/layout/orgChart1"/>
    <dgm:cxn modelId="{E02CDB90-BC3A-4F47-AF41-627CBC20B0BB}" type="presOf" srcId="{151F16CB-2D56-7646-B916-DAC2E847F6C8}" destId="{0CCBE19F-6AF2-DD42-907B-21039ED9FB29}" srcOrd="0" destOrd="0" presId="urn:microsoft.com/office/officeart/2005/8/layout/orgChart1"/>
    <dgm:cxn modelId="{65921E1A-3CEC-634F-9F42-2E666F975421}" type="presOf" srcId="{36ECD198-DDCE-7940-9328-F42A0C0D2CCE}" destId="{DA92B1C1-05D0-C346-880E-5A8924EBCCB7}" srcOrd="0" destOrd="0" presId="urn:microsoft.com/office/officeart/2005/8/layout/orgChart1"/>
    <dgm:cxn modelId="{4E1A3A7E-85E4-824C-9DB7-6511D411D376}" srcId="{DF7AC1DA-CABD-9442-9859-A8B06711C33B}" destId="{822F064D-2C1C-4B41-A695-D07EB0EE2B89}" srcOrd="3" destOrd="0" parTransId="{5BB58735-FF71-3C45-AEBC-A4EA48A2C460}" sibTransId="{9226F3B9-632C-E24E-82ED-4A6742F22B8B}"/>
    <dgm:cxn modelId="{539291C1-D54A-884D-86AE-11CB42B09AE5}" type="presOf" srcId="{327864A7-AA65-2243-9876-1E6DA5944B9C}" destId="{69B1C1D5-1E72-0040-9C2E-EA803F131E21}" srcOrd="1" destOrd="0" presId="urn:microsoft.com/office/officeart/2005/8/layout/orgChart1"/>
    <dgm:cxn modelId="{9300C13B-950E-C141-B168-A7AD536BC014}" srcId="{D6F66562-9A6D-1142-8CD4-EFE34C93D7DC}" destId="{0A94C726-6B7A-854D-BDF8-0878E301FB26}" srcOrd="1" destOrd="0" parTransId="{73AB11DA-5E79-8F4B-8265-B87622DAD875}" sibTransId="{981D634A-C70A-624E-88D7-12BC35659A79}"/>
    <dgm:cxn modelId="{0A921823-ABC1-954D-A065-A108EE13504E}" type="presOf" srcId="{832D2BD4-764F-3349-9A71-DA57AC71EFE8}" destId="{D9DFBF24-3475-2F44-839D-B8DDC2E32D62}" srcOrd="1" destOrd="0" presId="urn:microsoft.com/office/officeart/2005/8/layout/orgChart1"/>
    <dgm:cxn modelId="{5CF7B841-BA52-374F-BD83-BFFA2DD00CFF}" srcId="{DF7AC1DA-CABD-9442-9859-A8B06711C33B}" destId="{D6F66562-9A6D-1142-8CD4-EFE34C93D7DC}" srcOrd="0" destOrd="0" parTransId="{494D2D1F-8C0C-AB4A-9C19-93BF12C64271}" sibTransId="{682EF34A-6A1A-A544-8814-587F8856F905}"/>
    <dgm:cxn modelId="{219432A0-424C-CC4E-8F4A-EE4C398409F4}" type="presOf" srcId="{D6F66562-9A6D-1142-8CD4-EFE34C93D7DC}" destId="{EB97D884-B78F-BC4A-A1AF-2DB94B7C3433}" srcOrd="0" destOrd="0" presId="urn:microsoft.com/office/officeart/2005/8/layout/orgChart1"/>
    <dgm:cxn modelId="{0D64E79E-47DB-C94E-AFD4-52CD30F4DF3A}" type="presOf" srcId="{132013C2-3F32-C748-88BE-D8BC15C9B946}" destId="{A47D99CE-0B20-F64F-AA6B-91ED7BC02CB1}" srcOrd="1" destOrd="0" presId="urn:microsoft.com/office/officeart/2005/8/layout/orgChart1"/>
    <dgm:cxn modelId="{1B931234-A20F-6743-B1A0-0D4B7D483BED}" type="presOf" srcId="{2DB0F88A-929A-3A48-A9B8-98A8A26FEB17}" destId="{5B940DDE-F206-0544-B3C3-7D04167838B8}" srcOrd="1" destOrd="0" presId="urn:microsoft.com/office/officeart/2005/8/layout/orgChart1"/>
    <dgm:cxn modelId="{B0CFCE36-435C-4542-ADD4-6845690E2B7F}" srcId="{E1E1B090-9929-E74F-AC48-22646A5539B5}" destId="{C664D3DC-1251-324F-8C73-A3E4F24F501B}" srcOrd="2" destOrd="0" parTransId="{4AE2E9F4-B2B9-AA48-BFD3-8C7DE2070775}" sibTransId="{D29D68F5-13E1-0C4D-936B-5985B42CBC95}"/>
    <dgm:cxn modelId="{9FE4090D-F7D5-954D-992B-94AEABC2CBD3}" type="presOf" srcId="{C647967F-362B-F14A-9F16-36B0B5AD0625}" destId="{577FC208-02F7-FE4E-AAEE-34C28011FD23}" srcOrd="0" destOrd="0" presId="urn:microsoft.com/office/officeart/2005/8/layout/orgChart1"/>
    <dgm:cxn modelId="{B7AA0144-5BE8-7940-B3E1-9DA3A5443A55}" type="presOf" srcId="{C664D3DC-1251-324F-8C73-A3E4F24F501B}" destId="{F4675E63-DFC7-D54F-B647-C30570940E92}" srcOrd="1" destOrd="0" presId="urn:microsoft.com/office/officeart/2005/8/layout/orgChart1"/>
    <dgm:cxn modelId="{7B2210CF-853C-374C-A61C-B72769F1D298}" type="presOf" srcId="{5D6349F7-A449-274E-B222-B52CEC7358E2}" destId="{4C2BF7DE-6F27-064D-AF83-049368A071CC}" srcOrd="1" destOrd="0" presId="urn:microsoft.com/office/officeart/2005/8/layout/orgChart1"/>
    <dgm:cxn modelId="{3BECBD74-2724-4348-9E80-A6ECEB6A6B45}" srcId="{E1E1B090-9929-E74F-AC48-22646A5539B5}" destId="{060D9E56-994A-0145-A876-AF9BAC93D1C0}" srcOrd="0" destOrd="0" parTransId="{5E4A0553-CFE5-6546-9507-BAFA7D8AE172}" sibTransId="{403C1139-AE7A-DB4F-913D-4565BC229029}"/>
    <dgm:cxn modelId="{A13CC72D-EB28-9246-959D-CFBF98601BAC}" type="presOf" srcId="{1EF1E212-4FFE-F444-8A4F-FAB911A2DAA0}" destId="{0B495D36-6F72-D644-8941-C0DBCE471617}" srcOrd="0" destOrd="0" presId="urn:microsoft.com/office/officeart/2005/8/layout/orgChart1"/>
    <dgm:cxn modelId="{6BBC0D15-2744-0A45-A2EF-6D525846C5CF}" type="presOf" srcId="{E1E1B090-9929-E74F-AC48-22646A5539B5}" destId="{2D990558-EA7D-9A48-8B92-97944D7D5132}" srcOrd="0" destOrd="0" presId="urn:microsoft.com/office/officeart/2005/8/layout/orgChart1"/>
    <dgm:cxn modelId="{1C40A3BC-C4C5-1A4A-882F-C0334352F14C}" type="presOf" srcId="{1BD7AE50-6D60-DA43-9264-A49CCA2DE057}" destId="{7F434E67-C4ED-1F45-85A4-5856FC02BEDA}" srcOrd="0" destOrd="0" presId="urn:microsoft.com/office/officeart/2005/8/layout/orgChart1"/>
    <dgm:cxn modelId="{08AF62C8-485F-594E-8078-B92B23BC7CFA}" type="presOf" srcId="{C6850B2F-4B9A-764A-8495-35ADDF2D7268}" destId="{35AA1F75-554B-D04C-A9E4-D91D1CCC7EC5}" srcOrd="0" destOrd="0" presId="urn:microsoft.com/office/officeart/2005/8/layout/orgChart1"/>
    <dgm:cxn modelId="{D23BACA1-B0A4-9544-AB1C-5D869625B168}" type="presOf" srcId="{A5205B6A-8933-A44C-86F3-E9240E24088C}" destId="{7330CB4C-8DB0-3949-B355-8D854CC6E552}" srcOrd="0" destOrd="0" presId="urn:microsoft.com/office/officeart/2005/8/layout/orgChart1"/>
    <dgm:cxn modelId="{411BDE3D-241B-024F-B6C1-0ED6A5DAA03A}" type="presOf" srcId="{832D2BD4-764F-3349-9A71-DA57AC71EFE8}" destId="{38AA55B4-D05B-5D43-90AF-44C7AED03C1E}" srcOrd="0" destOrd="0" presId="urn:microsoft.com/office/officeart/2005/8/layout/orgChart1"/>
    <dgm:cxn modelId="{B5EDD4AC-468A-C748-A0B4-5EA798F70C5F}" type="presOf" srcId="{C664D3DC-1251-324F-8C73-A3E4F24F501B}" destId="{B38BEC56-2115-B843-9E81-999BE5DEFC28}" srcOrd="0" destOrd="0" presId="urn:microsoft.com/office/officeart/2005/8/layout/orgChart1"/>
    <dgm:cxn modelId="{0E8615FA-9E84-AE43-A461-4B4C00AA3C95}" type="presOf" srcId="{0A94C726-6B7A-854D-BDF8-0878E301FB26}" destId="{BFEB26EF-C662-084E-808E-8FF62B0E4891}" srcOrd="0" destOrd="0" presId="urn:microsoft.com/office/officeart/2005/8/layout/orgChart1"/>
    <dgm:cxn modelId="{41A19E5E-7BA5-234B-A761-BD75A0058687}" type="presOf" srcId="{5D6349F7-A449-274E-B222-B52CEC7358E2}" destId="{D5BB58EA-E0BD-0A41-8F82-8AA852E1B6AD}" srcOrd="0" destOrd="0" presId="urn:microsoft.com/office/officeart/2005/8/layout/orgChart1"/>
    <dgm:cxn modelId="{D895445F-1D93-DF46-B043-04D859FE5563}" type="presOf" srcId="{411CA921-0755-FE49-91D1-9A1E7A57E38C}" destId="{313BB55C-A21F-384A-8757-68B6D61EB0A5}" srcOrd="0" destOrd="0" presId="urn:microsoft.com/office/officeart/2005/8/layout/orgChart1"/>
    <dgm:cxn modelId="{C333C79D-43DA-9045-9DB4-7C70BBFBC00E}" type="presOf" srcId="{048DE0B2-D28C-9542-A930-D595A0AF18DF}" destId="{0D4300F3-9C4C-9444-9000-50751B44E155}" srcOrd="1" destOrd="0" presId="urn:microsoft.com/office/officeart/2005/8/layout/orgChart1"/>
    <dgm:cxn modelId="{AC7ADB55-B225-D144-8D51-759033CCE279}" type="presOf" srcId="{05A23D8C-F48F-6B46-9F85-AAA0DE36106D}" destId="{1A01CCB5-EAF4-FE49-8DBA-DE0400C389B6}" srcOrd="1" destOrd="0" presId="urn:microsoft.com/office/officeart/2005/8/layout/orgChart1"/>
    <dgm:cxn modelId="{6DEA834E-65ED-6D46-94AF-7C449CFC1247}" type="presOf" srcId="{BA706BA4-56AA-5B4A-9E12-FF79A0FE9351}" destId="{77534A76-C231-0F49-8E9C-37AAEB7A0B24}" srcOrd="0" destOrd="0" presId="urn:microsoft.com/office/officeart/2005/8/layout/orgChart1"/>
    <dgm:cxn modelId="{28C1CA6E-E9C7-A345-BBB0-B5C47D13FAF7}" type="presOf" srcId="{DF7AC1DA-CABD-9442-9859-A8B06711C33B}" destId="{384808F9-B9AD-0E43-9F09-440A4267D262}" srcOrd="0" destOrd="0" presId="urn:microsoft.com/office/officeart/2005/8/layout/orgChart1"/>
    <dgm:cxn modelId="{5A6118A8-AD53-FD44-89FD-F5A05E49DF5D}" srcId="{2EB6FED2-B53E-944F-8AD9-F7243AC5314F}" destId="{05A23D8C-F48F-6B46-9F85-AAA0DE36106D}" srcOrd="0" destOrd="0" parTransId="{778F4941-D346-C446-97D0-22394242A705}" sibTransId="{D07A7B43-CCC7-6D43-847E-37FD9CEE108F}"/>
    <dgm:cxn modelId="{F443B574-C0D1-9845-86E6-C8B9A11D61D4}" type="presOf" srcId="{BA706BA4-56AA-5B4A-9E12-FF79A0FE9351}" destId="{8AE2E206-DB87-D248-A78C-75C7DD6E0B7B}" srcOrd="1" destOrd="0" presId="urn:microsoft.com/office/officeart/2005/8/layout/orgChart1"/>
    <dgm:cxn modelId="{ECAD3577-E21F-7543-A8DA-0C44CA0DEE0C}" type="presOf" srcId="{E0E0DD12-81C8-C049-9575-42BA83E75672}" destId="{D2AE00B0-D128-2D4F-B511-85CAFB60C930}" srcOrd="0" destOrd="0" presId="urn:microsoft.com/office/officeart/2005/8/layout/orgChart1"/>
    <dgm:cxn modelId="{4982EE1D-2226-E94F-A10C-256D249942BD}" type="presOf" srcId="{D7A26EBA-EFA8-8448-97B2-4F573A90D255}" destId="{78FE1D2B-A0D8-6542-A749-1E678581654F}" srcOrd="0" destOrd="0" presId="urn:microsoft.com/office/officeart/2005/8/layout/orgChart1"/>
    <dgm:cxn modelId="{6C6EC863-76B7-BD40-93C4-5B12667B9474}" type="presOf" srcId="{822F064D-2C1C-4B41-A695-D07EB0EE2B89}" destId="{8285C8CC-32D0-3642-BC42-A1B0333D6123}" srcOrd="1" destOrd="0" presId="urn:microsoft.com/office/officeart/2005/8/layout/orgChart1"/>
    <dgm:cxn modelId="{C86B1527-EB6E-0B48-BF74-DF8F17DF3432}" srcId="{D6F66562-9A6D-1142-8CD4-EFE34C93D7DC}" destId="{048DE0B2-D28C-9542-A930-D595A0AF18DF}" srcOrd="2" destOrd="0" parTransId="{C6850B2F-4B9A-764A-8495-35ADDF2D7268}" sibTransId="{21491734-BC36-0A4A-9824-CF5BD42B283F}"/>
    <dgm:cxn modelId="{D707D5B7-C9B0-984F-B74D-5288D8749CE0}" srcId="{EF6DFE0F-21E3-474F-992D-2F50356687DA}" destId="{132013C2-3F32-C748-88BE-D8BC15C9B946}" srcOrd="0" destOrd="0" parTransId="{8D07298E-DC71-E445-83DC-F2AC6A54AF15}" sibTransId="{1EDA57CE-DF50-2C42-A332-6F88E9B7991E}"/>
    <dgm:cxn modelId="{D27046FA-FA9B-744C-B8B2-C2017AFFD4B7}" type="presOf" srcId="{795293D8-8F1E-544D-9FE1-2B34EC062779}" destId="{975BC502-A199-6347-9DA2-58834A5A81D6}" srcOrd="0" destOrd="0" presId="urn:microsoft.com/office/officeart/2005/8/layout/orgChart1"/>
    <dgm:cxn modelId="{9B7178FA-CA2D-2B42-8EF9-F326DBC982CC}" srcId="{DF7AC1DA-CABD-9442-9859-A8B06711C33B}" destId="{2EB6FED2-B53E-944F-8AD9-F7243AC5314F}" srcOrd="1" destOrd="0" parTransId="{1EF1E212-4FFE-F444-8A4F-FAB911A2DAA0}" sibTransId="{8E151A19-7D2C-0045-8C11-6F8A2F9261D0}"/>
    <dgm:cxn modelId="{5EB5DF8A-E7E5-6742-8E00-D78CA07B8542}" srcId="{2EB6FED2-B53E-944F-8AD9-F7243AC5314F}" destId="{59EE3B18-5294-9344-BADA-8EFB6A498C9D}" srcOrd="2" destOrd="0" parTransId="{1BD7AE50-6D60-DA43-9264-A49CCA2DE057}" sibTransId="{CC60B8C2-0D43-9244-BC73-4C7160D9BD64}"/>
    <dgm:cxn modelId="{4A5716DC-0286-DB44-8751-1876FC3DCABE}" type="presOf" srcId="{176DDF9B-F577-C54F-B856-1C40E144F01D}" destId="{DB129C7F-FFE0-184A-90DB-146EE231F3E4}" srcOrd="0" destOrd="0" presId="urn:microsoft.com/office/officeart/2005/8/layout/orgChart1"/>
    <dgm:cxn modelId="{89CAAF75-5AEF-5148-AD52-F74947999417}" srcId="{132013C2-3F32-C748-88BE-D8BC15C9B946}" destId="{D8255A53-98D1-5A4C-87BD-DC82B424BA42}" srcOrd="0" destOrd="0" parTransId="{EF6CE2B4-85DB-FC44-B602-10B0FB1EF567}" sibTransId="{1151F8D0-47B9-FE4F-A743-F92533276E3E}"/>
    <dgm:cxn modelId="{4313A766-CA4A-BD4A-AA5A-C9B8091A6E91}" srcId="{822F064D-2C1C-4B41-A695-D07EB0EE2B89}" destId="{5D6349F7-A449-274E-B222-B52CEC7358E2}" srcOrd="3" destOrd="0" parTransId="{945CDA5F-61E7-444F-9F74-EF5BA67C60F2}" sibTransId="{BAB0721B-9863-CB46-89CA-58A8A69FEF9F}"/>
    <dgm:cxn modelId="{27452D02-9EBE-344F-AF8C-ED74D432249D}" srcId="{E1E1B090-9929-E74F-AC48-22646A5539B5}" destId="{2DB0F88A-929A-3A48-A9B8-98A8A26FEB17}" srcOrd="1" destOrd="0" parTransId="{36ECD198-DDCE-7940-9328-F42A0C0D2CCE}" sibTransId="{20A2BC87-78C3-DD4F-953F-20D5874E5EFD}"/>
    <dgm:cxn modelId="{7CBF9194-E97F-A547-9B4B-55DC6F0D828A}" type="presOf" srcId="{59EE3B18-5294-9344-BADA-8EFB6A498C9D}" destId="{5A12450B-293E-D74F-B08B-5C3BF1E7A2E5}" srcOrd="0" destOrd="0" presId="urn:microsoft.com/office/officeart/2005/8/layout/orgChart1"/>
    <dgm:cxn modelId="{11EF3C5D-6FEF-EB4B-A1A7-1471FE0E0485}" type="presOf" srcId="{E8AA37A9-080D-2441-8D56-80D35CF153EC}" destId="{D85AA0DD-C97D-8541-B03B-85F010299AB5}" srcOrd="0" destOrd="0" presId="urn:microsoft.com/office/officeart/2005/8/layout/orgChart1"/>
    <dgm:cxn modelId="{A1248C2C-132F-2240-8EE7-7A3B0C75C9DC}" type="presOf" srcId="{8D764F04-45B7-FB4E-8AAE-7E944E067EEC}" destId="{3AAC4FEA-501B-9943-B6A6-89C126D8735B}" srcOrd="0" destOrd="0" presId="urn:microsoft.com/office/officeart/2005/8/layout/orgChart1"/>
    <dgm:cxn modelId="{016C634E-2E2B-3A46-A2B6-1A17444B412A}" type="presOf" srcId="{494D2D1F-8C0C-AB4A-9C19-93BF12C64271}" destId="{98593828-60F0-EB4B-8C17-367050BB96B4}" srcOrd="0" destOrd="0" presId="urn:microsoft.com/office/officeart/2005/8/layout/orgChart1"/>
    <dgm:cxn modelId="{1C65B946-9A93-6943-880B-82A5E648D03C}" type="presOf" srcId="{678A86EF-5CA9-4545-970F-D2FC387D65DC}" destId="{67A2D4E3-FB8E-7E4A-AF39-051EF84D6AA3}" srcOrd="0" destOrd="0" presId="urn:microsoft.com/office/officeart/2005/8/layout/orgChart1"/>
    <dgm:cxn modelId="{EE385DD0-1D58-104B-B863-40B2E72397C4}" srcId="{DF7AC1DA-CABD-9442-9859-A8B06711C33B}" destId="{E1E1B090-9929-E74F-AC48-22646A5539B5}" srcOrd="2" destOrd="0" parTransId="{D7A26EBA-EFA8-8448-97B2-4F573A90D255}" sibTransId="{0F79E544-3D53-4C45-A870-733CDD2AC727}"/>
    <dgm:cxn modelId="{5B8A5D06-40C1-3244-AB78-E98BF5ABE85C}" srcId="{132013C2-3F32-C748-88BE-D8BC15C9B946}" destId="{DF7AC1DA-CABD-9442-9859-A8B06711C33B}" srcOrd="1" destOrd="0" parTransId="{E8AA37A9-080D-2441-8D56-80D35CF153EC}" sibTransId="{D306EB08-7BFE-C64A-A13C-5C96CF4C730A}"/>
    <dgm:cxn modelId="{1FA4E647-BE9E-5642-B731-B78EC27882AA}" type="presOf" srcId="{05A23D8C-F48F-6B46-9F85-AAA0DE36106D}" destId="{E87994FE-0187-B94B-97A3-D37D5826E0BF}" srcOrd="0" destOrd="0" presId="urn:microsoft.com/office/officeart/2005/8/layout/orgChart1"/>
    <dgm:cxn modelId="{188C48DC-045A-D644-AB91-02734A93C4FC}" type="presOf" srcId="{822F064D-2C1C-4B41-A695-D07EB0EE2B89}" destId="{60AE1E52-AF67-E344-AA1D-125878BB2EE9}" srcOrd="0" destOrd="0" presId="urn:microsoft.com/office/officeart/2005/8/layout/orgChart1"/>
    <dgm:cxn modelId="{261C5169-5025-D94A-89DE-ADE0B5DEBF68}" srcId="{D6F66562-9A6D-1142-8CD4-EFE34C93D7DC}" destId="{151F16CB-2D56-7646-B916-DAC2E847F6C8}" srcOrd="0" destOrd="0" parTransId="{8D764F04-45B7-FB4E-8AAE-7E944E067EEC}" sibTransId="{ED929315-86FF-DB4F-B0CD-9C817683203C}"/>
    <dgm:cxn modelId="{EC9F3548-7F97-7C44-A464-2DA24085DB8F}" type="presOf" srcId="{DF7AC1DA-CABD-9442-9859-A8B06711C33B}" destId="{DE3F05A0-D721-3849-997A-15E96C18DC67}" srcOrd="1" destOrd="0" presId="urn:microsoft.com/office/officeart/2005/8/layout/orgChart1"/>
    <dgm:cxn modelId="{BF6039DC-4D85-7645-90C3-2B0E6F6482C6}" type="presOf" srcId="{5E4A0553-CFE5-6546-9507-BAFA7D8AE172}" destId="{95189C82-DFBE-F34A-84D4-58CE675C6BB6}" srcOrd="0" destOrd="0" presId="urn:microsoft.com/office/officeart/2005/8/layout/orgChart1"/>
    <dgm:cxn modelId="{CDBF5714-F0B9-3C44-AA0F-4F88A49E6187}" type="presOf" srcId="{EF6CE2B4-85DB-FC44-B602-10B0FB1EF567}" destId="{332BC006-C188-3F45-8925-40061688D3F0}" srcOrd="0" destOrd="0" presId="urn:microsoft.com/office/officeart/2005/8/layout/orgChart1"/>
    <dgm:cxn modelId="{27B5D65C-7C49-2343-BE03-EE6BAAB42AD0}" type="presOf" srcId="{4AE2E9F4-B2B9-AA48-BFD3-8C7DE2070775}" destId="{5BD5EE06-5200-214F-9543-2D1C580425E2}" srcOrd="0" destOrd="0" presId="urn:microsoft.com/office/officeart/2005/8/layout/orgChart1"/>
    <dgm:cxn modelId="{7FB8FABD-1F76-8340-935D-3DA0D4E51B13}" type="presOf" srcId="{778F4941-D346-C446-97D0-22394242A705}" destId="{FC01CBF3-FC0E-D041-9E95-6A956D500CA1}" srcOrd="0" destOrd="0" presId="urn:microsoft.com/office/officeart/2005/8/layout/orgChart1"/>
    <dgm:cxn modelId="{13F6EA41-AC1A-0646-A7EA-999F6D60EC49}" type="presOf" srcId="{EF6DFE0F-21E3-474F-992D-2F50356687DA}" destId="{86D1150F-32B7-9541-9D90-6EC7C904EA8A}" srcOrd="0" destOrd="0" presId="urn:microsoft.com/office/officeart/2005/8/layout/orgChart1"/>
    <dgm:cxn modelId="{657FE4C7-4761-2447-8DD9-3C502D6EF346}" type="presOf" srcId="{411CA921-0755-FE49-91D1-9A1E7A57E38C}" destId="{9B53D471-7BA5-3A4A-BE2D-91E16975248D}" srcOrd="1" destOrd="0" presId="urn:microsoft.com/office/officeart/2005/8/layout/orgChart1"/>
    <dgm:cxn modelId="{63054BD1-8CD7-2746-B890-BD2E00758BF0}" type="presOf" srcId="{060D9E56-994A-0145-A876-AF9BAC93D1C0}" destId="{5158F070-C258-5A44-A93D-0B767D743BD5}" srcOrd="0" destOrd="0" presId="urn:microsoft.com/office/officeart/2005/8/layout/orgChart1"/>
    <dgm:cxn modelId="{86EE57D9-C57A-A847-ADDB-FF15C62AF870}" type="presOf" srcId="{0A94C726-6B7A-854D-BDF8-0878E301FB26}" destId="{D28008F0-C050-BA4B-AFD9-9BF4765877D0}" srcOrd="1" destOrd="0" presId="urn:microsoft.com/office/officeart/2005/8/layout/orgChart1"/>
    <dgm:cxn modelId="{109B4BA9-EB4B-6B46-BC6A-AB7B36889416}" type="presOf" srcId="{060D9E56-994A-0145-A876-AF9BAC93D1C0}" destId="{CACC5618-686F-3542-95AF-CB22F705F098}" srcOrd="1" destOrd="0" presId="urn:microsoft.com/office/officeart/2005/8/layout/orgChart1"/>
    <dgm:cxn modelId="{BBA26E20-FBC3-CF47-AD5D-C637C8E9758D}" type="presOf" srcId="{176DDF9B-F577-C54F-B856-1C40E144F01D}" destId="{9BD0A866-B1D4-6E48-888A-E48F65844D4D}" srcOrd="1" destOrd="0" presId="urn:microsoft.com/office/officeart/2005/8/layout/orgChart1"/>
    <dgm:cxn modelId="{6347B661-D41F-8040-BC08-78E57A44EA49}" srcId="{132013C2-3F32-C748-88BE-D8BC15C9B946}" destId="{BA706BA4-56AA-5B4A-9E12-FF79A0FE9351}" srcOrd="2" destOrd="0" parTransId="{678A86EF-5CA9-4545-970F-D2FC387D65DC}" sibTransId="{8F9C3C16-8AED-9745-8AA7-EC6EECF2508D}"/>
    <dgm:cxn modelId="{3DB8293B-272B-DF4D-8B4B-AA6054A9E086}" srcId="{2EB6FED2-B53E-944F-8AD9-F7243AC5314F}" destId="{176DDF9B-F577-C54F-B856-1C40E144F01D}" srcOrd="1" destOrd="0" parTransId="{C647967F-362B-F14A-9F16-36B0B5AD0625}" sibTransId="{666E1F37-9132-E74D-8188-ACDB0A49C5CF}"/>
    <dgm:cxn modelId="{4CF5E758-EBAD-2247-B744-10CAA0A97746}" type="presOf" srcId="{D8255A53-98D1-5A4C-87BD-DC82B424BA42}" destId="{25A8BFC4-8297-9849-9F0E-023F02332558}" srcOrd="1" destOrd="0" presId="urn:microsoft.com/office/officeart/2005/8/layout/orgChart1"/>
    <dgm:cxn modelId="{8D45467C-06FF-0949-9B80-A8AE39F14906}" type="presOf" srcId="{151F16CB-2D56-7646-B916-DAC2E847F6C8}" destId="{4F4C95F7-190A-224E-9C55-DCB5D6D6B579}" srcOrd="1" destOrd="0" presId="urn:microsoft.com/office/officeart/2005/8/layout/orgChart1"/>
    <dgm:cxn modelId="{B31CF2D8-B60C-D84C-B817-A1FA6A7B9544}" type="presOf" srcId="{D8255A53-98D1-5A4C-87BD-DC82B424BA42}" destId="{54A40550-AF13-8146-A93A-F5B9B5A2AB31}" srcOrd="0" destOrd="0" presId="urn:microsoft.com/office/officeart/2005/8/layout/orgChart1"/>
    <dgm:cxn modelId="{C5996897-3D64-BB44-932A-AAEFF74A1163}" type="presParOf" srcId="{86D1150F-32B7-9541-9D90-6EC7C904EA8A}" destId="{B0F3867D-F8DC-0641-AAF1-B5637AB37084}" srcOrd="0" destOrd="0" presId="urn:microsoft.com/office/officeart/2005/8/layout/orgChart1"/>
    <dgm:cxn modelId="{D0BE7047-CEFC-2E40-B896-5A9AF7A26193}" type="presParOf" srcId="{B0F3867D-F8DC-0641-AAF1-B5637AB37084}" destId="{A6938A80-F903-944B-9470-A959A0B892F1}" srcOrd="0" destOrd="0" presId="urn:microsoft.com/office/officeart/2005/8/layout/orgChart1"/>
    <dgm:cxn modelId="{BDF7EEBC-30C8-FD4A-9534-D60C8D598438}" type="presParOf" srcId="{A6938A80-F903-944B-9470-A959A0B892F1}" destId="{B87DA83C-159E-3047-93C2-0A3AA42A2E18}" srcOrd="0" destOrd="0" presId="urn:microsoft.com/office/officeart/2005/8/layout/orgChart1"/>
    <dgm:cxn modelId="{76F66DCB-2198-A94D-9588-CCA598C46065}" type="presParOf" srcId="{A6938A80-F903-944B-9470-A959A0B892F1}" destId="{A47D99CE-0B20-F64F-AA6B-91ED7BC02CB1}" srcOrd="1" destOrd="0" presId="urn:microsoft.com/office/officeart/2005/8/layout/orgChart1"/>
    <dgm:cxn modelId="{E353FEB7-82C0-FD46-8694-A4A85C46F5C5}" type="presParOf" srcId="{B0F3867D-F8DC-0641-AAF1-B5637AB37084}" destId="{49C202BC-AFE2-EC46-A991-0BB8176849E9}" srcOrd="1" destOrd="0" presId="urn:microsoft.com/office/officeart/2005/8/layout/orgChart1"/>
    <dgm:cxn modelId="{B4CD056C-7305-4445-9E9A-7F3055357449}" type="presParOf" srcId="{49C202BC-AFE2-EC46-A991-0BB8176849E9}" destId="{332BC006-C188-3F45-8925-40061688D3F0}" srcOrd="0" destOrd="0" presId="urn:microsoft.com/office/officeart/2005/8/layout/orgChart1"/>
    <dgm:cxn modelId="{8DCBE2CB-C305-0B4D-8AB0-650074045198}" type="presParOf" srcId="{49C202BC-AFE2-EC46-A991-0BB8176849E9}" destId="{7B3D4D1B-3A40-174E-9B11-A2C912F78A75}" srcOrd="1" destOrd="0" presId="urn:microsoft.com/office/officeart/2005/8/layout/orgChart1"/>
    <dgm:cxn modelId="{558449FB-A1C4-2D44-B959-654FB03D975D}" type="presParOf" srcId="{7B3D4D1B-3A40-174E-9B11-A2C912F78A75}" destId="{3DFBDB7C-4D24-E542-91BA-CC5ADC597F78}" srcOrd="0" destOrd="0" presId="urn:microsoft.com/office/officeart/2005/8/layout/orgChart1"/>
    <dgm:cxn modelId="{E4BC33DE-BB7F-5C4B-8A28-3A49A65734FF}" type="presParOf" srcId="{3DFBDB7C-4D24-E542-91BA-CC5ADC597F78}" destId="{54A40550-AF13-8146-A93A-F5B9B5A2AB31}" srcOrd="0" destOrd="0" presId="urn:microsoft.com/office/officeart/2005/8/layout/orgChart1"/>
    <dgm:cxn modelId="{F6C81E01-5412-CA4F-9D7D-2584BCAFDAF5}" type="presParOf" srcId="{3DFBDB7C-4D24-E542-91BA-CC5ADC597F78}" destId="{25A8BFC4-8297-9849-9F0E-023F02332558}" srcOrd="1" destOrd="0" presId="urn:microsoft.com/office/officeart/2005/8/layout/orgChart1"/>
    <dgm:cxn modelId="{3A371994-E6E9-EC45-A0EF-C4D60CF8E8F0}" type="presParOf" srcId="{7B3D4D1B-3A40-174E-9B11-A2C912F78A75}" destId="{3F3FAE1A-3DB7-9249-921F-65E1F8A054C6}" srcOrd="1" destOrd="0" presId="urn:microsoft.com/office/officeart/2005/8/layout/orgChart1"/>
    <dgm:cxn modelId="{14F2A972-2C1C-0D4F-AB24-C2FB0B3226FA}" type="presParOf" srcId="{7B3D4D1B-3A40-174E-9B11-A2C912F78A75}" destId="{FA22103E-A493-174A-BBD2-C672F8CBB2BA}" srcOrd="2" destOrd="0" presId="urn:microsoft.com/office/officeart/2005/8/layout/orgChart1"/>
    <dgm:cxn modelId="{9E14DFB8-C7E3-2048-A669-C3045BD2D927}" type="presParOf" srcId="{49C202BC-AFE2-EC46-A991-0BB8176849E9}" destId="{D85AA0DD-C97D-8541-B03B-85F010299AB5}" srcOrd="2" destOrd="0" presId="urn:microsoft.com/office/officeart/2005/8/layout/orgChart1"/>
    <dgm:cxn modelId="{7ABF1F24-480F-6048-ADF4-28EAA776DDDD}" type="presParOf" srcId="{49C202BC-AFE2-EC46-A991-0BB8176849E9}" destId="{4D3D7017-3AED-BF48-8956-D82963F90083}" srcOrd="3" destOrd="0" presId="urn:microsoft.com/office/officeart/2005/8/layout/orgChart1"/>
    <dgm:cxn modelId="{4B8DBC8B-C0F6-7845-A6FC-59E14791616D}" type="presParOf" srcId="{4D3D7017-3AED-BF48-8956-D82963F90083}" destId="{4CCB5D70-0F2F-4E4B-BA73-CA10341CB624}" srcOrd="0" destOrd="0" presId="urn:microsoft.com/office/officeart/2005/8/layout/orgChart1"/>
    <dgm:cxn modelId="{154620EE-06D8-6C4C-98F5-170BD27C9EC1}" type="presParOf" srcId="{4CCB5D70-0F2F-4E4B-BA73-CA10341CB624}" destId="{384808F9-B9AD-0E43-9F09-440A4267D262}" srcOrd="0" destOrd="0" presId="urn:microsoft.com/office/officeart/2005/8/layout/orgChart1"/>
    <dgm:cxn modelId="{1D8D959D-EFF3-F847-AE6E-F2B0EF875AEA}" type="presParOf" srcId="{4CCB5D70-0F2F-4E4B-BA73-CA10341CB624}" destId="{DE3F05A0-D721-3849-997A-15E96C18DC67}" srcOrd="1" destOrd="0" presId="urn:microsoft.com/office/officeart/2005/8/layout/orgChart1"/>
    <dgm:cxn modelId="{3E8FAB9B-777E-BC41-BA26-C48F7178178A}" type="presParOf" srcId="{4D3D7017-3AED-BF48-8956-D82963F90083}" destId="{FA6F0C16-42DB-ED4A-923F-C81893575C59}" srcOrd="1" destOrd="0" presId="urn:microsoft.com/office/officeart/2005/8/layout/orgChart1"/>
    <dgm:cxn modelId="{D10DF906-123F-8841-B17C-5EAE578E7014}" type="presParOf" srcId="{FA6F0C16-42DB-ED4A-923F-C81893575C59}" destId="{98593828-60F0-EB4B-8C17-367050BB96B4}" srcOrd="0" destOrd="0" presId="urn:microsoft.com/office/officeart/2005/8/layout/orgChart1"/>
    <dgm:cxn modelId="{7DEBBFD7-B5CD-784B-AB58-8AD3A749430C}" type="presParOf" srcId="{FA6F0C16-42DB-ED4A-923F-C81893575C59}" destId="{A5EAA9C2-1038-E844-863C-0CF2404328F2}" srcOrd="1" destOrd="0" presId="urn:microsoft.com/office/officeart/2005/8/layout/orgChart1"/>
    <dgm:cxn modelId="{909B9647-FF37-0E41-A36E-39DC819B894A}" type="presParOf" srcId="{A5EAA9C2-1038-E844-863C-0CF2404328F2}" destId="{5AF69DD5-2EC6-1141-B80E-539CC9FAEAEB}" srcOrd="0" destOrd="0" presId="urn:microsoft.com/office/officeart/2005/8/layout/orgChart1"/>
    <dgm:cxn modelId="{AF9AFAF0-73FD-D149-8A7E-290E5BA03E0E}" type="presParOf" srcId="{5AF69DD5-2EC6-1141-B80E-539CC9FAEAEB}" destId="{EB97D884-B78F-BC4A-A1AF-2DB94B7C3433}" srcOrd="0" destOrd="0" presId="urn:microsoft.com/office/officeart/2005/8/layout/orgChart1"/>
    <dgm:cxn modelId="{F6599CFA-3F81-BD4E-AC80-CAF582092B9F}" type="presParOf" srcId="{5AF69DD5-2EC6-1141-B80E-539CC9FAEAEB}" destId="{7B4E980A-F3B1-F74D-AE90-B6DA38D0B47B}" srcOrd="1" destOrd="0" presId="urn:microsoft.com/office/officeart/2005/8/layout/orgChart1"/>
    <dgm:cxn modelId="{EEF2F576-68F4-0C42-A289-5C5A9E8D51BA}" type="presParOf" srcId="{A5EAA9C2-1038-E844-863C-0CF2404328F2}" destId="{6FA2A589-AA93-424A-9EC6-FC42ED987936}" srcOrd="1" destOrd="0" presId="urn:microsoft.com/office/officeart/2005/8/layout/orgChart1"/>
    <dgm:cxn modelId="{DCFC23C6-493D-1B46-A0E8-253F610C28C4}" type="presParOf" srcId="{6FA2A589-AA93-424A-9EC6-FC42ED987936}" destId="{3AAC4FEA-501B-9943-B6A6-89C126D8735B}" srcOrd="0" destOrd="0" presId="urn:microsoft.com/office/officeart/2005/8/layout/orgChart1"/>
    <dgm:cxn modelId="{658BC9EB-20C5-3C4E-84F6-06000FE01C2A}" type="presParOf" srcId="{6FA2A589-AA93-424A-9EC6-FC42ED987936}" destId="{AE00C575-DDC5-4842-8D30-250AE5169193}" srcOrd="1" destOrd="0" presId="urn:microsoft.com/office/officeart/2005/8/layout/orgChart1"/>
    <dgm:cxn modelId="{7E633FB4-04D1-5747-AAC6-30B12DE0B159}" type="presParOf" srcId="{AE00C575-DDC5-4842-8D30-250AE5169193}" destId="{0E067A20-5016-E04D-88DE-B48E424C7165}" srcOrd="0" destOrd="0" presId="urn:microsoft.com/office/officeart/2005/8/layout/orgChart1"/>
    <dgm:cxn modelId="{810E0234-F975-5643-B659-7980F9D9A289}" type="presParOf" srcId="{0E067A20-5016-E04D-88DE-B48E424C7165}" destId="{0CCBE19F-6AF2-DD42-907B-21039ED9FB29}" srcOrd="0" destOrd="0" presId="urn:microsoft.com/office/officeart/2005/8/layout/orgChart1"/>
    <dgm:cxn modelId="{82651992-3A95-8A45-ADB2-1AF701859579}" type="presParOf" srcId="{0E067A20-5016-E04D-88DE-B48E424C7165}" destId="{4F4C95F7-190A-224E-9C55-DCB5D6D6B579}" srcOrd="1" destOrd="0" presId="urn:microsoft.com/office/officeart/2005/8/layout/orgChart1"/>
    <dgm:cxn modelId="{27212C2A-76D3-E144-80D3-10103BB6557D}" type="presParOf" srcId="{AE00C575-DDC5-4842-8D30-250AE5169193}" destId="{0C6D6A8F-0B14-BE46-935F-04C9502FD9E8}" srcOrd="1" destOrd="0" presId="urn:microsoft.com/office/officeart/2005/8/layout/orgChart1"/>
    <dgm:cxn modelId="{27B90DBB-37AE-B048-ADDF-D8CBED24F6AF}" type="presParOf" srcId="{AE00C575-DDC5-4842-8D30-250AE5169193}" destId="{57955CD5-2C9C-9B44-B77F-55A7638429F6}" srcOrd="2" destOrd="0" presId="urn:microsoft.com/office/officeart/2005/8/layout/orgChart1"/>
    <dgm:cxn modelId="{1E5C6A00-DA2C-624E-B3F8-8C76EC2A99F5}" type="presParOf" srcId="{6FA2A589-AA93-424A-9EC6-FC42ED987936}" destId="{336A72DA-0333-2242-A05B-A92CEF8CC888}" srcOrd="2" destOrd="0" presId="urn:microsoft.com/office/officeart/2005/8/layout/orgChart1"/>
    <dgm:cxn modelId="{A01E8520-4199-2245-96B6-EB54D0DAC6AC}" type="presParOf" srcId="{6FA2A589-AA93-424A-9EC6-FC42ED987936}" destId="{520E4BD1-0D28-774F-BCB4-5D97D84AEADB}" srcOrd="3" destOrd="0" presId="urn:microsoft.com/office/officeart/2005/8/layout/orgChart1"/>
    <dgm:cxn modelId="{C0296E17-C24B-8744-80DE-685774AC563A}" type="presParOf" srcId="{520E4BD1-0D28-774F-BCB4-5D97D84AEADB}" destId="{E9E9977D-C158-484F-8F97-6D2CF0BEED21}" srcOrd="0" destOrd="0" presId="urn:microsoft.com/office/officeart/2005/8/layout/orgChart1"/>
    <dgm:cxn modelId="{BDF145E1-EB71-A34E-A6C5-F5390947F27D}" type="presParOf" srcId="{E9E9977D-C158-484F-8F97-6D2CF0BEED21}" destId="{BFEB26EF-C662-084E-808E-8FF62B0E4891}" srcOrd="0" destOrd="0" presId="urn:microsoft.com/office/officeart/2005/8/layout/orgChart1"/>
    <dgm:cxn modelId="{D84FEBF1-E71B-6646-9A6E-FA8300699186}" type="presParOf" srcId="{E9E9977D-C158-484F-8F97-6D2CF0BEED21}" destId="{D28008F0-C050-BA4B-AFD9-9BF4765877D0}" srcOrd="1" destOrd="0" presId="urn:microsoft.com/office/officeart/2005/8/layout/orgChart1"/>
    <dgm:cxn modelId="{9CAD8CD2-A57B-FF40-BDAF-8B369EC8331E}" type="presParOf" srcId="{520E4BD1-0D28-774F-BCB4-5D97D84AEADB}" destId="{9A587E21-86D7-6C4A-9034-541D03459CA8}" srcOrd="1" destOrd="0" presId="urn:microsoft.com/office/officeart/2005/8/layout/orgChart1"/>
    <dgm:cxn modelId="{D34F7322-4609-6546-81B7-6778503A1BC8}" type="presParOf" srcId="{520E4BD1-0D28-774F-BCB4-5D97D84AEADB}" destId="{AB5023A2-EA6B-BD4B-8756-698643B9700E}" srcOrd="2" destOrd="0" presId="urn:microsoft.com/office/officeart/2005/8/layout/orgChart1"/>
    <dgm:cxn modelId="{20B4C36D-AA47-334D-AF80-034A083F186D}" type="presParOf" srcId="{6FA2A589-AA93-424A-9EC6-FC42ED987936}" destId="{35AA1F75-554B-D04C-A9E4-D91D1CCC7EC5}" srcOrd="4" destOrd="0" presId="urn:microsoft.com/office/officeart/2005/8/layout/orgChart1"/>
    <dgm:cxn modelId="{DBAF5F37-D7CF-5244-BECE-D0F6719BCCF7}" type="presParOf" srcId="{6FA2A589-AA93-424A-9EC6-FC42ED987936}" destId="{7471BF31-7D93-5245-A8CF-BBF64BD51AF0}" srcOrd="5" destOrd="0" presId="urn:microsoft.com/office/officeart/2005/8/layout/orgChart1"/>
    <dgm:cxn modelId="{BEBBF79B-EC22-3C40-9C1E-5B9E4E0C050E}" type="presParOf" srcId="{7471BF31-7D93-5245-A8CF-BBF64BD51AF0}" destId="{F7F322DB-F28B-C34F-A574-30BA018CB6B7}" srcOrd="0" destOrd="0" presId="urn:microsoft.com/office/officeart/2005/8/layout/orgChart1"/>
    <dgm:cxn modelId="{68A27275-210F-3241-AF8C-8F0404B55F3F}" type="presParOf" srcId="{F7F322DB-F28B-C34F-A574-30BA018CB6B7}" destId="{536BE524-B4F7-4E4D-87F7-FC14C2488460}" srcOrd="0" destOrd="0" presId="urn:microsoft.com/office/officeart/2005/8/layout/orgChart1"/>
    <dgm:cxn modelId="{9E37EDB3-231E-6D42-893F-0A7735281F5F}" type="presParOf" srcId="{F7F322DB-F28B-C34F-A574-30BA018CB6B7}" destId="{0D4300F3-9C4C-9444-9000-50751B44E155}" srcOrd="1" destOrd="0" presId="urn:microsoft.com/office/officeart/2005/8/layout/orgChart1"/>
    <dgm:cxn modelId="{76A247BD-22DB-7B4A-964A-B9E7938DB75B}" type="presParOf" srcId="{7471BF31-7D93-5245-A8CF-BBF64BD51AF0}" destId="{CFC2D291-F314-C24D-8E58-AAE08F3E1FB0}" srcOrd="1" destOrd="0" presId="urn:microsoft.com/office/officeart/2005/8/layout/orgChart1"/>
    <dgm:cxn modelId="{3D6EB265-8E19-ED4D-B374-4557721F8F4B}" type="presParOf" srcId="{7471BF31-7D93-5245-A8CF-BBF64BD51AF0}" destId="{A2C29AB7-85B6-1C4A-954C-F7A4DE16493F}" srcOrd="2" destOrd="0" presId="urn:microsoft.com/office/officeart/2005/8/layout/orgChart1"/>
    <dgm:cxn modelId="{F45C95E4-5C5D-2C41-8706-D313E3C28CA4}" type="presParOf" srcId="{A5EAA9C2-1038-E844-863C-0CF2404328F2}" destId="{3DCE4668-43A7-474F-B52F-7EA9F0DC5353}" srcOrd="2" destOrd="0" presId="urn:microsoft.com/office/officeart/2005/8/layout/orgChart1"/>
    <dgm:cxn modelId="{67C0831E-7505-9B47-B5E9-9B8412707587}" type="presParOf" srcId="{FA6F0C16-42DB-ED4A-923F-C81893575C59}" destId="{0B495D36-6F72-D644-8941-C0DBCE471617}" srcOrd="2" destOrd="0" presId="urn:microsoft.com/office/officeart/2005/8/layout/orgChart1"/>
    <dgm:cxn modelId="{3019E243-51DF-7241-B507-1A50C3CABC9A}" type="presParOf" srcId="{FA6F0C16-42DB-ED4A-923F-C81893575C59}" destId="{2210221D-7FBB-2247-83E0-36B136F95C06}" srcOrd="3" destOrd="0" presId="urn:microsoft.com/office/officeart/2005/8/layout/orgChart1"/>
    <dgm:cxn modelId="{74D012DA-0060-3C4F-8983-8EA29C2419D9}" type="presParOf" srcId="{2210221D-7FBB-2247-83E0-36B136F95C06}" destId="{C73B352B-98F9-E842-8ACB-6768851F16E0}" srcOrd="0" destOrd="0" presId="urn:microsoft.com/office/officeart/2005/8/layout/orgChart1"/>
    <dgm:cxn modelId="{6822AA1A-AC07-7344-986C-2B02B1488B00}" type="presParOf" srcId="{C73B352B-98F9-E842-8ACB-6768851F16E0}" destId="{F57F114A-F990-E442-A178-EB6F408FD183}" srcOrd="0" destOrd="0" presId="urn:microsoft.com/office/officeart/2005/8/layout/orgChart1"/>
    <dgm:cxn modelId="{9C9AB91E-5F5A-B14F-8751-7352951C93D9}" type="presParOf" srcId="{C73B352B-98F9-E842-8ACB-6768851F16E0}" destId="{D661EA14-A096-DC42-8A29-80F3645ED83C}" srcOrd="1" destOrd="0" presId="urn:microsoft.com/office/officeart/2005/8/layout/orgChart1"/>
    <dgm:cxn modelId="{2AB6BC96-C198-084C-B5BF-02AB124B4F7F}" type="presParOf" srcId="{2210221D-7FBB-2247-83E0-36B136F95C06}" destId="{955F24CF-0BF8-4441-AFE1-995D6B43D1AD}" srcOrd="1" destOrd="0" presId="urn:microsoft.com/office/officeart/2005/8/layout/orgChart1"/>
    <dgm:cxn modelId="{49891A1D-90D7-554B-8C02-F0B9BAAB5585}" type="presParOf" srcId="{955F24CF-0BF8-4441-AFE1-995D6B43D1AD}" destId="{FC01CBF3-FC0E-D041-9E95-6A956D500CA1}" srcOrd="0" destOrd="0" presId="urn:microsoft.com/office/officeart/2005/8/layout/orgChart1"/>
    <dgm:cxn modelId="{9FA02C6B-9535-A44E-AFC1-A46244B3A1D9}" type="presParOf" srcId="{955F24CF-0BF8-4441-AFE1-995D6B43D1AD}" destId="{7851EFBB-2DBC-1946-83E0-E8561FCFD2A8}" srcOrd="1" destOrd="0" presId="urn:microsoft.com/office/officeart/2005/8/layout/orgChart1"/>
    <dgm:cxn modelId="{B2196D1E-ECC7-C14F-A4EA-6CB2097F3F44}" type="presParOf" srcId="{7851EFBB-2DBC-1946-83E0-E8561FCFD2A8}" destId="{1103BCB7-08D2-724C-9A19-B875ED4F2403}" srcOrd="0" destOrd="0" presId="urn:microsoft.com/office/officeart/2005/8/layout/orgChart1"/>
    <dgm:cxn modelId="{03821E85-8D67-964A-AE8B-D06395B784D1}" type="presParOf" srcId="{1103BCB7-08D2-724C-9A19-B875ED4F2403}" destId="{E87994FE-0187-B94B-97A3-D37D5826E0BF}" srcOrd="0" destOrd="0" presId="urn:microsoft.com/office/officeart/2005/8/layout/orgChart1"/>
    <dgm:cxn modelId="{DEE92B12-1809-EC41-BB85-74AAAC8C0FDF}" type="presParOf" srcId="{1103BCB7-08D2-724C-9A19-B875ED4F2403}" destId="{1A01CCB5-EAF4-FE49-8DBA-DE0400C389B6}" srcOrd="1" destOrd="0" presId="urn:microsoft.com/office/officeart/2005/8/layout/orgChart1"/>
    <dgm:cxn modelId="{B785FF70-943C-EE44-875A-2C4BCFD5E9FA}" type="presParOf" srcId="{7851EFBB-2DBC-1946-83E0-E8561FCFD2A8}" destId="{C9DDE34D-0F7A-B14C-878B-7D4EBF874F0A}" srcOrd="1" destOrd="0" presId="urn:microsoft.com/office/officeart/2005/8/layout/orgChart1"/>
    <dgm:cxn modelId="{5E03CD4A-4E2D-0C41-8520-BDA69949EEE9}" type="presParOf" srcId="{7851EFBB-2DBC-1946-83E0-E8561FCFD2A8}" destId="{4203FE53-7CEF-424F-ACD7-3E698248C00C}" srcOrd="2" destOrd="0" presId="urn:microsoft.com/office/officeart/2005/8/layout/orgChart1"/>
    <dgm:cxn modelId="{54A93238-BDFD-4942-BB70-594A4ADC87B9}" type="presParOf" srcId="{955F24CF-0BF8-4441-AFE1-995D6B43D1AD}" destId="{577FC208-02F7-FE4E-AAEE-34C28011FD23}" srcOrd="2" destOrd="0" presId="urn:microsoft.com/office/officeart/2005/8/layout/orgChart1"/>
    <dgm:cxn modelId="{9F243AC9-4F13-2C46-A4BC-6274A4D1AF6C}" type="presParOf" srcId="{955F24CF-0BF8-4441-AFE1-995D6B43D1AD}" destId="{75114882-BA77-8343-9544-A3DE16C94D3B}" srcOrd="3" destOrd="0" presId="urn:microsoft.com/office/officeart/2005/8/layout/orgChart1"/>
    <dgm:cxn modelId="{657D9A97-340F-0142-9267-73786072D686}" type="presParOf" srcId="{75114882-BA77-8343-9544-A3DE16C94D3B}" destId="{341D4E2C-DBAE-6647-AB3C-EC134500DC5D}" srcOrd="0" destOrd="0" presId="urn:microsoft.com/office/officeart/2005/8/layout/orgChart1"/>
    <dgm:cxn modelId="{3F6A9AD6-D012-F64C-A9F0-A84836A78A49}" type="presParOf" srcId="{341D4E2C-DBAE-6647-AB3C-EC134500DC5D}" destId="{DB129C7F-FFE0-184A-90DB-146EE231F3E4}" srcOrd="0" destOrd="0" presId="urn:microsoft.com/office/officeart/2005/8/layout/orgChart1"/>
    <dgm:cxn modelId="{D0CBAC3C-FDC1-7B47-AB79-3243AD7FD843}" type="presParOf" srcId="{341D4E2C-DBAE-6647-AB3C-EC134500DC5D}" destId="{9BD0A866-B1D4-6E48-888A-E48F65844D4D}" srcOrd="1" destOrd="0" presId="urn:microsoft.com/office/officeart/2005/8/layout/orgChart1"/>
    <dgm:cxn modelId="{EF63A3F3-4807-8C4D-89E8-A4582ED19A4A}" type="presParOf" srcId="{75114882-BA77-8343-9544-A3DE16C94D3B}" destId="{8F746C59-1DBB-6641-A046-7F9CAAF0073F}" srcOrd="1" destOrd="0" presId="urn:microsoft.com/office/officeart/2005/8/layout/orgChart1"/>
    <dgm:cxn modelId="{83C252CB-E4EA-5F4D-84B3-4DC4BC8BF7C9}" type="presParOf" srcId="{75114882-BA77-8343-9544-A3DE16C94D3B}" destId="{266FCD4A-3BDA-2346-BCCD-97B6CFFDD825}" srcOrd="2" destOrd="0" presId="urn:microsoft.com/office/officeart/2005/8/layout/orgChart1"/>
    <dgm:cxn modelId="{3B82DD0E-104B-DA44-998D-57CAFE35F98E}" type="presParOf" srcId="{955F24CF-0BF8-4441-AFE1-995D6B43D1AD}" destId="{7F434E67-C4ED-1F45-85A4-5856FC02BEDA}" srcOrd="4" destOrd="0" presId="urn:microsoft.com/office/officeart/2005/8/layout/orgChart1"/>
    <dgm:cxn modelId="{C4942114-1FB9-224C-8E31-462281292890}" type="presParOf" srcId="{955F24CF-0BF8-4441-AFE1-995D6B43D1AD}" destId="{7619604A-9451-214E-BA63-D44F7A2AD03D}" srcOrd="5" destOrd="0" presId="urn:microsoft.com/office/officeart/2005/8/layout/orgChart1"/>
    <dgm:cxn modelId="{2B0B41F9-3BE0-334D-87A0-ED76A0AECB6D}" type="presParOf" srcId="{7619604A-9451-214E-BA63-D44F7A2AD03D}" destId="{4FC5391E-EB78-C341-9784-E8BE239E565C}" srcOrd="0" destOrd="0" presId="urn:microsoft.com/office/officeart/2005/8/layout/orgChart1"/>
    <dgm:cxn modelId="{7FC8E98D-6BA7-A242-8024-8729BD2E5BF9}" type="presParOf" srcId="{4FC5391E-EB78-C341-9784-E8BE239E565C}" destId="{5A12450B-293E-D74F-B08B-5C3BF1E7A2E5}" srcOrd="0" destOrd="0" presId="urn:microsoft.com/office/officeart/2005/8/layout/orgChart1"/>
    <dgm:cxn modelId="{71E69E2B-546F-5146-A3A3-1C292DA9EC07}" type="presParOf" srcId="{4FC5391E-EB78-C341-9784-E8BE239E565C}" destId="{2A64C722-3EB7-B54F-AAC0-F0D3931B99E2}" srcOrd="1" destOrd="0" presId="urn:microsoft.com/office/officeart/2005/8/layout/orgChart1"/>
    <dgm:cxn modelId="{C5094F05-8ABE-5444-8AE6-7C9B10CE9650}" type="presParOf" srcId="{7619604A-9451-214E-BA63-D44F7A2AD03D}" destId="{2C8F2F7C-7CE9-824E-A232-76FBB0B8A23B}" srcOrd="1" destOrd="0" presId="urn:microsoft.com/office/officeart/2005/8/layout/orgChart1"/>
    <dgm:cxn modelId="{621DC132-4345-844D-8E7D-50889AA236B0}" type="presParOf" srcId="{7619604A-9451-214E-BA63-D44F7A2AD03D}" destId="{4AF3B00E-29BA-8A4C-8BFE-4DAD400391B1}" srcOrd="2" destOrd="0" presId="urn:microsoft.com/office/officeart/2005/8/layout/orgChart1"/>
    <dgm:cxn modelId="{C26F07E5-3C00-C749-803E-3CDC1E666D21}" type="presParOf" srcId="{2210221D-7FBB-2247-83E0-36B136F95C06}" destId="{64391B3B-9B03-7149-8FB0-E8269D6686F1}" srcOrd="2" destOrd="0" presId="urn:microsoft.com/office/officeart/2005/8/layout/orgChart1"/>
    <dgm:cxn modelId="{C382A563-926F-494F-8236-A05CF70D3085}" type="presParOf" srcId="{FA6F0C16-42DB-ED4A-923F-C81893575C59}" destId="{78FE1D2B-A0D8-6542-A749-1E678581654F}" srcOrd="4" destOrd="0" presId="urn:microsoft.com/office/officeart/2005/8/layout/orgChart1"/>
    <dgm:cxn modelId="{841638BD-1793-B84B-9D38-072A9B420AC6}" type="presParOf" srcId="{FA6F0C16-42DB-ED4A-923F-C81893575C59}" destId="{5FC31CD8-2EE5-5949-8D7A-9C8A0184CF2C}" srcOrd="5" destOrd="0" presId="urn:microsoft.com/office/officeart/2005/8/layout/orgChart1"/>
    <dgm:cxn modelId="{3D6A0FF1-81CF-044E-B02B-F32BAF73C1FD}" type="presParOf" srcId="{5FC31CD8-2EE5-5949-8D7A-9C8A0184CF2C}" destId="{A5AE58E6-C694-3A47-AAB8-3E8A1ADD2DA9}" srcOrd="0" destOrd="0" presId="urn:microsoft.com/office/officeart/2005/8/layout/orgChart1"/>
    <dgm:cxn modelId="{1F71EE11-329B-9648-A8EB-D69562710BD0}" type="presParOf" srcId="{A5AE58E6-C694-3A47-AAB8-3E8A1ADD2DA9}" destId="{2D990558-EA7D-9A48-8B92-97944D7D5132}" srcOrd="0" destOrd="0" presId="urn:microsoft.com/office/officeart/2005/8/layout/orgChart1"/>
    <dgm:cxn modelId="{668D8999-BF02-B641-92A9-61B0A214B845}" type="presParOf" srcId="{A5AE58E6-C694-3A47-AAB8-3E8A1ADD2DA9}" destId="{9EB0986A-4E9E-1843-87E2-3D56ECFB5F23}" srcOrd="1" destOrd="0" presId="urn:microsoft.com/office/officeart/2005/8/layout/orgChart1"/>
    <dgm:cxn modelId="{127C4E9F-A0D0-1049-9D08-66746DD56B1F}" type="presParOf" srcId="{5FC31CD8-2EE5-5949-8D7A-9C8A0184CF2C}" destId="{7206D170-02C7-3C40-8347-9839BCF2B205}" srcOrd="1" destOrd="0" presId="urn:microsoft.com/office/officeart/2005/8/layout/orgChart1"/>
    <dgm:cxn modelId="{5CF35A32-6577-EB49-89CD-47330A6EBAEA}" type="presParOf" srcId="{7206D170-02C7-3C40-8347-9839BCF2B205}" destId="{95189C82-DFBE-F34A-84D4-58CE675C6BB6}" srcOrd="0" destOrd="0" presId="urn:microsoft.com/office/officeart/2005/8/layout/orgChart1"/>
    <dgm:cxn modelId="{B1A20AB1-9D33-2741-BB1F-598E6B182207}" type="presParOf" srcId="{7206D170-02C7-3C40-8347-9839BCF2B205}" destId="{77FBFF04-3DDD-8F42-A1EC-C746C57AB630}" srcOrd="1" destOrd="0" presId="urn:microsoft.com/office/officeart/2005/8/layout/orgChart1"/>
    <dgm:cxn modelId="{4BCD2902-B4A7-584F-835B-6324EDA63716}" type="presParOf" srcId="{77FBFF04-3DDD-8F42-A1EC-C746C57AB630}" destId="{43002AF4-8202-2441-B5C3-AC3DBC2801F8}" srcOrd="0" destOrd="0" presId="urn:microsoft.com/office/officeart/2005/8/layout/orgChart1"/>
    <dgm:cxn modelId="{7B24200E-D837-154C-92FC-152B03CEDF94}" type="presParOf" srcId="{43002AF4-8202-2441-B5C3-AC3DBC2801F8}" destId="{5158F070-C258-5A44-A93D-0B767D743BD5}" srcOrd="0" destOrd="0" presId="urn:microsoft.com/office/officeart/2005/8/layout/orgChart1"/>
    <dgm:cxn modelId="{10A7C6C5-59E9-AD4C-8B8D-87CEEB74BA20}" type="presParOf" srcId="{43002AF4-8202-2441-B5C3-AC3DBC2801F8}" destId="{CACC5618-686F-3542-95AF-CB22F705F098}" srcOrd="1" destOrd="0" presId="urn:microsoft.com/office/officeart/2005/8/layout/orgChart1"/>
    <dgm:cxn modelId="{24D3F11D-E85F-8043-A18B-5F6FA5F4D257}" type="presParOf" srcId="{77FBFF04-3DDD-8F42-A1EC-C746C57AB630}" destId="{CD083737-88B0-3F43-B009-FC00A50C7707}" srcOrd="1" destOrd="0" presId="urn:microsoft.com/office/officeart/2005/8/layout/orgChart1"/>
    <dgm:cxn modelId="{D2E7CE50-471D-3B4C-8481-42E9FBE9FDF8}" type="presParOf" srcId="{77FBFF04-3DDD-8F42-A1EC-C746C57AB630}" destId="{65CD84CB-1CBB-4642-B8BB-EE6D13A21071}" srcOrd="2" destOrd="0" presId="urn:microsoft.com/office/officeart/2005/8/layout/orgChart1"/>
    <dgm:cxn modelId="{59F1423E-EDD0-A549-A1D3-8AEA24D14267}" type="presParOf" srcId="{7206D170-02C7-3C40-8347-9839BCF2B205}" destId="{DA92B1C1-05D0-C346-880E-5A8924EBCCB7}" srcOrd="2" destOrd="0" presId="urn:microsoft.com/office/officeart/2005/8/layout/orgChart1"/>
    <dgm:cxn modelId="{9429FF9A-30DA-1E4D-9DBD-ADC6313C36F1}" type="presParOf" srcId="{7206D170-02C7-3C40-8347-9839BCF2B205}" destId="{65BE47FC-6D11-2446-B4D7-74E9069C35DB}" srcOrd="3" destOrd="0" presId="urn:microsoft.com/office/officeart/2005/8/layout/orgChart1"/>
    <dgm:cxn modelId="{3286459B-BC62-C541-9D8A-E97DD082F0C4}" type="presParOf" srcId="{65BE47FC-6D11-2446-B4D7-74E9069C35DB}" destId="{C564F2E8-C30A-FE49-870D-A46784E1BC64}" srcOrd="0" destOrd="0" presId="urn:microsoft.com/office/officeart/2005/8/layout/orgChart1"/>
    <dgm:cxn modelId="{CC92470F-4176-5945-B8F0-4E5DE507058A}" type="presParOf" srcId="{C564F2E8-C30A-FE49-870D-A46784E1BC64}" destId="{96300E18-0F70-094F-B017-6D9CA0753372}" srcOrd="0" destOrd="0" presId="urn:microsoft.com/office/officeart/2005/8/layout/orgChart1"/>
    <dgm:cxn modelId="{CF0A4D7A-DAC6-6547-BF42-506B6066BE1A}" type="presParOf" srcId="{C564F2E8-C30A-FE49-870D-A46784E1BC64}" destId="{5B940DDE-F206-0544-B3C3-7D04167838B8}" srcOrd="1" destOrd="0" presId="urn:microsoft.com/office/officeart/2005/8/layout/orgChart1"/>
    <dgm:cxn modelId="{869C13BF-D324-F14F-8BF9-DC89F92FA782}" type="presParOf" srcId="{65BE47FC-6D11-2446-B4D7-74E9069C35DB}" destId="{06A521C7-4C48-324B-B888-ECE48D5B19C3}" srcOrd="1" destOrd="0" presId="urn:microsoft.com/office/officeart/2005/8/layout/orgChart1"/>
    <dgm:cxn modelId="{9962E3E1-CDDE-1D4A-9558-3C1C876A6306}" type="presParOf" srcId="{65BE47FC-6D11-2446-B4D7-74E9069C35DB}" destId="{24ACD960-58B6-F945-BBAD-F5526DD8A0FB}" srcOrd="2" destOrd="0" presId="urn:microsoft.com/office/officeart/2005/8/layout/orgChart1"/>
    <dgm:cxn modelId="{B5FAB5E5-6A00-B945-93A5-6831234926A5}" type="presParOf" srcId="{7206D170-02C7-3C40-8347-9839BCF2B205}" destId="{5BD5EE06-5200-214F-9543-2D1C580425E2}" srcOrd="4" destOrd="0" presId="urn:microsoft.com/office/officeart/2005/8/layout/orgChart1"/>
    <dgm:cxn modelId="{E9E70BBC-E405-944B-A1AA-71058FB5183E}" type="presParOf" srcId="{7206D170-02C7-3C40-8347-9839BCF2B205}" destId="{4C82F4B0-BB9D-C841-B07A-18875DD1967E}" srcOrd="5" destOrd="0" presId="urn:microsoft.com/office/officeart/2005/8/layout/orgChart1"/>
    <dgm:cxn modelId="{91184046-3B10-1446-9E9C-855DC70E4D60}" type="presParOf" srcId="{4C82F4B0-BB9D-C841-B07A-18875DD1967E}" destId="{F5E88F9C-1D81-5441-A9F7-9DC535833BA1}" srcOrd="0" destOrd="0" presId="urn:microsoft.com/office/officeart/2005/8/layout/orgChart1"/>
    <dgm:cxn modelId="{CB7C6C7F-0C27-994C-97CF-4EA2FB349E55}" type="presParOf" srcId="{F5E88F9C-1D81-5441-A9F7-9DC535833BA1}" destId="{B38BEC56-2115-B843-9E81-999BE5DEFC28}" srcOrd="0" destOrd="0" presId="urn:microsoft.com/office/officeart/2005/8/layout/orgChart1"/>
    <dgm:cxn modelId="{FE9F5617-B0BD-8343-A12B-D145D0A70A1A}" type="presParOf" srcId="{F5E88F9C-1D81-5441-A9F7-9DC535833BA1}" destId="{F4675E63-DFC7-D54F-B647-C30570940E92}" srcOrd="1" destOrd="0" presId="urn:microsoft.com/office/officeart/2005/8/layout/orgChart1"/>
    <dgm:cxn modelId="{6419471C-8914-AD45-A326-22150D425F96}" type="presParOf" srcId="{4C82F4B0-BB9D-C841-B07A-18875DD1967E}" destId="{2428BD38-DB8E-584D-8E53-639544CE7253}" srcOrd="1" destOrd="0" presId="urn:microsoft.com/office/officeart/2005/8/layout/orgChart1"/>
    <dgm:cxn modelId="{28DE0B41-FF3C-5340-AD43-C771969C338E}" type="presParOf" srcId="{4C82F4B0-BB9D-C841-B07A-18875DD1967E}" destId="{212EA27B-5372-3D40-A8A3-ACFF8F869D05}" srcOrd="2" destOrd="0" presId="urn:microsoft.com/office/officeart/2005/8/layout/orgChart1"/>
    <dgm:cxn modelId="{92C1B800-C8B9-8940-8376-59EA1A0F89D4}" type="presParOf" srcId="{5FC31CD8-2EE5-5949-8D7A-9C8A0184CF2C}" destId="{F382DD0F-5195-8744-B768-8103372EF620}" srcOrd="2" destOrd="0" presId="urn:microsoft.com/office/officeart/2005/8/layout/orgChart1"/>
    <dgm:cxn modelId="{D0936BAA-C3D9-364F-811A-DE0C3A6BFE31}" type="presParOf" srcId="{FA6F0C16-42DB-ED4A-923F-C81893575C59}" destId="{4C0DE9A1-0D34-534E-AEA1-E8AA627956D5}" srcOrd="6" destOrd="0" presId="urn:microsoft.com/office/officeart/2005/8/layout/orgChart1"/>
    <dgm:cxn modelId="{0B58B181-A15F-5A46-BA21-546DD96BCBC3}" type="presParOf" srcId="{FA6F0C16-42DB-ED4A-923F-C81893575C59}" destId="{51E0F5E2-258C-3440-82C6-440AF27078F9}" srcOrd="7" destOrd="0" presId="urn:microsoft.com/office/officeart/2005/8/layout/orgChart1"/>
    <dgm:cxn modelId="{67924503-631C-FF4E-93CA-0F1FC23FB933}" type="presParOf" srcId="{51E0F5E2-258C-3440-82C6-440AF27078F9}" destId="{301CF226-9A71-FE48-A288-22031E6C38AA}" srcOrd="0" destOrd="0" presId="urn:microsoft.com/office/officeart/2005/8/layout/orgChart1"/>
    <dgm:cxn modelId="{A7D368B7-C3AE-8948-8A54-0FA5C8B9D3F7}" type="presParOf" srcId="{301CF226-9A71-FE48-A288-22031E6C38AA}" destId="{60AE1E52-AF67-E344-AA1D-125878BB2EE9}" srcOrd="0" destOrd="0" presId="urn:microsoft.com/office/officeart/2005/8/layout/orgChart1"/>
    <dgm:cxn modelId="{822FE2F7-E971-DF44-8B22-CD19E146B767}" type="presParOf" srcId="{301CF226-9A71-FE48-A288-22031E6C38AA}" destId="{8285C8CC-32D0-3642-BC42-A1B0333D6123}" srcOrd="1" destOrd="0" presId="urn:microsoft.com/office/officeart/2005/8/layout/orgChart1"/>
    <dgm:cxn modelId="{70AFAAD3-4A92-7E4E-AE6F-C92C2DF0525D}" type="presParOf" srcId="{51E0F5E2-258C-3440-82C6-440AF27078F9}" destId="{9778F027-9C44-1440-BFF0-54E92FD2A57A}" srcOrd="1" destOrd="0" presId="urn:microsoft.com/office/officeart/2005/8/layout/orgChart1"/>
    <dgm:cxn modelId="{C9EF5CC9-089D-874B-8C37-ABB05CB34AC9}" type="presParOf" srcId="{9778F027-9C44-1440-BFF0-54E92FD2A57A}" destId="{D2AE00B0-D128-2D4F-B511-85CAFB60C930}" srcOrd="0" destOrd="0" presId="urn:microsoft.com/office/officeart/2005/8/layout/orgChart1"/>
    <dgm:cxn modelId="{79BB8FEF-C5A7-9240-AD21-8969851B8D01}" type="presParOf" srcId="{9778F027-9C44-1440-BFF0-54E92FD2A57A}" destId="{DAF3DFD4-F996-6646-B1D6-E6584DF313C2}" srcOrd="1" destOrd="0" presId="urn:microsoft.com/office/officeart/2005/8/layout/orgChart1"/>
    <dgm:cxn modelId="{4C49A75A-AFF7-4E44-856F-D8A71985CBCA}" type="presParOf" srcId="{DAF3DFD4-F996-6646-B1D6-E6584DF313C2}" destId="{C92E513F-6FE6-624E-B9FA-CA82CAFB44E7}" srcOrd="0" destOrd="0" presId="urn:microsoft.com/office/officeart/2005/8/layout/orgChart1"/>
    <dgm:cxn modelId="{07E835DB-3D12-6F47-A60A-12160DBA2C79}" type="presParOf" srcId="{C92E513F-6FE6-624E-B9FA-CA82CAFB44E7}" destId="{38AA55B4-D05B-5D43-90AF-44C7AED03C1E}" srcOrd="0" destOrd="0" presId="urn:microsoft.com/office/officeart/2005/8/layout/orgChart1"/>
    <dgm:cxn modelId="{309B1026-5EE8-664F-B242-4C2599B8BB38}" type="presParOf" srcId="{C92E513F-6FE6-624E-B9FA-CA82CAFB44E7}" destId="{D9DFBF24-3475-2F44-839D-B8DDC2E32D62}" srcOrd="1" destOrd="0" presId="urn:microsoft.com/office/officeart/2005/8/layout/orgChart1"/>
    <dgm:cxn modelId="{5E81142A-1AD1-1F48-9EFD-0D627B04F6FF}" type="presParOf" srcId="{DAF3DFD4-F996-6646-B1D6-E6584DF313C2}" destId="{394BAD15-2101-1645-B260-8F0ED18E326E}" srcOrd="1" destOrd="0" presId="urn:microsoft.com/office/officeart/2005/8/layout/orgChart1"/>
    <dgm:cxn modelId="{2F516F1E-2B52-0040-A2D8-802CD691FCB8}" type="presParOf" srcId="{DAF3DFD4-F996-6646-B1D6-E6584DF313C2}" destId="{05D29343-61ED-3541-AFAB-29330074619F}" srcOrd="2" destOrd="0" presId="urn:microsoft.com/office/officeart/2005/8/layout/orgChart1"/>
    <dgm:cxn modelId="{6406F8D0-D75E-A048-8F3F-4F237A0DEDB7}" type="presParOf" srcId="{9778F027-9C44-1440-BFF0-54E92FD2A57A}" destId="{7330CB4C-8DB0-3949-B355-8D854CC6E552}" srcOrd="2" destOrd="0" presId="urn:microsoft.com/office/officeart/2005/8/layout/orgChart1"/>
    <dgm:cxn modelId="{71831BCE-4A2A-E94A-AB0B-0C0AD3BB1610}" type="presParOf" srcId="{9778F027-9C44-1440-BFF0-54E92FD2A57A}" destId="{1911940E-770C-1043-97C7-29AAF36D2C24}" srcOrd="3" destOrd="0" presId="urn:microsoft.com/office/officeart/2005/8/layout/orgChart1"/>
    <dgm:cxn modelId="{0BADC186-EDD5-C747-9265-E68318BD2FDD}" type="presParOf" srcId="{1911940E-770C-1043-97C7-29AAF36D2C24}" destId="{2572DE5F-D940-8C4A-A580-E4938379D610}" srcOrd="0" destOrd="0" presId="urn:microsoft.com/office/officeart/2005/8/layout/orgChart1"/>
    <dgm:cxn modelId="{62BA8977-674F-E741-812A-657C40DC3B15}" type="presParOf" srcId="{2572DE5F-D940-8C4A-A580-E4938379D610}" destId="{313BB55C-A21F-384A-8757-68B6D61EB0A5}" srcOrd="0" destOrd="0" presId="urn:microsoft.com/office/officeart/2005/8/layout/orgChart1"/>
    <dgm:cxn modelId="{6E7D1F79-C44F-0748-A8D8-5FDC863F6EC9}" type="presParOf" srcId="{2572DE5F-D940-8C4A-A580-E4938379D610}" destId="{9B53D471-7BA5-3A4A-BE2D-91E16975248D}" srcOrd="1" destOrd="0" presId="urn:microsoft.com/office/officeart/2005/8/layout/orgChart1"/>
    <dgm:cxn modelId="{E2292E0D-4667-CC41-BB59-C6DE86DFC69A}" type="presParOf" srcId="{1911940E-770C-1043-97C7-29AAF36D2C24}" destId="{5C405009-746C-7142-A21A-DF3CFB6A17E5}" srcOrd="1" destOrd="0" presId="urn:microsoft.com/office/officeart/2005/8/layout/orgChart1"/>
    <dgm:cxn modelId="{EBFE84DE-C758-B340-8E17-435040E966F6}" type="presParOf" srcId="{1911940E-770C-1043-97C7-29AAF36D2C24}" destId="{4567D619-9215-5F44-8BF0-435596E69558}" srcOrd="2" destOrd="0" presId="urn:microsoft.com/office/officeart/2005/8/layout/orgChart1"/>
    <dgm:cxn modelId="{A8A64D75-E54C-5E48-B06A-D6DB86A14EE3}" type="presParOf" srcId="{9778F027-9C44-1440-BFF0-54E92FD2A57A}" destId="{975BC502-A199-6347-9DA2-58834A5A81D6}" srcOrd="4" destOrd="0" presId="urn:microsoft.com/office/officeart/2005/8/layout/orgChart1"/>
    <dgm:cxn modelId="{AF124BAC-98B7-C741-B1CC-691EF1228FA7}" type="presParOf" srcId="{9778F027-9C44-1440-BFF0-54E92FD2A57A}" destId="{12B7F7CC-4144-D54A-B42C-20646125F204}" srcOrd="5" destOrd="0" presId="urn:microsoft.com/office/officeart/2005/8/layout/orgChart1"/>
    <dgm:cxn modelId="{8B2A5FE9-8811-B842-B6D1-6426150732C4}" type="presParOf" srcId="{12B7F7CC-4144-D54A-B42C-20646125F204}" destId="{CE4036D9-9878-FA41-9F0A-79DD2C4C4A3D}" srcOrd="0" destOrd="0" presId="urn:microsoft.com/office/officeart/2005/8/layout/orgChart1"/>
    <dgm:cxn modelId="{13B236FA-8784-6E4A-A34F-3F123AD2C68B}" type="presParOf" srcId="{CE4036D9-9878-FA41-9F0A-79DD2C4C4A3D}" destId="{1D3F05D6-C88E-8B46-9599-7DED55DD63B9}" srcOrd="0" destOrd="0" presId="urn:microsoft.com/office/officeart/2005/8/layout/orgChart1"/>
    <dgm:cxn modelId="{71E22542-C1E8-6543-AB79-2FC98B36C356}" type="presParOf" srcId="{CE4036D9-9878-FA41-9F0A-79DD2C4C4A3D}" destId="{69B1C1D5-1E72-0040-9C2E-EA803F131E21}" srcOrd="1" destOrd="0" presId="urn:microsoft.com/office/officeart/2005/8/layout/orgChart1"/>
    <dgm:cxn modelId="{0B9F0B53-CE51-1A48-97DA-DEB00511ED01}" type="presParOf" srcId="{12B7F7CC-4144-D54A-B42C-20646125F204}" destId="{CB2575C9-035C-3C4F-AFF5-A6340BFCCEF6}" srcOrd="1" destOrd="0" presId="urn:microsoft.com/office/officeart/2005/8/layout/orgChart1"/>
    <dgm:cxn modelId="{D110FCFC-890A-1845-9BA3-6E00E277394C}" type="presParOf" srcId="{12B7F7CC-4144-D54A-B42C-20646125F204}" destId="{0A1D0492-0E3F-EE4F-B96A-147CBCBF7552}" srcOrd="2" destOrd="0" presId="urn:microsoft.com/office/officeart/2005/8/layout/orgChart1"/>
    <dgm:cxn modelId="{E4DD3E8F-1F80-E145-8164-EC73BF7FB26E}" type="presParOf" srcId="{9778F027-9C44-1440-BFF0-54E92FD2A57A}" destId="{DE4C3F41-ABCE-1E49-9E16-9717C621F5B7}" srcOrd="6" destOrd="0" presId="urn:microsoft.com/office/officeart/2005/8/layout/orgChart1"/>
    <dgm:cxn modelId="{F9FA8466-8EC9-6E44-89A1-B3CA63D919A0}" type="presParOf" srcId="{9778F027-9C44-1440-BFF0-54E92FD2A57A}" destId="{ACA27AED-D88B-344D-B40B-ABA2BF362E0C}" srcOrd="7" destOrd="0" presId="urn:microsoft.com/office/officeart/2005/8/layout/orgChart1"/>
    <dgm:cxn modelId="{A3BF400A-88F2-EE48-B7F7-0E75232077DD}" type="presParOf" srcId="{ACA27AED-D88B-344D-B40B-ABA2BF362E0C}" destId="{B5DC8A3F-5731-1948-AAF1-C6F4799EF1FC}" srcOrd="0" destOrd="0" presId="urn:microsoft.com/office/officeart/2005/8/layout/orgChart1"/>
    <dgm:cxn modelId="{F455497E-3FDB-7A49-9E1B-5F86C82C702F}" type="presParOf" srcId="{B5DC8A3F-5731-1948-AAF1-C6F4799EF1FC}" destId="{D5BB58EA-E0BD-0A41-8F82-8AA852E1B6AD}" srcOrd="0" destOrd="0" presId="urn:microsoft.com/office/officeart/2005/8/layout/orgChart1"/>
    <dgm:cxn modelId="{269F3CD8-C302-D041-BB23-27BF6844F3C7}" type="presParOf" srcId="{B5DC8A3F-5731-1948-AAF1-C6F4799EF1FC}" destId="{4C2BF7DE-6F27-064D-AF83-049368A071CC}" srcOrd="1" destOrd="0" presId="urn:microsoft.com/office/officeart/2005/8/layout/orgChart1"/>
    <dgm:cxn modelId="{5797AD4E-2E4F-A24C-9279-9A4E9C6BD975}" type="presParOf" srcId="{ACA27AED-D88B-344D-B40B-ABA2BF362E0C}" destId="{50EB545A-CDD3-3E47-8D9F-D06AB264E3A4}" srcOrd="1" destOrd="0" presId="urn:microsoft.com/office/officeart/2005/8/layout/orgChart1"/>
    <dgm:cxn modelId="{438BC7B9-A516-0141-9875-CB0C20FC7052}" type="presParOf" srcId="{ACA27AED-D88B-344D-B40B-ABA2BF362E0C}" destId="{AA79F6E5-743F-5246-9339-0E87D2402B4A}" srcOrd="2" destOrd="0" presId="urn:microsoft.com/office/officeart/2005/8/layout/orgChart1"/>
    <dgm:cxn modelId="{0D219742-9BF3-9B4B-AFD9-F4B0639F8944}" type="presParOf" srcId="{51E0F5E2-258C-3440-82C6-440AF27078F9}" destId="{F9F516CB-6705-B645-9CC9-DA3356436008}" srcOrd="2" destOrd="0" presId="urn:microsoft.com/office/officeart/2005/8/layout/orgChart1"/>
    <dgm:cxn modelId="{D8968378-F5A2-3146-A2B4-E4A0D5B08BCB}" type="presParOf" srcId="{4D3D7017-3AED-BF48-8956-D82963F90083}" destId="{DEAE8391-AAE8-F048-B43B-9AAFBDEDF0F0}" srcOrd="2" destOrd="0" presId="urn:microsoft.com/office/officeart/2005/8/layout/orgChart1"/>
    <dgm:cxn modelId="{68247039-B821-0847-972E-0624A29D206D}" type="presParOf" srcId="{49C202BC-AFE2-EC46-A991-0BB8176849E9}" destId="{67A2D4E3-FB8E-7E4A-AF39-051EF84D6AA3}" srcOrd="4" destOrd="0" presId="urn:microsoft.com/office/officeart/2005/8/layout/orgChart1"/>
    <dgm:cxn modelId="{BC82EE50-64A5-2B4D-B5FF-908826D61429}" type="presParOf" srcId="{49C202BC-AFE2-EC46-A991-0BB8176849E9}" destId="{A2324DD8-6928-6D4A-BCFF-38C0C0586426}" srcOrd="5" destOrd="0" presId="urn:microsoft.com/office/officeart/2005/8/layout/orgChart1"/>
    <dgm:cxn modelId="{2C373AC3-8B56-B248-8DCA-6F60B4D5C746}" type="presParOf" srcId="{A2324DD8-6928-6D4A-BCFF-38C0C0586426}" destId="{B16DB102-0A94-4E4B-A09B-714624C25377}" srcOrd="0" destOrd="0" presId="urn:microsoft.com/office/officeart/2005/8/layout/orgChart1"/>
    <dgm:cxn modelId="{91BCA5D0-EBCD-7248-AF39-EF6C23EC083D}" type="presParOf" srcId="{B16DB102-0A94-4E4B-A09B-714624C25377}" destId="{77534A76-C231-0F49-8E9C-37AAEB7A0B24}" srcOrd="0" destOrd="0" presId="urn:microsoft.com/office/officeart/2005/8/layout/orgChart1"/>
    <dgm:cxn modelId="{89D0BEBC-38A5-3E4D-AB4E-0942BFE9058A}" type="presParOf" srcId="{B16DB102-0A94-4E4B-A09B-714624C25377}" destId="{8AE2E206-DB87-D248-A78C-75C7DD6E0B7B}" srcOrd="1" destOrd="0" presId="urn:microsoft.com/office/officeart/2005/8/layout/orgChart1"/>
    <dgm:cxn modelId="{559CDF50-395C-8649-BFD7-2ABA63AE562D}" type="presParOf" srcId="{A2324DD8-6928-6D4A-BCFF-38C0C0586426}" destId="{C3735446-3918-2C40-AAEE-4B66738620BF}" srcOrd="1" destOrd="0" presId="urn:microsoft.com/office/officeart/2005/8/layout/orgChart1"/>
    <dgm:cxn modelId="{06D29FDA-A591-FE43-A61D-B83812050D2A}" type="presParOf" srcId="{A2324DD8-6928-6D4A-BCFF-38C0C0586426}" destId="{33D7E5BF-3EDD-1F43-A641-857A0DFCA4B4}" srcOrd="2" destOrd="0" presId="urn:microsoft.com/office/officeart/2005/8/layout/orgChart1"/>
    <dgm:cxn modelId="{C24F6BC2-65C4-6047-8001-8E8670708784}" type="presParOf" srcId="{B0F3867D-F8DC-0641-AAF1-B5637AB37084}" destId="{08547100-E482-1041-A37D-DD0899B3D9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6DFE0F-21E3-474F-992D-2F50356687DA}" type="doc">
      <dgm:prSet loTypeId="urn:microsoft.com/office/officeart/2005/8/layout/orgChart1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013C2-3F32-C748-88BE-D8BC15C9B946}">
      <dgm:prSet phldrT="[Text]"/>
      <dgm:spPr/>
      <dgm:t>
        <a:bodyPr/>
        <a:lstStyle/>
        <a:p>
          <a:r>
            <a:rPr lang="en-US" dirty="0" smtClean="0"/>
            <a:t>Computing</a:t>
          </a:r>
          <a:endParaRPr lang="en-US" dirty="0"/>
        </a:p>
      </dgm:t>
    </dgm:pt>
    <dgm:pt modelId="{8D07298E-DC71-E445-83DC-F2AC6A54AF15}" type="parTrans" cxnId="{D707D5B7-C9B0-984F-B74D-5288D8749CE0}">
      <dgm:prSet/>
      <dgm:spPr/>
      <dgm:t>
        <a:bodyPr/>
        <a:lstStyle/>
        <a:p>
          <a:endParaRPr lang="en-US"/>
        </a:p>
      </dgm:t>
    </dgm:pt>
    <dgm:pt modelId="{1EDA57CE-DF50-2C42-A332-6F88E9B7991E}" type="sibTrans" cxnId="{D707D5B7-C9B0-984F-B74D-5288D8749CE0}">
      <dgm:prSet/>
      <dgm:spPr/>
      <dgm:t>
        <a:bodyPr/>
        <a:lstStyle/>
        <a:p>
          <a:endParaRPr lang="en-US"/>
        </a:p>
      </dgm:t>
    </dgm:pt>
    <dgm:pt modelId="{D8255A53-98D1-5A4C-87BD-DC82B424BA42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EF6CE2B4-85DB-FC44-B602-10B0FB1EF567}" type="parTrans" cxnId="{89CAAF75-5AEF-5148-AD52-F74947999417}">
      <dgm:prSet/>
      <dgm:spPr/>
      <dgm:t>
        <a:bodyPr/>
        <a:lstStyle/>
        <a:p>
          <a:endParaRPr lang="en-US"/>
        </a:p>
      </dgm:t>
    </dgm:pt>
    <dgm:pt modelId="{1151F8D0-47B9-FE4F-A743-F92533276E3E}" type="sibTrans" cxnId="{89CAAF75-5AEF-5148-AD52-F74947999417}">
      <dgm:prSet/>
      <dgm:spPr/>
      <dgm:t>
        <a:bodyPr/>
        <a:lstStyle/>
        <a:p>
          <a:endParaRPr lang="en-US"/>
        </a:p>
      </dgm:t>
    </dgm:pt>
    <dgm:pt modelId="{DF7AC1DA-CABD-9442-9859-A8B06711C33B}">
      <dgm:prSet phldrT="[Text]"/>
      <dgm:spPr/>
      <dgm:t>
        <a:bodyPr/>
        <a:lstStyle/>
        <a:p>
          <a:r>
            <a:rPr lang="en-US" dirty="0" smtClean="0"/>
            <a:t>Software Development</a:t>
          </a:r>
          <a:endParaRPr lang="en-US" dirty="0"/>
        </a:p>
      </dgm:t>
    </dgm:pt>
    <dgm:pt modelId="{E8AA37A9-080D-2441-8D56-80D35CF153EC}" type="parTrans" cxnId="{5B8A5D06-40C1-3244-AB78-E98BF5ABE85C}">
      <dgm:prSet/>
      <dgm:spPr/>
      <dgm:t>
        <a:bodyPr/>
        <a:lstStyle/>
        <a:p>
          <a:endParaRPr lang="en-US"/>
        </a:p>
      </dgm:t>
    </dgm:pt>
    <dgm:pt modelId="{D306EB08-7BFE-C64A-A13C-5C96CF4C730A}" type="sibTrans" cxnId="{5B8A5D06-40C1-3244-AB78-E98BF5ABE85C}">
      <dgm:prSet/>
      <dgm:spPr/>
      <dgm:t>
        <a:bodyPr/>
        <a:lstStyle/>
        <a:p>
          <a:endParaRPr lang="en-US"/>
        </a:p>
      </dgm:t>
    </dgm:pt>
    <dgm:pt modelId="{D6F66562-9A6D-1142-8CD4-EFE34C93D7DC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494D2D1F-8C0C-AB4A-9C19-93BF12C64271}" type="parTrans" cxnId="{5CF7B841-BA52-374F-BD83-BFFA2DD00CFF}">
      <dgm:prSet/>
      <dgm:spPr/>
      <dgm:t>
        <a:bodyPr/>
        <a:lstStyle/>
        <a:p>
          <a:endParaRPr lang="en-US"/>
        </a:p>
      </dgm:t>
    </dgm:pt>
    <dgm:pt modelId="{682EF34A-6A1A-A544-8814-587F8856F905}" type="sibTrans" cxnId="{5CF7B841-BA52-374F-BD83-BFFA2DD00CFF}">
      <dgm:prSet/>
      <dgm:spPr/>
      <dgm:t>
        <a:bodyPr/>
        <a:lstStyle/>
        <a:p>
          <a:endParaRPr lang="en-US"/>
        </a:p>
      </dgm:t>
    </dgm:pt>
    <dgm:pt modelId="{BA706BA4-56AA-5B4A-9E12-FF79A0FE9351}">
      <dgm:prSet/>
      <dgm:spPr/>
      <dgm:t>
        <a:bodyPr/>
        <a:lstStyle/>
        <a:p>
          <a:r>
            <a:rPr lang="en-US" dirty="0" smtClean="0"/>
            <a:t>Applications</a:t>
          </a:r>
          <a:endParaRPr lang="en-US" dirty="0"/>
        </a:p>
      </dgm:t>
    </dgm:pt>
    <dgm:pt modelId="{678A86EF-5CA9-4545-970F-D2FC387D65DC}" type="parTrans" cxnId="{6347B661-D41F-8040-BC08-78E57A44EA49}">
      <dgm:prSet/>
      <dgm:spPr/>
      <dgm:t>
        <a:bodyPr/>
        <a:lstStyle/>
        <a:p>
          <a:endParaRPr lang="en-US"/>
        </a:p>
      </dgm:t>
    </dgm:pt>
    <dgm:pt modelId="{8F9C3C16-8AED-9745-8AA7-EC6EECF2508D}" type="sibTrans" cxnId="{6347B661-D41F-8040-BC08-78E57A44EA49}">
      <dgm:prSet/>
      <dgm:spPr/>
      <dgm:t>
        <a:bodyPr/>
        <a:lstStyle/>
        <a:p>
          <a:endParaRPr lang="en-US"/>
        </a:p>
      </dgm:t>
    </dgm:pt>
    <dgm:pt modelId="{2EB6FED2-B53E-944F-8AD9-F7243AC5314F}">
      <dgm:prSet phldrT="[Text]"/>
      <dgm:spPr/>
      <dgm:t>
        <a:bodyPr/>
        <a:lstStyle/>
        <a:p>
          <a:r>
            <a:rPr lang="en-US" dirty="0" smtClean="0"/>
            <a:t>Tools</a:t>
          </a:r>
          <a:endParaRPr lang="en-US" dirty="0"/>
        </a:p>
      </dgm:t>
    </dgm:pt>
    <dgm:pt modelId="{1EF1E212-4FFE-F444-8A4F-FAB911A2DAA0}" type="parTrans" cxnId="{9B7178FA-CA2D-2B42-8EF9-F326DBC982CC}">
      <dgm:prSet/>
      <dgm:spPr/>
      <dgm:t>
        <a:bodyPr/>
        <a:lstStyle/>
        <a:p>
          <a:endParaRPr lang="en-US"/>
        </a:p>
      </dgm:t>
    </dgm:pt>
    <dgm:pt modelId="{8E151A19-7D2C-0045-8C11-6F8A2F9261D0}" type="sibTrans" cxnId="{9B7178FA-CA2D-2B42-8EF9-F326DBC982CC}">
      <dgm:prSet/>
      <dgm:spPr/>
      <dgm:t>
        <a:bodyPr/>
        <a:lstStyle/>
        <a:p>
          <a:endParaRPr lang="en-US"/>
        </a:p>
      </dgm:t>
    </dgm:pt>
    <dgm:pt modelId="{E1E1B090-9929-E74F-AC48-22646A5539B5}">
      <dgm:prSet phldrT="[Text]"/>
      <dgm:spPr/>
      <dgm:t>
        <a:bodyPr/>
        <a:lstStyle/>
        <a:p>
          <a:r>
            <a:rPr lang="en-US" dirty="0" smtClean="0"/>
            <a:t>Estimates</a:t>
          </a:r>
          <a:endParaRPr lang="en-US" dirty="0"/>
        </a:p>
      </dgm:t>
    </dgm:pt>
    <dgm:pt modelId="{D7A26EBA-EFA8-8448-97B2-4F573A90D255}" type="parTrans" cxnId="{EE385DD0-1D58-104B-B863-40B2E72397C4}">
      <dgm:prSet/>
      <dgm:spPr/>
      <dgm:t>
        <a:bodyPr/>
        <a:lstStyle/>
        <a:p>
          <a:endParaRPr lang="en-US"/>
        </a:p>
      </dgm:t>
    </dgm:pt>
    <dgm:pt modelId="{0F79E544-3D53-4C45-A870-733CDD2AC727}" type="sibTrans" cxnId="{EE385DD0-1D58-104B-B863-40B2E72397C4}">
      <dgm:prSet/>
      <dgm:spPr/>
      <dgm:t>
        <a:bodyPr/>
        <a:lstStyle/>
        <a:p>
          <a:endParaRPr lang="en-US"/>
        </a:p>
      </dgm:t>
    </dgm:pt>
    <dgm:pt modelId="{822F064D-2C1C-4B41-A695-D07EB0EE2B89}">
      <dgm:prSet phldrT="[Text]"/>
      <dgm:spPr/>
      <dgm:t>
        <a:bodyPr/>
        <a:lstStyle/>
        <a:p>
          <a:r>
            <a:rPr lang="en-US" dirty="0" smtClean="0"/>
            <a:t>Activities</a:t>
          </a:r>
          <a:endParaRPr lang="en-US" dirty="0"/>
        </a:p>
      </dgm:t>
    </dgm:pt>
    <dgm:pt modelId="{5BB58735-FF71-3C45-AEBC-A4EA48A2C460}" type="parTrans" cxnId="{4E1A3A7E-85E4-824C-9DB7-6511D411D376}">
      <dgm:prSet/>
      <dgm:spPr/>
      <dgm:t>
        <a:bodyPr/>
        <a:lstStyle/>
        <a:p>
          <a:endParaRPr lang="en-US"/>
        </a:p>
      </dgm:t>
    </dgm:pt>
    <dgm:pt modelId="{9226F3B9-632C-E24E-82ED-4A6742F22B8B}" type="sibTrans" cxnId="{4E1A3A7E-85E4-824C-9DB7-6511D411D376}">
      <dgm:prSet/>
      <dgm:spPr/>
      <dgm:t>
        <a:bodyPr/>
        <a:lstStyle/>
        <a:p>
          <a:endParaRPr lang="en-US"/>
        </a:p>
      </dgm:t>
    </dgm:pt>
    <dgm:pt modelId="{151F16CB-2D56-7646-B916-DAC2E847F6C8}">
      <dgm:prSet/>
      <dgm:spPr/>
      <dgm:t>
        <a:bodyPr/>
        <a:lstStyle/>
        <a:p>
          <a:r>
            <a:rPr lang="en-US" dirty="0" smtClean="0"/>
            <a:t>Waterfall</a:t>
          </a:r>
          <a:endParaRPr lang="en-US" dirty="0"/>
        </a:p>
      </dgm:t>
    </dgm:pt>
    <dgm:pt modelId="{8D764F04-45B7-FB4E-8AAE-7E944E067EEC}" type="parTrans" cxnId="{261C5169-5025-D94A-89DE-ADE0B5DEBF68}">
      <dgm:prSet/>
      <dgm:spPr/>
      <dgm:t>
        <a:bodyPr/>
        <a:lstStyle/>
        <a:p>
          <a:endParaRPr lang="en-US"/>
        </a:p>
      </dgm:t>
    </dgm:pt>
    <dgm:pt modelId="{ED929315-86FF-DB4F-B0CD-9C817683203C}" type="sibTrans" cxnId="{261C5169-5025-D94A-89DE-ADE0B5DEBF68}">
      <dgm:prSet/>
      <dgm:spPr/>
      <dgm:t>
        <a:bodyPr/>
        <a:lstStyle/>
        <a:p>
          <a:endParaRPr lang="en-US"/>
        </a:p>
      </dgm:t>
    </dgm:pt>
    <dgm:pt modelId="{0A94C726-6B7A-854D-BDF8-0878E301FB26}">
      <dgm:prSet/>
      <dgm:spPr/>
      <dgm:t>
        <a:bodyPr/>
        <a:lstStyle/>
        <a:p>
          <a:r>
            <a:rPr lang="en-US" dirty="0" smtClean="0"/>
            <a:t>Incremental</a:t>
          </a:r>
          <a:endParaRPr lang="en-US" dirty="0"/>
        </a:p>
      </dgm:t>
    </dgm:pt>
    <dgm:pt modelId="{73AB11DA-5E79-8F4B-8265-B87622DAD875}" type="parTrans" cxnId="{9300C13B-950E-C141-B168-A7AD536BC014}">
      <dgm:prSet/>
      <dgm:spPr/>
      <dgm:t>
        <a:bodyPr/>
        <a:lstStyle/>
        <a:p>
          <a:endParaRPr lang="en-US"/>
        </a:p>
      </dgm:t>
    </dgm:pt>
    <dgm:pt modelId="{981D634A-C70A-624E-88D7-12BC35659A79}" type="sibTrans" cxnId="{9300C13B-950E-C141-B168-A7AD536BC014}">
      <dgm:prSet/>
      <dgm:spPr/>
      <dgm:t>
        <a:bodyPr/>
        <a:lstStyle/>
        <a:p>
          <a:endParaRPr lang="en-US"/>
        </a:p>
      </dgm:t>
    </dgm:pt>
    <dgm:pt modelId="{048DE0B2-D28C-9542-A930-D595A0AF18DF}">
      <dgm:prSet/>
      <dgm:spPr/>
      <dgm:t>
        <a:bodyPr/>
        <a:lstStyle/>
        <a:p>
          <a:r>
            <a:rPr lang="en-US" dirty="0" smtClean="0"/>
            <a:t>Evolutionary</a:t>
          </a:r>
          <a:endParaRPr lang="en-US" dirty="0"/>
        </a:p>
      </dgm:t>
    </dgm:pt>
    <dgm:pt modelId="{C6850B2F-4B9A-764A-8495-35ADDF2D7268}" type="parTrans" cxnId="{C86B1527-EB6E-0B48-BF74-DF8F17DF3432}">
      <dgm:prSet/>
      <dgm:spPr/>
      <dgm:t>
        <a:bodyPr/>
        <a:lstStyle/>
        <a:p>
          <a:endParaRPr lang="en-US"/>
        </a:p>
      </dgm:t>
    </dgm:pt>
    <dgm:pt modelId="{21491734-BC36-0A4A-9824-CF5BD42B283F}" type="sibTrans" cxnId="{C86B1527-EB6E-0B48-BF74-DF8F17DF3432}">
      <dgm:prSet/>
      <dgm:spPr/>
      <dgm:t>
        <a:bodyPr/>
        <a:lstStyle/>
        <a:p>
          <a:endParaRPr lang="en-US"/>
        </a:p>
      </dgm:t>
    </dgm:pt>
    <dgm:pt modelId="{05A23D8C-F48F-6B46-9F85-AAA0DE36106D}">
      <dgm:prSet/>
      <dgm:spPr/>
      <dgm:t>
        <a:bodyPr/>
        <a:lstStyle/>
        <a:p>
          <a:r>
            <a:rPr lang="en-US" dirty="0" smtClean="0"/>
            <a:t>Prototypes</a:t>
          </a:r>
          <a:endParaRPr lang="en-US" dirty="0"/>
        </a:p>
      </dgm:t>
    </dgm:pt>
    <dgm:pt modelId="{778F4941-D346-C446-97D0-22394242A705}" type="parTrans" cxnId="{5A6118A8-AD53-FD44-89FD-F5A05E49DF5D}">
      <dgm:prSet/>
      <dgm:spPr/>
      <dgm:t>
        <a:bodyPr/>
        <a:lstStyle/>
        <a:p>
          <a:endParaRPr lang="en-US"/>
        </a:p>
      </dgm:t>
    </dgm:pt>
    <dgm:pt modelId="{D07A7B43-CCC7-6D43-847E-37FD9CEE108F}" type="sibTrans" cxnId="{5A6118A8-AD53-FD44-89FD-F5A05E49DF5D}">
      <dgm:prSet/>
      <dgm:spPr/>
      <dgm:t>
        <a:bodyPr/>
        <a:lstStyle/>
        <a:p>
          <a:endParaRPr lang="en-US"/>
        </a:p>
      </dgm:t>
    </dgm:pt>
    <dgm:pt modelId="{176DDF9B-F577-C54F-B856-1C40E144F01D}">
      <dgm:prSet/>
      <dgm:spPr/>
      <dgm:t>
        <a:bodyPr/>
        <a:lstStyle/>
        <a:p>
          <a:r>
            <a:rPr lang="en-US" dirty="0" smtClean="0"/>
            <a:t>Reuse</a:t>
          </a:r>
          <a:endParaRPr lang="en-US" dirty="0"/>
        </a:p>
      </dgm:t>
    </dgm:pt>
    <dgm:pt modelId="{C647967F-362B-F14A-9F16-36B0B5AD0625}" type="parTrans" cxnId="{3DB8293B-272B-DF4D-8B4B-AA6054A9E086}">
      <dgm:prSet/>
      <dgm:spPr/>
      <dgm:t>
        <a:bodyPr/>
        <a:lstStyle/>
        <a:p>
          <a:endParaRPr lang="en-US"/>
        </a:p>
      </dgm:t>
    </dgm:pt>
    <dgm:pt modelId="{666E1F37-9132-E74D-8188-ACDB0A49C5CF}" type="sibTrans" cxnId="{3DB8293B-272B-DF4D-8B4B-AA6054A9E086}">
      <dgm:prSet/>
      <dgm:spPr/>
      <dgm:t>
        <a:bodyPr/>
        <a:lstStyle/>
        <a:p>
          <a:endParaRPr lang="en-US"/>
        </a:p>
      </dgm:t>
    </dgm:pt>
    <dgm:pt modelId="{59EE3B18-5294-9344-BADA-8EFB6A498C9D}">
      <dgm:prSet/>
      <dgm:spPr/>
      <dgm:t>
        <a:bodyPr/>
        <a:lstStyle/>
        <a:p>
          <a:r>
            <a:rPr lang="en-US" dirty="0" smtClean="0"/>
            <a:t>IDE</a:t>
          </a:r>
          <a:endParaRPr lang="en-US" dirty="0"/>
        </a:p>
      </dgm:t>
    </dgm:pt>
    <dgm:pt modelId="{1BD7AE50-6D60-DA43-9264-A49CCA2DE057}" type="parTrans" cxnId="{5EB5DF8A-E7E5-6742-8E00-D78CA07B8542}">
      <dgm:prSet/>
      <dgm:spPr/>
      <dgm:t>
        <a:bodyPr/>
        <a:lstStyle/>
        <a:p>
          <a:endParaRPr lang="en-US"/>
        </a:p>
      </dgm:t>
    </dgm:pt>
    <dgm:pt modelId="{CC60B8C2-0D43-9244-BC73-4C7160D9BD64}" type="sibTrans" cxnId="{5EB5DF8A-E7E5-6742-8E00-D78CA07B8542}">
      <dgm:prSet/>
      <dgm:spPr/>
      <dgm:t>
        <a:bodyPr/>
        <a:lstStyle/>
        <a:p>
          <a:endParaRPr lang="en-US"/>
        </a:p>
      </dgm:t>
    </dgm:pt>
    <dgm:pt modelId="{060D9E56-994A-0145-A876-AF9BAC93D1C0}">
      <dgm:prSet/>
      <dgm:spPr/>
      <dgm:t>
        <a:bodyPr/>
        <a:lstStyle/>
        <a:p>
          <a:r>
            <a:rPr lang="en-US" dirty="0" smtClean="0"/>
            <a:t>Cost</a:t>
          </a:r>
          <a:endParaRPr lang="en-US" dirty="0"/>
        </a:p>
      </dgm:t>
    </dgm:pt>
    <dgm:pt modelId="{5E4A0553-CFE5-6546-9507-BAFA7D8AE172}" type="parTrans" cxnId="{3BECBD74-2724-4348-9E80-A6ECEB6A6B45}">
      <dgm:prSet/>
      <dgm:spPr/>
      <dgm:t>
        <a:bodyPr/>
        <a:lstStyle/>
        <a:p>
          <a:endParaRPr lang="en-US"/>
        </a:p>
      </dgm:t>
    </dgm:pt>
    <dgm:pt modelId="{403C1139-AE7A-DB4F-913D-4565BC229029}" type="sibTrans" cxnId="{3BECBD74-2724-4348-9E80-A6ECEB6A6B45}">
      <dgm:prSet/>
      <dgm:spPr/>
      <dgm:t>
        <a:bodyPr/>
        <a:lstStyle/>
        <a:p>
          <a:endParaRPr lang="en-US"/>
        </a:p>
      </dgm:t>
    </dgm:pt>
    <dgm:pt modelId="{2DB0F88A-929A-3A48-A9B8-98A8A26FEB17}">
      <dgm:prSet/>
      <dgm:spPr/>
      <dgm:t>
        <a:bodyPr/>
        <a:lstStyle/>
        <a:p>
          <a:r>
            <a:rPr lang="en-US" dirty="0" smtClean="0"/>
            <a:t>Schedule</a:t>
          </a:r>
          <a:endParaRPr lang="en-US" dirty="0"/>
        </a:p>
      </dgm:t>
    </dgm:pt>
    <dgm:pt modelId="{36ECD198-DDCE-7940-9328-F42A0C0D2CCE}" type="parTrans" cxnId="{27452D02-9EBE-344F-AF8C-ED74D432249D}">
      <dgm:prSet/>
      <dgm:spPr/>
      <dgm:t>
        <a:bodyPr/>
        <a:lstStyle/>
        <a:p>
          <a:endParaRPr lang="en-US"/>
        </a:p>
      </dgm:t>
    </dgm:pt>
    <dgm:pt modelId="{20A2BC87-78C3-DD4F-953F-20D5874E5EFD}" type="sibTrans" cxnId="{27452D02-9EBE-344F-AF8C-ED74D432249D}">
      <dgm:prSet/>
      <dgm:spPr/>
      <dgm:t>
        <a:bodyPr/>
        <a:lstStyle/>
        <a:p>
          <a:endParaRPr lang="en-US"/>
        </a:p>
      </dgm:t>
    </dgm:pt>
    <dgm:pt modelId="{C664D3DC-1251-324F-8C73-A3E4F24F501B}">
      <dgm:prSet/>
      <dgm:spPr/>
      <dgm:t>
        <a:bodyPr/>
        <a:lstStyle/>
        <a:p>
          <a:r>
            <a:rPr lang="en-US" dirty="0" smtClean="0"/>
            <a:t>Productivity</a:t>
          </a:r>
          <a:endParaRPr lang="en-US" dirty="0"/>
        </a:p>
      </dgm:t>
    </dgm:pt>
    <dgm:pt modelId="{4AE2E9F4-B2B9-AA48-BFD3-8C7DE2070775}" type="parTrans" cxnId="{B0CFCE36-435C-4542-ADD4-6845690E2B7F}">
      <dgm:prSet/>
      <dgm:spPr/>
      <dgm:t>
        <a:bodyPr/>
        <a:lstStyle/>
        <a:p>
          <a:endParaRPr lang="en-US"/>
        </a:p>
      </dgm:t>
    </dgm:pt>
    <dgm:pt modelId="{D29D68F5-13E1-0C4D-936B-5985B42CBC95}" type="sibTrans" cxnId="{B0CFCE36-435C-4542-ADD4-6845690E2B7F}">
      <dgm:prSet/>
      <dgm:spPr/>
      <dgm:t>
        <a:bodyPr/>
        <a:lstStyle/>
        <a:p>
          <a:endParaRPr lang="en-US"/>
        </a:p>
      </dgm:t>
    </dgm:pt>
    <dgm:pt modelId="{832D2BD4-764F-3349-9A71-DA57AC71EFE8}">
      <dgm:prSet/>
      <dgm:spPr/>
      <dgm:t>
        <a:bodyPr/>
        <a:lstStyle/>
        <a:p>
          <a:r>
            <a:rPr lang="en-US" dirty="0" smtClean="0"/>
            <a:t>Requirements</a:t>
          </a:r>
          <a:endParaRPr lang="en-US" dirty="0"/>
        </a:p>
      </dgm:t>
    </dgm:pt>
    <dgm:pt modelId="{E0E0DD12-81C8-C049-9575-42BA83E75672}" type="parTrans" cxnId="{19A53783-DC61-0246-AB4E-6E81397FFE86}">
      <dgm:prSet/>
      <dgm:spPr/>
      <dgm:t>
        <a:bodyPr/>
        <a:lstStyle/>
        <a:p>
          <a:endParaRPr lang="en-US"/>
        </a:p>
      </dgm:t>
    </dgm:pt>
    <dgm:pt modelId="{53590C23-D78B-004A-AF29-53AE2DEA4B6A}" type="sibTrans" cxnId="{19A53783-DC61-0246-AB4E-6E81397FFE86}">
      <dgm:prSet/>
      <dgm:spPr/>
      <dgm:t>
        <a:bodyPr/>
        <a:lstStyle/>
        <a:p>
          <a:endParaRPr lang="en-US"/>
        </a:p>
      </dgm:t>
    </dgm:pt>
    <dgm:pt modelId="{411CA921-0755-FE49-91D1-9A1E7A57E38C}">
      <dgm:prSet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A5205B6A-8933-A44C-86F3-E9240E24088C}" type="parTrans" cxnId="{26AC8B48-B62A-2F41-AF9E-33581919422E}">
      <dgm:prSet/>
      <dgm:spPr/>
      <dgm:t>
        <a:bodyPr/>
        <a:lstStyle/>
        <a:p>
          <a:endParaRPr lang="en-US"/>
        </a:p>
      </dgm:t>
    </dgm:pt>
    <dgm:pt modelId="{390DE5B2-E6CD-E94B-B4B5-1FE93A35F4D3}" type="sibTrans" cxnId="{26AC8B48-B62A-2F41-AF9E-33581919422E}">
      <dgm:prSet/>
      <dgm:spPr/>
      <dgm:t>
        <a:bodyPr/>
        <a:lstStyle/>
        <a:p>
          <a:endParaRPr lang="en-US"/>
        </a:p>
      </dgm:t>
    </dgm:pt>
    <dgm:pt modelId="{327864A7-AA65-2243-9876-1E6DA5944B9C}">
      <dgm:prSet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795293D8-8F1E-544D-9FE1-2B34EC062779}" type="parTrans" cxnId="{A8908E7A-DB4B-B343-976E-BFD4CC194A14}">
      <dgm:prSet/>
      <dgm:spPr/>
      <dgm:t>
        <a:bodyPr/>
        <a:lstStyle/>
        <a:p>
          <a:endParaRPr lang="en-US"/>
        </a:p>
      </dgm:t>
    </dgm:pt>
    <dgm:pt modelId="{B49C2EF8-1814-3F40-B139-3F109BF2E194}" type="sibTrans" cxnId="{A8908E7A-DB4B-B343-976E-BFD4CC194A14}">
      <dgm:prSet/>
      <dgm:spPr/>
      <dgm:t>
        <a:bodyPr/>
        <a:lstStyle/>
        <a:p>
          <a:endParaRPr lang="en-US"/>
        </a:p>
      </dgm:t>
    </dgm:pt>
    <dgm:pt modelId="{5D6349F7-A449-274E-B222-B52CEC7358E2}">
      <dgm:prSet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945CDA5F-61E7-444F-9F74-EF5BA67C60F2}" type="parTrans" cxnId="{4313A766-CA4A-BD4A-AA5A-C9B8091A6E91}">
      <dgm:prSet/>
      <dgm:spPr/>
      <dgm:t>
        <a:bodyPr/>
        <a:lstStyle/>
        <a:p>
          <a:endParaRPr lang="en-US"/>
        </a:p>
      </dgm:t>
    </dgm:pt>
    <dgm:pt modelId="{BAB0721B-9863-CB46-89CA-58A8A69FEF9F}" type="sibTrans" cxnId="{4313A766-CA4A-BD4A-AA5A-C9B8091A6E91}">
      <dgm:prSet/>
      <dgm:spPr/>
      <dgm:t>
        <a:bodyPr/>
        <a:lstStyle/>
        <a:p>
          <a:endParaRPr lang="en-US"/>
        </a:p>
      </dgm:t>
    </dgm:pt>
    <dgm:pt modelId="{FAAB0991-7617-8641-9D7B-D530F1625E9F}">
      <dgm:prSet/>
      <dgm:spPr/>
      <dgm:t>
        <a:bodyPr/>
        <a:lstStyle/>
        <a:p>
          <a:r>
            <a:rPr lang="en-US" dirty="0" smtClean="0"/>
            <a:t>Elicitation</a:t>
          </a:r>
          <a:endParaRPr lang="en-US" dirty="0"/>
        </a:p>
      </dgm:t>
    </dgm:pt>
    <dgm:pt modelId="{3371F5EC-8814-1C48-B4B6-A862AF169452}" type="parTrans" cxnId="{DAC8D8D4-E67B-894B-BED0-CD1FE465EC69}">
      <dgm:prSet/>
      <dgm:spPr/>
      <dgm:t>
        <a:bodyPr/>
        <a:lstStyle/>
        <a:p>
          <a:endParaRPr lang="en-US"/>
        </a:p>
      </dgm:t>
    </dgm:pt>
    <dgm:pt modelId="{59E2C985-7795-0C47-8392-BB08C5E5EA59}" type="sibTrans" cxnId="{DAC8D8D4-E67B-894B-BED0-CD1FE465EC69}">
      <dgm:prSet/>
      <dgm:spPr/>
      <dgm:t>
        <a:bodyPr/>
        <a:lstStyle/>
        <a:p>
          <a:endParaRPr lang="en-US"/>
        </a:p>
      </dgm:t>
    </dgm:pt>
    <dgm:pt modelId="{FC91332A-46F3-7C44-BC54-EDDC00B401BC}">
      <dgm:prSet/>
      <dgm:spPr/>
      <dgm:t>
        <a:bodyPr/>
        <a:lstStyle/>
        <a:p>
          <a:r>
            <a:rPr lang="en-US" dirty="0" smtClean="0"/>
            <a:t>Specification</a:t>
          </a:r>
          <a:endParaRPr lang="en-US" dirty="0"/>
        </a:p>
      </dgm:t>
    </dgm:pt>
    <dgm:pt modelId="{7D4DE001-0F29-C543-BD07-DA6679844042}" type="parTrans" cxnId="{9FB9F024-1E85-6F47-AC05-E35627600D59}">
      <dgm:prSet/>
      <dgm:spPr/>
      <dgm:t>
        <a:bodyPr/>
        <a:lstStyle/>
        <a:p>
          <a:endParaRPr lang="en-US"/>
        </a:p>
      </dgm:t>
    </dgm:pt>
    <dgm:pt modelId="{9B7ED905-7C84-5A4F-B2FB-941ECA2FCBD3}" type="sibTrans" cxnId="{9FB9F024-1E85-6F47-AC05-E35627600D59}">
      <dgm:prSet/>
      <dgm:spPr/>
      <dgm:t>
        <a:bodyPr/>
        <a:lstStyle/>
        <a:p>
          <a:endParaRPr lang="en-US"/>
        </a:p>
      </dgm:t>
    </dgm:pt>
    <dgm:pt modelId="{86D1150F-32B7-9541-9D90-6EC7C904EA8A}" type="pres">
      <dgm:prSet presAssocID="{EF6DFE0F-21E3-474F-992D-2F50356687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0F3867D-F8DC-0641-AAF1-B5637AB37084}" type="pres">
      <dgm:prSet presAssocID="{132013C2-3F32-C748-88BE-D8BC15C9B946}" presName="hierRoot1" presStyleCnt="0">
        <dgm:presLayoutVars>
          <dgm:hierBranch val="init"/>
        </dgm:presLayoutVars>
      </dgm:prSet>
      <dgm:spPr/>
    </dgm:pt>
    <dgm:pt modelId="{A6938A80-F903-944B-9470-A959A0B892F1}" type="pres">
      <dgm:prSet presAssocID="{132013C2-3F32-C748-88BE-D8BC15C9B946}" presName="rootComposite1" presStyleCnt="0"/>
      <dgm:spPr/>
    </dgm:pt>
    <dgm:pt modelId="{B87DA83C-159E-3047-93C2-0A3AA42A2E18}" type="pres">
      <dgm:prSet presAssocID="{132013C2-3F32-C748-88BE-D8BC15C9B94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7D99CE-0B20-F64F-AA6B-91ED7BC02CB1}" type="pres">
      <dgm:prSet presAssocID="{132013C2-3F32-C748-88BE-D8BC15C9B94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9C202BC-AFE2-EC46-A991-0BB8176849E9}" type="pres">
      <dgm:prSet presAssocID="{132013C2-3F32-C748-88BE-D8BC15C9B946}" presName="hierChild2" presStyleCnt="0"/>
      <dgm:spPr/>
    </dgm:pt>
    <dgm:pt modelId="{332BC006-C188-3F45-8925-40061688D3F0}" type="pres">
      <dgm:prSet presAssocID="{EF6CE2B4-85DB-FC44-B602-10B0FB1EF567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B3D4D1B-3A40-174E-9B11-A2C912F78A75}" type="pres">
      <dgm:prSet presAssocID="{D8255A53-98D1-5A4C-87BD-DC82B424BA42}" presName="hierRoot2" presStyleCnt="0">
        <dgm:presLayoutVars>
          <dgm:hierBranch val="init"/>
        </dgm:presLayoutVars>
      </dgm:prSet>
      <dgm:spPr/>
    </dgm:pt>
    <dgm:pt modelId="{3DFBDB7C-4D24-E542-91BA-CC5ADC597F78}" type="pres">
      <dgm:prSet presAssocID="{D8255A53-98D1-5A4C-87BD-DC82B424BA42}" presName="rootComposite" presStyleCnt="0"/>
      <dgm:spPr/>
    </dgm:pt>
    <dgm:pt modelId="{54A40550-AF13-8146-A93A-F5B9B5A2AB31}" type="pres">
      <dgm:prSet presAssocID="{D8255A53-98D1-5A4C-87BD-DC82B424BA4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A8BFC4-8297-9849-9F0E-023F02332558}" type="pres">
      <dgm:prSet presAssocID="{D8255A53-98D1-5A4C-87BD-DC82B424BA42}" presName="rootConnector" presStyleLbl="node2" presStyleIdx="0" presStyleCnt="3"/>
      <dgm:spPr/>
      <dgm:t>
        <a:bodyPr/>
        <a:lstStyle/>
        <a:p>
          <a:endParaRPr lang="en-US"/>
        </a:p>
      </dgm:t>
    </dgm:pt>
    <dgm:pt modelId="{3F3FAE1A-3DB7-9249-921F-65E1F8A054C6}" type="pres">
      <dgm:prSet presAssocID="{D8255A53-98D1-5A4C-87BD-DC82B424BA42}" presName="hierChild4" presStyleCnt="0"/>
      <dgm:spPr/>
    </dgm:pt>
    <dgm:pt modelId="{FA22103E-A493-174A-BBD2-C672F8CBB2BA}" type="pres">
      <dgm:prSet presAssocID="{D8255A53-98D1-5A4C-87BD-DC82B424BA42}" presName="hierChild5" presStyleCnt="0"/>
      <dgm:spPr/>
    </dgm:pt>
    <dgm:pt modelId="{D85AA0DD-C97D-8541-B03B-85F010299AB5}" type="pres">
      <dgm:prSet presAssocID="{E8AA37A9-080D-2441-8D56-80D35CF153EC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D3D7017-3AED-BF48-8956-D82963F90083}" type="pres">
      <dgm:prSet presAssocID="{DF7AC1DA-CABD-9442-9859-A8B06711C33B}" presName="hierRoot2" presStyleCnt="0">
        <dgm:presLayoutVars>
          <dgm:hierBranch val="init"/>
        </dgm:presLayoutVars>
      </dgm:prSet>
      <dgm:spPr/>
    </dgm:pt>
    <dgm:pt modelId="{4CCB5D70-0F2F-4E4B-BA73-CA10341CB624}" type="pres">
      <dgm:prSet presAssocID="{DF7AC1DA-CABD-9442-9859-A8B06711C33B}" presName="rootComposite" presStyleCnt="0"/>
      <dgm:spPr/>
    </dgm:pt>
    <dgm:pt modelId="{384808F9-B9AD-0E43-9F09-440A4267D262}" type="pres">
      <dgm:prSet presAssocID="{DF7AC1DA-CABD-9442-9859-A8B06711C33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3F05A0-D721-3849-997A-15E96C18DC67}" type="pres">
      <dgm:prSet presAssocID="{DF7AC1DA-CABD-9442-9859-A8B06711C33B}" presName="rootConnector" presStyleLbl="node2" presStyleIdx="1" presStyleCnt="3"/>
      <dgm:spPr/>
      <dgm:t>
        <a:bodyPr/>
        <a:lstStyle/>
        <a:p>
          <a:endParaRPr lang="en-US"/>
        </a:p>
      </dgm:t>
    </dgm:pt>
    <dgm:pt modelId="{FA6F0C16-42DB-ED4A-923F-C81893575C59}" type="pres">
      <dgm:prSet presAssocID="{DF7AC1DA-CABD-9442-9859-A8B06711C33B}" presName="hierChild4" presStyleCnt="0"/>
      <dgm:spPr/>
    </dgm:pt>
    <dgm:pt modelId="{98593828-60F0-EB4B-8C17-367050BB96B4}" type="pres">
      <dgm:prSet presAssocID="{494D2D1F-8C0C-AB4A-9C19-93BF12C64271}" presName="Name37" presStyleLbl="parChTrans1D3" presStyleIdx="0" presStyleCnt="4"/>
      <dgm:spPr/>
      <dgm:t>
        <a:bodyPr/>
        <a:lstStyle/>
        <a:p>
          <a:endParaRPr lang="en-US"/>
        </a:p>
      </dgm:t>
    </dgm:pt>
    <dgm:pt modelId="{A5EAA9C2-1038-E844-863C-0CF2404328F2}" type="pres">
      <dgm:prSet presAssocID="{D6F66562-9A6D-1142-8CD4-EFE34C93D7DC}" presName="hierRoot2" presStyleCnt="0">
        <dgm:presLayoutVars>
          <dgm:hierBranch val="init"/>
        </dgm:presLayoutVars>
      </dgm:prSet>
      <dgm:spPr/>
    </dgm:pt>
    <dgm:pt modelId="{5AF69DD5-2EC6-1141-B80E-539CC9FAEAEB}" type="pres">
      <dgm:prSet presAssocID="{D6F66562-9A6D-1142-8CD4-EFE34C93D7DC}" presName="rootComposite" presStyleCnt="0"/>
      <dgm:spPr/>
    </dgm:pt>
    <dgm:pt modelId="{EB97D884-B78F-BC4A-A1AF-2DB94B7C3433}" type="pres">
      <dgm:prSet presAssocID="{D6F66562-9A6D-1142-8CD4-EFE34C93D7DC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4E980A-F3B1-F74D-AE90-B6DA38D0B47B}" type="pres">
      <dgm:prSet presAssocID="{D6F66562-9A6D-1142-8CD4-EFE34C93D7DC}" presName="rootConnector" presStyleLbl="node3" presStyleIdx="0" presStyleCnt="4"/>
      <dgm:spPr/>
      <dgm:t>
        <a:bodyPr/>
        <a:lstStyle/>
        <a:p>
          <a:endParaRPr lang="en-US"/>
        </a:p>
      </dgm:t>
    </dgm:pt>
    <dgm:pt modelId="{6FA2A589-AA93-424A-9EC6-FC42ED987936}" type="pres">
      <dgm:prSet presAssocID="{D6F66562-9A6D-1142-8CD4-EFE34C93D7DC}" presName="hierChild4" presStyleCnt="0"/>
      <dgm:spPr/>
    </dgm:pt>
    <dgm:pt modelId="{3AAC4FEA-501B-9943-B6A6-89C126D8735B}" type="pres">
      <dgm:prSet presAssocID="{8D764F04-45B7-FB4E-8AAE-7E944E067EEC}" presName="Name37" presStyleLbl="parChTrans1D4" presStyleIdx="0" presStyleCnt="15"/>
      <dgm:spPr/>
      <dgm:t>
        <a:bodyPr/>
        <a:lstStyle/>
        <a:p>
          <a:endParaRPr lang="en-US"/>
        </a:p>
      </dgm:t>
    </dgm:pt>
    <dgm:pt modelId="{AE00C575-DDC5-4842-8D30-250AE5169193}" type="pres">
      <dgm:prSet presAssocID="{151F16CB-2D56-7646-B916-DAC2E847F6C8}" presName="hierRoot2" presStyleCnt="0">
        <dgm:presLayoutVars>
          <dgm:hierBranch val="init"/>
        </dgm:presLayoutVars>
      </dgm:prSet>
      <dgm:spPr/>
    </dgm:pt>
    <dgm:pt modelId="{0E067A20-5016-E04D-88DE-B48E424C7165}" type="pres">
      <dgm:prSet presAssocID="{151F16CB-2D56-7646-B916-DAC2E847F6C8}" presName="rootComposite" presStyleCnt="0"/>
      <dgm:spPr/>
    </dgm:pt>
    <dgm:pt modelId="{0CCBE19F-6AF2-DD42-907B-21039ED9FB29}" type="pres">
      <dgm:prSet presAssocID="{151F16CB-2D56-7646-B916-DAC2E847F6C8}" presName="rootText" presStyleLbl="node4" presStyleIdx="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4C95F7-190A-224E-9C55-DCB5D6D6B579}" type="pres">
      <dgm:prSet presAssocID="{151F16CB-2D56-7646-B916-DAC2E847F6C8}" presName="rootConnector" presStyleLbl="node4" presStyleIdx="0" presStyleCnt="15"/>
      <dgm:spPr/>
      <dgm:t>
        <a:bodyPr/>
        <a:lstStyle/>
        <a:p>
          <a:endParaRPr lang="en-US"/>
        </a:p>
      </dgm:t>
    </dgm:pt>
    <dgm:pt modelId="{0C6D6A8F-0B14-BE46-935F-04C9502FD9E8}" type="pres">
      <dgm:prSet presAssocID="{151F16CB-2D56-7646-B916-DAC2E847F6C8}" presName="hierChild4" presStyleCnt="0"/>
      <dgm:spPr/>
    </dgm:pt>
    <dgm:pt modelId="{57955CD5-2C9C-9B44-B77F-55A7638429F6}" type="pres">
      <dgm:prSet presAssocID="{151F16CB-2D56-7646-B916-DAC2E847F6C8}" presName="hierChild5" presStyleCnt="0"/>
      <dgm:spPr/>
    </dgm:pt>
    <dgm:pt modelId="{336A72DA-0333-2242-A05B-A92CEF8CC888}" type="pres">
      <dgm:prSet presAssocID="{73AB11DA-5E79-8F4B-8265-B87622DAD875}" presName="Name37" presStyleLbl="parChTrans1D4" presStyleIdx="1" presStyleCnt="15"/>
      <dgm:spPr/>
      <dgm:t>
        <a:bodyPr/>
        <a:lstStyle/>
        <a:p>
          <a:endParaRPr lang="en-US"/>
        </a:p>
      </dgm:t>
    </dgm:pt>
    <dgm:pt modelId="{520E4BD1-0D28-774F-BCB4-5D97D84AEADB}" type="pres">
      <dgm:prSet presAssocID="{0A94C726-6B7A-854D-BDF8-0878E301FB26}" presName="hierRoot2" presStyleCnt="0">
        <dgm:presLayoutVars>
          <dgm:hierBranch val="init"/>
        </dgm:presLayoutVars>
      </dgm:prSet>
      <dgm:spPr/>
    </dgm:pt>
    <dgm:pt modelId="{E9E9977D-C158-484F-8F97-6D2CF0BEED21}" type="pres">
      <dgm:prSet presAssocID="{0A94C726-6B7A-854D-BDF8-0878E301FB26}" presName="rootComposite" presStyleCnt="0"/>
      <dgm:spPr/>
    </dgm:pt>
    <dgm:pt modelId="{BFEB26EF-C662-084E-808E-8FF62B0E4891}" type="pres">
      <dgm:prSet presAssocID="{0A94C726-6B7A-854D-BDF8-0878E301FB26}" presName="rootText" presStyleLbl="node4" presStyleIdx="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8008F0-C050-BA4B-AFD9-9BF4765877D0}" type="pres">
      <dgm:prSet presAssocID="{0A94C726-6B7A-854D-BDF8-0878E301FB26}" presName="rootConnector" presStyleLbl="node4" presStyleIdx="1" presStyleCnt="15"/>
      <dgm:spPr/>
      <dgm:t>
        <a:bodyPr/>
        <a:lstStyle/>
        <a:p>
          <a:endParaRPr lang="en-US"/>
        </a:p>
      </dgm:t>
    </dgm:pt>
    <dgm:pt modelId="{9A587E21-86D7-6C4A-9034-541D03459CA8}" type="pres">
      <dgm:prSet presAssocID="{0A94C726-6B7A-854D-BDF8-0878E301FB26}" presName="hierChild4" presStyleCnt="0"/>
      <dgm:spPr/>
    </dgm:pt>
    <dgm:pt modelId="{AB5023A2-EA6B-BD4B-8756-698643B9700E}" type="pres">
      <dgm:prSet presAssocID="{0A94C726-6B7A-854D-BDF8-0878E301FB26}" presName="hierChild5" presStyleCnt="0"/>
      <dgm:spPr/>
    </dgm:pt>
    <dgm:pt modelId="{35AA1F75-554B-D04C-A9E4-D91D1CCC7EC5}" type="pres">
      <dgm:prSet presAssocID="{C6850B2F-4B9A-764A-8495-35ADDF2D7268}" presName="Name37" presStyleLbl="parChTrans1D4" presStyleIdx="2" presStyleCnt="15"/>
      <dgm:spPr/>
      <dgm:t>
        <a:bodyPr/>
        <a:lstStyle/>
        <a:p>
          <a:endParaRPr lang="en-US"/>
        </a:p>
      </dgm:t>
    </dgm:pt>
    <dgm:pt modelId="{7471BF31-7D93-5245-A8CF-BBF64BD51AF0}" type="pres">
      <dgm:prSet presAssocID="{048DE0B2-D28C-9542-A930-D595A0AF18DF}" presName="hierRoot2" presStyleCnt="0">
        <dgm:presLayoutVars>
          <dgm:hierBranch val="init"/>
        </dgm:presLayoutVars>
      </dgm:prSet>
      <dgm:spPr/>
    </dgm:pt>
    <dgm:pt modelId="{F7F322DB-F28B-C34F-A574-30BA018CB6B7}" type="pres">
      <dgm:prSet presAssocID="{048DE0B2-D28C-9542-A930-D595A0AF18DF}" presName="rootComposite" presStyleCnt="0"/>
      <dgm:spPr/>
    </dgm:pt>
    <dgm:pt modelId="{536BE524-B4F7-4E4D-87F7-FC14C2488460}" type="pres">
      <dgm:prSet presAssocID="{048DE0B2-D28C-9542-A930-D595A0AF18DF}" presName="rootText" presStyleLbl="node4" presStyleIdx="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4300F3-9C4C-9444-9000-50751B44E155}" type="pres">
      <dgm:prSet presAssocID="{048DE0B2-D28C-9542-A930-D595A0AF18DF}" presName="rootConnector" presStyleLbl="node4" presStyleIdx="2" presStyleCnt="15"/>
      <dgm:spPr/>
      <dgm:t>
        <a:bodyPr/>
        <a:lstStyle/>
        <a:p>
          <a:endParaRPr lang="en-US"/>
        </a:p>
      </dgm:t>
    </dgm:pt>
    <dgm:pt modelId="{CFC2D291-F314-C24D-8E58-AAE08F3E1FB0}" type="pres">
      <dgm:prSet presAssocID="{048DE0B2-D28C-9542-A930-D595A0AF18DF}" presName="hierChild4" presStyleCnt="0"/>
      <dgm:spPr/>
    </dgm:pt>
    <dgm:pt modelId="{A2C29AB7-85B6-1C4A-954C-F7A4DE16493F}" type="pres">
      <dgm:prSet presAssocID="{048DE0B2-D28C-9542-A930-D595A0AF18DF}" presName="hierChild5" presStyleCnt="0"/>
      <dgm:spPr/>
    </dgm:pt>
    <dgm:pt modelId="{3DCE4668-43A7-474F-B52F-7EA9F0DC5353}" type="pres">
      <dgm:prSet presAssocID="{D6F66562-9A6D-1142-8CD4-EFE34C93D7DC}" presName="hierChild5" presStyleCnt="0"/>
      <dgm:spPr/>
    </dgm:pt>
    <dgm:pt modelId="{0B495D36-6F72-D644-8941-C0DBCE471617}" type="pres">
      <dgm:prSet presAssocID="{1EF1E212-4FFE-F444-8A4F-FAB911A2DAA0}" presName="Name37" presStyleLbl="parChTrans1D3" presStyleIdx="1" presStyleCnt="4"/>
      <dgm:spPr/>
      <dgm:t>
        <a:bodyPr/>
        <a:lstStyle/>
        <a:p>
          <a:endParaRPr lang="en-US"/>
        </a:p>
      </dgm:t>
    </dgm:pt>
    <dgm:pt modelId="{2210221D-7FBB-2247-83E0-36B136F95C06}" type="pres">
      <dgm:prSet presAssocID="{2EB6FED2-B53E-944F-8AD9-F7243AC5314F}" presName="hierRoot2" presStyleCnt="0">
        <dgm:presLayoutVars>
          <dgm:hierBranch val="init"/>
        </dgm:presLayoutVars>
      </dgm:prSet>
      <dgm:spPr/>
    </dgm:pt>
    <dgm:pt modelId="{C73B352B-98F9-E842-8ACB-6768851F16E0}" type="pres">
      <dgm:prSet presAssocID="{2EB6FED2-B53E-944F-8AD9-F7243AC5314F}" presName="rootComposite" presStyleCnt="0"/>
      <dgm:spPr/>
    </dgm:pt>
    <dgm:pt modelId="{F57F114A-F990-E442-A178-EB6F408FD183}" type="pres">
      <dgm:prSet presAssocID="{2EB6FED2-B53E-944F-8AD9-F7243AC5314F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61EA14-A096-DC42-8A29-80F3645ED83C}" type="pres">
      <dgm:prSet presAssocID="{2EB6FED2-B53E-944F-8AD9-F7243AC5314F}" presName="rootConnector" presStyleLbl="node3" presStyleIdx="1" presStyleCnt="4"/>
      <dgm:spPr/>
      <dgm:t>
        <a:bodyPr/>
        <a:lstStyle/>
        <a:p>
          <a:endParaRPr lang="en-US"/>
        </a:p>
      </dgm:t>
    </dgm:pt>
    <dgm:pt modelId="{955F24CF-0BF8-4441-AFE1-995D6B43D1AD}" type="pres">
      <dgm:prSet presAssocID="{2EB6FED2-B53E-944F-8AD9-F7243AC5314F}" presName="hierChild4" presStyleCnt="0"/>
      <dgm:spPr/>
    </dgm:pt>
    <dgm:pt modelId="{FC01CBF3-FC0E-D041-9E95-6A956D500CA1}" type="pres">
      <dgm:prSet presAssocID="{778F4941-D346-C446-97D0-22394242A705}" presName="Name37" presStyleLbl="parChTrans1D4" presStyleIdx="3" presStyleCnt="15"/>
      <dgm:spPr/>
      <dgm:t>
        <a:bodyPr/>
        <a:lstStyle/>
        <a:p>
          <a:endParaRPr lang="en-US"/>
        </a:p>
      </dgm:t>
    </dgm:pt>
    <dgm:pt modelId="{7851EFBB-2DBC-1946-83E0-E8561FCFD2A8}" type="pres">
      <dgm:prSet presAssocID="{05A23D8C-F48F-6B46-9F85-AAA0DE36106D}" presName="hierRoot2" presStyleCnt="0">
        <dgm:presLayoutVars>
          <dgm:hierBranch val="init"/>
        </dgm:presLayoutVars>
      </dgm:prSet>
      <dgm:spPr/>
    </dgm:pt>
    <dgm:pt modelId="{1103BCB7-08D2-724C-9A19-B875ED4F2403}" type="pres">
      <dgm:prSet presAssocID="{05A23D8C-F48F-6B46-9F85-AAA0DE36106D}" presName="rootComposite" presStyleCnt="0"/>
      <dgm:spPr/>
    </dgm:pt>
    <dgm:pt modelId="{E87994FE-0187-B94B-97A3-D37D5826E0BF}" type="pres">
      <dgm:prSet presAssocID="{05A23D8C-F48F-6B46-9F85-AAA0DE36106D}" presName="rootText" presStyleLbl="node4" presStyleIdx="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1CCB5-EAF4-FE49-8DBA-DE0400C389B6}" type="pres">
      <dgm:prSet presAssocID="{05A23D8C-F48F-6B46-9F85-AAA0DE36106D}" presName="rootConnector" presStyleLbl="node4" presStyleIdx="3" presStyleCnt="15"/>
      <dgm:spPr/>
      <dgm:t>
        <a:bodyPr/>
        <a:lstStyle/>
        <a:p>
          <a:endParaRPr lang="en-US"/>
        </a:p>
      </dgm:t>
    </dgm:pt>
    <dgm:pt modelId="{C9DDE34D-0F7A-B14C-878B-7D4EBF874F0A}" type="pres">
      <dgm:prSet presAssocID="{05A23D8C-F48F-6B46-9F85-AAA0DE36106D}" presName="hierChild4" presStyleCnt="0"/>
      <dgm:spPr/>
    </dgm:pt>
    <dgm:pt modelId="{4203FE53-7CEF-424F-ACD7-3E698248C00C}" type="pres">
      <dgm:prSet presAssocID="{05A23D8C-F48F-6B46-9F85-AAA0DE36106D}" presName="hierChild5" presStyleCnt="0"/>
      <dgm:spPr/>
    </dgm:pt>
    <dgm:pt modelId="{577FC208-02F7-FE4E-AAEE-34C28011FD23}" type="pres">
      <dgm:prSet presAssocID="{C647967F-362B-F14A-9F16-36B0B5AD0625}" presName="Name37" presStyleLbl="parChTrans1D4" presStyleIdx="4" presStyleCnt="15"/>
      <dgm:spPr/>
      <dgm:t>
        <a:bodyPr/>
        <a:lstStyle/>
        <a:p>
          <a:endParaRPr lang="en-US"/>
        </a:p>
      </dgm:t>
    </dgm:pt>
    <dgm:pt modelId="{75114882-BA77-8343-9544-A3DE16C94D3B}" type="pres">
      <dgm:prSet presAssocID="{176DDF9B-F577-C54F-B856-1C40E144F01D}" presName="hierRoot2" presStyleCnt="0">
        <dgm:presLayoutVars>
          <dgm:hierBranch val="init"/>
        </dgm:presLayoutVars>
      </dgm:prSet>
      <dgm:spPr/>
    </dgm:pt>
    <dgm:pt modelId="{341D4E2C-DBAE-6647-AB3C-EC134500DC5D}" type="pres">
      <dgm:prSet presAssocID="{176DDF9B-F577-C54F-B856-1C40E144F01D}" presName="rootComposite" presStyleCnt="0"/>
      <dgm:spPr/>
    </dgm:pt>
    <dgm:pt modelId="{DB129C7F-FFE0-184A-90DB-146EE231F3E4}" type="pres">
      <dgm:prSet presAssocID="{176DDF9B-F577-C54F-B856-1C40E144F01D}" presName="rootText" presStyleLbl="node4" presStyleIdx="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D0A866-B1D4-6E48-888A-E48F65844D4D}" type="pres">
      <dgm:prSet presAssocID="{176DDF9B-F577-C54F-B856-1C40E144F01D}" presName="rootConnector" presStyleLbl="node4" presStyleIdx="4" presStyleCnt="15"/>
      <dgm:spPr/>
      <dgm:t>
        <a:bodyPr/>
        <a:lstStyle/>
        <a:p>
          <a:endParaRPr lang="en-US"/>
        </a:p>
      </dgm:t>
    </dgm:pt>
    <dgm:pt modelId="{8F746C59-1DBB-6641-A046-7F9CAAF0073F}" type="pres">
      <dgm:prSet presAssocID="{176DDF9B-F577-C54F-B856-1C40E144F01D}" presName="hierChild4" presStyleCnt="0"/>
      <dgm:spPr/>
    </dgm:pt>
    <dgm:pt modelId="{266FCD4A-3BDA-2346-BCCD-97B6CFFDD825}" type="pres">
      <dgm:prSet presAssocID="{176DDF9B-F577-C54F-B856-1C40E144F01D}" presName="hierChild5" presStyleCnt="0"/>
      <dgm:spPr/>
    </dgm:pt>
    <dgm:pt modelId="{7F434E67-C4ED-1F45-85A4-5856FC02BEDA}" type="pres">
      <dgm:prSet presAssocID="{1BD7AE50-6D60-DA43-9264-A49CCA2DE057}" presName="Name37" presStyleLbl="parChTrans1D4" presStyleIdx="5" presStyleCnt="15"/>
      <dgm:spPr/>
      <dgm:t>
        <a:bodyPr/>
        <a:lstStyle/>
        <a:p>
          <a:endParaRPr lang="en-US"/>
        </a:p>
      </dgm:t>
    </dgm:pt>
    <dgm:pt modelId="{7619604A-9451-214E-BA63-D44F7A2AD03D}" type="pres">
      <dgm:prSet presAssocID="{59EE3B18-5294-9344-BADA-8EFB6A498C9D}" presName="hierRoot2" presStyleCnt="0">
        <dgm:presLayoutVars>
          <dgm:hierBranch val="init"/>
        </dgm:presLayoutVars>
      </dgm:prSet>
      <dgm:spPr/>
    </dgm:pt>
    <dgm:pt modelId="{4FC5391E-EB78-C341-9784-E8BE239E565C}" type="pres">
      <dgm:prSet presAssocID="{59EE3B18-5294-9344-BADA-8EFB6A498C9D}" presName="rootComposite" presStyleCnt="0"/>
      <dgm:spPr/>
    </dgm:pt>
    <dgm:pt modelId="{5A12450B-293E-D74F-B08B-5C3BF1E7A2E5}" type="pres">
      <dgm:prSet presAssocID="{59EE3B18-5294-9344-BADA-8EFB6A498C9D}" presName="rootText" presStyleLbl="node4" presStyleIdx="5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64C722-3EB7-B54F-AAC0-F0D3931B99E2}" type="pres">
      <dgm:prSet presAssocID="{59EE3B18-5294-9344-BADA-8EFB6A498C9D}" presName="rootConnector" presStyleLbl="node4" presStyleIdx="5" presStyleCnt="15"/>
      <dgm:spPr/>
      <dgm:t>
        <a:bodyPr/>
        <a:lstStyle/>
        <a:p>
          <a:endParaRPr lang="en-US"/>
        </a:p>
      </dgm:t>
    </dgm:pt>
    <dgm:pt modelId="{2C8F2F7C-7CE9-824E-A232-76FBB0B8A23B}" type="pres">
      <dgm:prSet presAssocID="{59EE3B18-5294-9344-BADA-8EFB6A498C9D}" presName="hierChild4" presStyleCnt="0"/>
      <dgm:spPr/>
    </dgm:pt>
    <dgm:pt modelId="{4AF3B00E-29BA-8A4C-8BFE-4DAD400391B1}" type="pres">
      <dgm:prSet presAssocID="{59EE3B18-5294-9344-BADA-8EFB6A498C9D}" presName="hierChild5" presStyleCnt="0"/>
      <dgm:spPr/>
    </dgm:pt>
    <dgm:pt modelId="{64391B3B-9B03-7149-8FB0-E8269D6686F1}" type="pres">
      <dgm:prSet presAssocID="{2EB6FED2-B53E-944F-8AD9-F7243AC5314F}" presName="hierChild5" presStyleCnt="0"/>
      <dgm:spPr/>
    </dgm:pt>
    <dgm:pt modelId="{78FE1D2B-A0D8-6542-A749-1E678581654F}" type="pres">
      <dgm:prSet presAssocID="{D7A26EBA-EFA8-8448-97B2-4F573A90D255}" presName="Name37" presStyleLbl="parChTrans1D3" presStyleIdx="2" presStyleCnt="4"/>
      <dgm:spPr/>
      <dgm:t>
        <a:bodyPr/>
        <a:lstStyle/>
        <a:p>
          <a:endParaRPr lang="en-US"/>
        </a:p>
      </dgm:t>
    </dgm:pt>
    <dgm:pt modelId="{5FC31CD8-2EE5-5949-8D7A-9C8A0184CF2C}" type="pres">
      <dgm:prSet presAssocID="{E1E1B090-9929-E74F-AC48-22646A5539B5}" presName="hierRoot2" presStyleCnt="0">
        <dgm:presLayoutVars>
          <dgm:hierBranch val="init"/>
        </dgm:presLayoutVars>
      </dgm:prSet>
      <dgm:spPr/>
    </dgm:pt>
    <dgm:pt modelId="{A5AE58E6-C694-3A47-AAB8-3E8A1ADD2DA9}" type="pres">
      <dgm:prSet presAssocID="{E1E1B090-9929-E74F-AC48-22646A5539B5}" presName="rootComposite" presStyleCnt="0"/>
      <dgm:spPr/>
    </dgm:pt>
    <dgm:pt modelId="{2D990558-EA7D-9A48-8B92-97944D7D5132}" type="pres">
      <dgm:prSet presAssocID="{E1E1B090-9929-E74F-AC48-22646A5539B5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B0986A-4E9E-1843-87E2-3D56ECFB5F23}" type="pres">
      <dgm:prSet presAssocID="{E1E1B090-9929-E74F-AC48-22646A5539B5}" presName="rootConnector" presStyleLbl="node3" presStyleIdx="2" presStyleCnt="4"/>
      <dgm:spPr/>
      <dgm:t>
        <a:bodyPr/>
        <a:lstStyle/>
        <a:p>
          <a:endParaRPr lang="en-US"/>
        </a:p>
      </dgm:t>
    </dgm:pt>
    <dgm:pt modelId="{7206D170-02C7-3C40-8347-9839BCF2B205}" type="pres">
      <dgm:prSet presAssocID="{E1E1B090-9929-E74F-AC48-22646A5539B5}" presName="hierChild4" presStyleCnt="0"/>
      <dgm:spPr/>
    </dgm:pt>
    <dgm:pt modelId="{95189C82-DFBE-F34A-84D4-58CE675C6BB6}" type="pres">
      <dgm:prSet presAssocID="{5E4A0553-CFE5-6546-9507-BAFA7D8AE172}" presName="Name37" presStyleLbl="parChTrans1D4" presStyleIdx="6" presStyleCnt="15"/>
      <dgm:spPr/>
      <dgm:t>
        <a:bodyPr/>
        <a:lstStyle/>
        <a:p>
          <a:endParaRPr lang="en-US"/>
        </a:p>
      </dgm:t>
    </dgm:pt>
    <dgm:pt modelId="{77FBFF04-3DDD-8F42-A1EC-C746C57AB630}" type="pres">
      <dgm:prSet presAssocID="{060D9E56-994A-0145-A876-AF9BAC93D1C0}" presName="hierRoot2" presStyleCnt="0">
        <dgm:presLayoutVars>
          <dgm:hierBranch val="init"/>
        </dgm:presLayoutVars>
      </dgm:prSet>
      <dgm:spPr/>
    </dgm:pt>
    <dgm:pt modelId="{43002AF4-8202-2441-B5C3-AC3DBC2801F8}" type="pres">
      <dgm:prSet presAssocID="{060D9E56-994A-0145-A876-AF9BAC93D1C0}" presName="rootComposite" presStyleCnt="0"/>
      <dgm:spPr/>
    </dgm:pt>
    <dgm:pt modelId="{5158F070-C258-5A44-A93D-0B767D743BD5}" type="pres">
      <dgm:prSet presAssocID="{060D9E56-994A-0145-A876-AF9BAC93D1C0}" presName="rootText" presStyleLbl="node4" presStyleIdx="6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CC5618-686F-3542-95AF-CB22F705F098}" type="pres">
      <dgm:prSet presAssocID="{060D9E56-994A-0145-A876-AF9BAC93D1C0}" presName="rootConnector" presStyleLbl="node4" presStyleIdx="6" presStyleCnt="15"/>
      <dgm:spPr/>
      <dgm:t>
        <a:bodyPr/>
        <a:lstStyle/>
        <a:p>
          <a:endParaRPr lang="en-US"/>
        </a:p>
      </dgm:t>
    </dgm:pt>
    <dgm:pt modelId="{CD083737-88B0-3F43-B009-FC00A50C7707}" type="pres">
      <dgm:prSet presAssocID="{060D9E56-994A-0145-A876-AF9BAC93D1C0}" presName="hierChild4" presStyleCnt="0"/>
      <dgm:spPr/>
    </dgm:pt>
    <dgm:pt modelId="{65CD84CB-1CBB-4642-B8BB-EE6D13A21071}" type="pres">
      <dgm:prSet presAssocID="{060D9E56-994A-0145-A876-AF9BAC93D1C0}" presName="hierChild5" presStyleCnt="0"/>
      <dgm:spPr/>
    </dgm:pt>
    <dgm:pt modelId="{DA92B1C1-05D0-C346-880E-5A8924EBCCB7}" type="pres">
      <dgm:prSet presAssocID="{36ECD198-DDCE-7940-9328-F42A0C0D2CCE}" presName="Name37" presStyleLbl="parChTrans1D4" presStyleIdx="7" presStyleCnt="15"/>
      <dgm:spPr/>
      <dgm:t>
        <a:bodyPr/>
        <a:lstStyle/>
        <a:p>
          <a:endParaRPr lang="en-US"/>
        </a:p>
      </dgm:t>
    </dgm:pt>
    <dgm:pt modelId="{65BE47FC-6D11-2446-B4D7-74E9069C35DB}" type="pres">
      <dgm:prSet presAssocID="{2DB0F88A-929A-3A48-A9B8-98A8A26FEB17}" presName="hierRoot2" presStyleCnt="0">
        <dgm:presLayoutVars>
          <dgm:hierBranch val="init"/>
        </dgm:presLayoutVars>
      </dgm:prSet>
      <dgm:spPr/>
    </dgm:pt>
    <dgm:pt modelId="{C564F2E8-C30A-FE49-870D-A46784E1BC64}" type="pres">
      <dgm:prSet presAssocID="{2DB0F88A-929A-3A48-A9B8-98A8A26FEB17}" presName="rootComposite" presStyleCnt="0"/>
      <dgm:spPr/>
    </dgm:pt>
    <dgm:pt modelId="{96300E18-0F70-094F-B017-6D9CA0753372}" type="pres">
      <dgm:prSet presAssocID="{2DB0F88A-929A-3A48-A9B8-98A8A26FEB17}" presName="rootText" presStyleLbl="node4" presStyleIdx="7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940DDE-F206-0544-B3C3-7D04167838B8}" type="pres">
      <dgm:prSet presAssocID="{2DB0F88A-929A-3A48-A9B8-98A8A26FEB17}" presName="rootConnector" presStyleLbl="node4" presStyleIdx="7" presStyleCnt="15"/>
      <dgm:spPr/>
      <dgm:t>
        <a:bodyPr/>
        <a:lstStyle/>
        <a:p>
          <a:endParaRPr lang="en-US"/>
        </a:p>
      </dgm:t>
    </dgm:pt>
    <dgm:pt modelId="{06A521C7-4C48-324B-B888-ECE48D5B19C3}" type="pres">
      <dgm:prSet presAssocID="{2DB0F88A-929A-3A48-A9B8-98A8A26FEB17}" presName="hierChild4" presStyleCnt="0"/>
      <dgm:spPr/>
    </dgm:pt>
    <dgm:pt modelId="{24ACD960-58B6-F945-BBAD-F5526DD8A0FB}" type="pres">
      <dgm:prSet presAssocID="{2DB0F88A-929A-3A48-A9B8-98A8A26FEB17}" presName="hierChild5" presStyleCnt="0"/>
      <dgm:spPr/>
    </dgm:pt>
    <dgm:pt modelId="{5BD5EE06-5200-214F-9543-2D1C580425E2}" type="pres">
      <dgm:prSet presAssocID="{4AE2E9F4-B2B9-AA48-BFD3-8C7DE2070775}" presName="Name37" presStyleLbl="parChTrans1D4" presStyleIdx="8" presStyleCnt="15"/>
      <dgm:spPr/>
      <dgm:t>
        <a:bodyPr/>
        <a:lstStyle/>
        <a:p>
          <a:endParaRPr lang="en-US"/>
        </a:p>
      </dgm:t>
    </dgm:pt>
    <dgm:pt modelId="{4C82F4B0-BB9D-C841-B07A-18875DD1967E}" type="pres">
      <dgm:prSet presAssocID="{C664D3DC-1251-324F-8C73-A3E4F24F501B}" presName="hierRoot2" presStyleCnt="0">
        <dgm:presLayoutVars>
          <dgm:hierBranch val="init"/>
        </dgm:presLayoutVars>
      </dgm:prSet>
      <dgm:spPr/>
    </dgm:pt>
    <dgm:pt modelId="{F5E88F9C-1D81-5441-A9F7-9DC535833BA1}" type="pres">
      <dgm:prSet presAssocID="{C664D3DC-1251-324F-8C73-A3E4F24F501B}" presName="rootComposite" presStyleCnt="0"/>
      <dgm:spPr/>
    </dgm:pt>
    <dgm:pt modelId="{B38BEC56-2115-B843-9E81-999BE5DEFC28}" type="pres">
      <dgm:prSet presAssocID="{C664D3DC-1251-324F-8C73-A3E4F24F501B}" presName="rootText" presStyleLbl="node4" presStyleIdx="8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675E63-DFC7-D54F-B647-C30570940E92}" type="pres">
      <dgm:prSet presAssocID="{C664D3DC-1251-324F-8C73-A3E4F24F501B}" presName="rootConnector" presStyleLbl="node4" presStyleIdx="8" presStyleCnt="15"/>
      <dgm:spPr/>
      <dgm:t>
        <a:bodyPr/>
        <a:lstStyle/>
        <a:p>
          <a:endParaRPr lang="en-US"/>
        </a:p>
      </dgm:t>
    </dgm:pt>
    <dgm:pt modelId="{2428BD38-DB8E-584D-8E53-639544CE7253}" type="pres">
      <dgm:prSet presAssocID="{C664D3DC-1251-324F-8C73-A3E4F24F501B}" presName="hierChild4" presStyleCnt="0"/>
      <dgm:spPr/>
    </dgm:pt>
    <dgm:pt modelId="{212EA27B-5372-3D40-A8A3-ACFF8F869D05}" type="pres">
      <dgm:prSet presAssocID="{C664D3DC-1251-324F-8C73-A3E4F24F501B}" presName="hierChild5" presStyleCnt="0"/>
      <dgm:spPr/>
    </dgm:pt>
    <dgm:pt modelId="{F382DD0F-5195-8744-B768-8103372EF620}" type="pres">
      <dgm:prSet presAssocID="{E1E1B090-9929-E74F-AC48-22646A5539B5}" presName="hierChild5" presStyleCnt="0"/>
      <dgm:spPr/>
    </dgm:pt>
    <dgm:pt modelId="{4C0DE9A1-0D34-534E-AEA1-E8AA627956D5}" type="pres">
      <dgm:prSet presAssocID="{5BB58735-FF71-3C45-AEBC-A4EA48A2C460}" presName="Name37" presStyleLbl="parChTrans1D3" presStyleIdx="3" presStyleCnt="4"/>
      <dgm:spPr/>
      <dgm:t>
        <a:bodyPr/>
        <a:lstStyle/>
        <a:p>
          <a:endParaRPr lang="en-US"/>
        </a:p>
      </dgm:t>
    </dgm:pt>
    <dgm:pt modelId="{51E0F5E2-258C-3440-82C6-440AF27078F9}" type="pres">
      <dgm:prSet presAssocID="{822F064D-2C1C-4B41-A695-D07EB0EE2B89}" presName="hierRoot2" presStyleCnt="0">
        <dgm:presLayoutVars>
          <dgm:hierBranch val="init"/>
        </dgm:presLayoutVars>
      </dgm:prSet>
      <dgm:spPr/>
    </dgm:pt>
    <dgm:pt modelId="{301CF226-9A71-FE48-A288-22031E6C38AA}" type="pres">
      <dgm:prSet presAssocID="{822F064D-2C1C-4B41-A695-D07EB0EE2B89}" presName="rootComposite" presStyleCnt="0"/>
      <dgm:spPr/>
    </dgm:pt>
    <dgm:pt modelId="{60AE1E52-AF67-E344-AA1D-125878BB2EE9}" type="pres">
      <dgm:prSet presAssocID="{822F064D-2C1C-4B41-A695-D07EB0EE2B89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85C8CC-32D0-3642-BC42-A1B0333D6123}" type="pres">
      <dgm:prSet presAssocID="{822F064D-2C1C-4B41-A695-D07EB0EE2B89}" presName="rootConnector" presStyleLbl="node3" presStyleIdx="3" presStyleCnt="4"/>
      <dgm:spPr/>
      <dgm:t>
        <a:bodyPr/>
        <a:lstStyle/>
        <a:p>
          <a:endParaRPr lang="en-US"/>
        </a:p>
      </dgm:t>
    </dgm:pt>
    <dgm:pt modelId="{9778F027-9C44-1440-BFF0-54E92FD2A57A}" type="pres">
      <dgm:prSet presAssocID="{822F064D-2C1C-4B41-A695-D07EB0EE2B89}" presName="hierChild4" presStyleCnt="0"/>
      <dgm:spPr/>
    </dgm:pt>
    <dgm:pt modelId="{D2AE00B0-D128-2D4F-B511-85CAFB60C930}" type="pres">
      <dgm:prSet presAssocID="{E0E0DD12-81C8-C049-9575-42BA83E75672}" presName="Name37" presStyleLbl="parChTrans1D4" presStyleIdx="9" presStyleCnt="15"/>
      <dgm:spPr/>
      <dgm:t>
        <a:bodyPr/>
        <a:lstStyle/>
        <a:p>
          <a:endParaRPr lang="en-US"/>
        </a:p>
      </dgm:t>
    </dgm:pt>
    <dgm:pt modelId="{DAF3DFD4-F996-6646-B1D6-E6584DF313C2}" type="pres">
      <dgm:prSet presAssocID="{832D2BD4-764F-3349-9A71-DA57AC71EFE8}" presName="hierRoot2" presStyleCnt="0">
        <dgm:presLayoutVars>
          <dgm:hierBranch val="init"/>
        </dgm:presLayoutVars>
      </dgm:prSet>
      <dgm:spPr/>
    </dgm:pt>
    <dgm:pt modelId="{C92E513F-6FE6-624E-B9FA-CA82CAFB44E7}" type="pres">
      <dgm:prSet presAssocID="{832D2BD4-764F-3349-9A71-DA57AC71EFE8}" presName="rootComposite" presStyleCnt="0"/>
      <dgm:spPr/>
    </dgm:pt>
    <dgm:pt modelId="{38AA55B4-D05B-5D43-90AF-44C7AED03C1E}" type="pres">
      <dgm:prSet presAssocID="{832D2BD4-764F-3349-9A71-DA57AC71EFE8}" presName="rootText" presStyleLbl="node4" presStyleIdx="9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FBF24-3475-2F44-839D-B8DDC2E32D62}" type="pres">
      <dgm:prSet presAssocID="{832D2BD4-764F-3349-9A71-DA57AC71EFE8}" presName="rootConnector" presStyleLbl="node4" presStyleIdx="9" presStyleCnt="15"/>
      <dgm:spPr/>
      <dgm:t>
        <a:bodyPr/>
        <a:lstStyle/>
        <a:p>
          <a:endParaRPr lang="en-US"/>
        </a:p>
      </dgm:t>
    </dgm:pt>
    <dgm:pt modelId="{394BAD15-2101-1645-B260-8F0ED18E326E}" type="pres">
      <dgm:prSet presAssocID="{832D2BD4-764F-3349-9A71-DA57AC71EFE8}" presName="hierChild4" presStyleCnt="0"/>
      <dgm:spPr/>
    </dgm:pt>
    <dgm:pt modelId="{ACBB436F-E570-E342-86C8-0B3396423537}" type="pres">
      <dgm:prSet presAssocID="{3371F5EC-8814-1C48-B4B6-A862AF169452}" presName="Name37" presStyleLbl="parChTrans1D4" presStyleIdx="10" presStyleCnt="15"/>
      <dgm:spPr/>
      <dgm:t>
        <a:bodyPr/>
        <a:lstStyle/>
        <a:p>
          <a:endParaRPr lang="en-US"/>
        </a:p>
      </dgm:t>
    </dgm:pt>
    <dgm:pt modelId="{A9BFC286-7598-B140-B456-4A263E59ABAB}" type="pres">
      <dgm:prSet presAssocID="{FAAB0991-7617-8641-9D7B-D530F1625E9F}" presName="hierRoot2" presStyleCnt="0">
        <dgm:presLayoutVars>
          <dgm:hierBranch val="init"/>
        </dgm:presLayoutVars>
      </dgm:prSet>
      <dgm:spPr/>
    </dgm:pt>
    <dgm:pt modelId="{83BA5039-12F8-CC41-B12C-42E36868A4BA}" type="pres">
      <dgm:prSet presAssocID="{FAAB0991-7617-8641-9D7B-D530F1625E9F}" presName="rootComposite" presStyleCnt="0"/>
      <dgm:spPr/>
    </dgm:pt>
    <dgm:pt modelId="{D7901359-F2D4-314B-8A25-6DFE0DFCB0B9}" type="pres">
      <dgm:prSet presAssocID="{FAAB0991-7617-8641-9D7B-D530F1625E9F}" presName="rootText" presStyleLbl="node4" presStyleIdx="1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ACAF88-3CB7-6B46-80EA-0CEBD36F5456}" type="pres">
      <dgm:prSet presAssocID="{FAAB0991-7617-8641-9D7B-D530F1625E9F}" presName="rootConnector" presStyleLbl="node4" presStyleIdx="10" presStyleCnt="15"/>
      <dgm:spPr/>
      <dgm:t>
        <a:bodyPr/>
        <a:lstStyle/>
        <a:p>
          <a:endParaRPr lang="en-US"/>
        </a:p>
      </dgm:t>
    </dgm:pt>
    <dgm:pt modelId="{820F8D44-6DEA-BA41-9BC4-88C876277F49}" type="pres">
      <dgm:prSet presAssocID="{FAAB0991-7617-8641-9D7B-D530F1625E9F}" presName="hierChild4" presStyleCnt="0"/>
      <dgm:spPr/>
    </dgm:pt>
    <dgm:pt modelId="{A16A3435-D424-D443-A64A-50AFCC5FDEA9}" type="pres">
      <dgm:prSet presAssocID="{FAAB0991-7617-8641-9D7B-D530F1625E9F}" presName="hierChild5" presStyleCnt="0"/>
      <dgm:spPr/>
    </dgm:pt>
    <dgm:pt modelId="{947116CF-FCBA-3E4B-AF47-CB7003C7133E}" type="pres">
      <dgm:prSet presAssocID="{7D4DE001-0F29-C543-BD07-DA6679844042}" presName="Name37" presStyleLbl="parChTrans1D4" presStyleIdx="11" presStyleCnt="15"/>
      <dgm:spPr/>
      <dgm:t>
        <a:bodyPr/>
        <a:lstStyle/>
        <a:p>
          <a:endParaRPr lang="en-US"/>
        </a:p>
      </dgm:t>
    </dgm:pt>
    <dgm:pt modelId="{6322B023-4CC4-E040-92C2-5DFF68BA96E2}" type="pres">
      <dgm:prSet presAssocID="{FC91332A-46F3-7C44-BC54-EDDC00B401BC}" presName="hierRoot2" presStyleCnt="0">
        <dgm:presLayoutVars>
          <dgm:hierBranch val="init"/>
        </dgm:presLayoutVars>
      </dgm:prSet>
      <dgm:spPr/>
    </dgm:pt>
    <dgm:pt modelId="{36744CEF-5B59-CB4A-9B06-C21A417060EF}" type="pres">
      <dgm:prSet presAssocID="{FC91332A-46F3-7C44-BC54-EDDC00B401BC}" presName="rootComposite" presStyleCnt="0"/>
      <dgm:spPr/>
    </dgm:pt>
    <dgm:pt modelId="{ECA62E4D-20F3-D440-A8D7-4196DF6E34FE}" type="pres">
      <dgm:prSet presAssocID="{FC91332A-46F3-7C44-BC54-EDDC00B401BC}" presName="rootText" presStyleLbl="node4" presStyleIdx="1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00C7E7-DE67-1841-907B-BD6C5C2FAEF5}" type="pres">
      <dgm:prSet presAssocID="{FC91332A-46F3-7C44-BC54-EDDC00B401BC}" presName="rootConnector" presStyleLbl="node4" presStyleIdx="11" presStyleCnt="15"/>
      <dgm:spPr/>
      <dgm:t>
        <a:bodyPr/>
        <a:lstStyle/>
        <a:p>
          <a:endParaRPr lang="en-US"/>
        </a:p>
      </dgm:t>
    </dgm:pt>
    <dgm:pt modelId="{5D4C57FE-947E-6C4F-9B06-263BBD08083B}" type="pres">
      <dgm:prSet presAssocID="{FC91332A-46F3-7C44-BC54-EDDC00B401BC}" presName="hierChild4" presStyleCnt="0"/>
      <dgm:spPr/>
    </dgm:pt>
    <dgm:pt modelId="{6AE17BA8-5F21-8F4D-BE67-E5E8FA2B617A}" type="pres">
      <dgm:prSet presAssocID="{FC91332A-46F3-7C44-BC54-EDDC00B401BC}" presName="hierChild5" presStyleCnt="0"/>
      <dgm:spPr/>
    </dgm:pt>
    <dgm:pt modelId="{05D29343-61ED-3541-AFAB-29330074619F}" type="pres">
      <dgm:prSet presAssocID="{832D2BD4-764F-3349-9A71-DA57AC71EFE8}" presName="hierChild5" presStyleCnt="0"/>
      <dgm:spPr/>
    </dgm:pt>
    <dgm:pt modelId="{7330CB4C-8DB0-3949-B355-8D854CC6E552}" type="pres">
      <dgm:prSet presAssocID="{A5205B6A-8933-A44C-86F3-E9240E24088C}" presName="Name37" presStyleLbl="parChTrans1D4" presStyleIdx="12" presStyleCnt="15"/>
      <dgm:spPr/>
      <dgm:t>
        <a:bodyPr/>
        <a:lstStyle/>
        <a:p>
          <a:endParaRPr lang="en-US"/>
        </a:p>
      </dgm:t>
    </dgm:pt>
    <dgm:pt modelId="{1911940E-770C-1043-97C7-29AAF36D2C24}" type="pres">
      <dgm:prSet presAssocID="{411CA921-0755-FE49-91D1-9A1E7A57E38C}" presName="hierRoot2" presStyleCnt="0">
        <dgm:presLayoutVars>
          <dgm:hierBranch val="init"/>
        </dgm:presLayoutVars>
      </dgm:prSet>
      <dgm:spPr/>
    </dgm:pt>
    <dgm:pt modelId="{2572DE5F-D940-8C4A-A580-E4938379D610}" type="pres">
      <dgm:prSet presAssocID="{411CA921-0755-FE49-91D1-9A1E7A57E38C}" presName="rootComposite" presStyleCnt="0"/>
      <dgm:spPr/>
    </dgm:pt>
    <dgm:pt modelId="{313BB55C-A21F-384A-8757-68B6D61EB0A5}" type="pres">
      <dgm:prSet presAssocID="{411CA921-0755-FE49-91D1-9A1E7A57E38C}" presName="rootText" presStyleLbl="node4" presStyleIdx="1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53D471-7BA5-3A4A-BE2D-91E16975248D}" type="pres">
      <dgm:prSet presAssocID="{411CA921-0755-FE49-91D1-9A1E7A57E38C}" presName="rootConnector" presStyleLbl="node4" presStyleIdx="12" presStyleCnt="15"/>
      <dgm:spPr/>
      <dgm:t>
        <a:bodyPr/>
        <a:lstStyle/>
        <a:p>
          <a:endParaRPr lang="en-US"/>
        </a:p>
      </dgm:t>
    </dgm:pt>
    <dgm:pt modelId="{5C405009-746C-7142-A21A-DF3CFB6A17E5}" type="pres">
      <dgm:prSet presAssocID="{411CA921-0755-FE49-91D1-9A1E7A57E38C}" presName="hierChild4" presStyleCnt="0"/>
      <dgm:spPr/>
    </dgm:pt>
    <dgm:pt modelId="{4567D619-9215-5F44-8BF0-435596E69558}" type="pres">
      <dgm:prSet presAssocID="{411CA921-0755-FE49-91D1-9A1E7A57E38C}" presName="hierChild5" presStyleCnt="0"/>
      <dgm:spPr/>
    </dgm:pt>
    <dgm:pt modelId="{975BC502-A199-6347-9DA2-58834A5A81D6}" type="pres">
      <dgm:prSet presAssocID="{795293D8-8F1E-544D-9FE1-2B34EC062779}" presName="Name37" presStyleLbl="parChTrans1D4" presStyleIdx="13" presStyleCnt="15"/>
      <dgm:spPr/>
      <dgm:t>
        <a:bodyPr/>
        <a:lstStyle/>
        <a:p>
          <a:endParaRPr lang="en-US"/>
        </a:p>
      </dgm:t>
    </dgm:pt>
    <dgm:pt modelId="{12B7F7CC-4144-D54A-B42C-20646125F204}" type="pres">
      <dgm:prSet presAssocID="{327864A7-AA65-2243-9876-1E6DA5944B9C}" presName="hierRoot2" presStyleCnt="0">
        <dgm:presLayoutVars>
          <dgm:hierBranch val="init"/>
        </dgm:presLayoutVars>
      </dgm:prSet>
      <dgm:spPr/>
    </dgm:pt>
    <dgm:pt modelId="{CE4036D9-9878-FA41-9F0A-79DD2C4C4A3D}" type="pres">
      <dgm:prSet presAssocID="{327864A7-AA65-2243-9876-1E6DA5944B9C}" presName="rootComposite" presStyleCnt="0"/>
      <dgm:spPr/>
    </dgm:pt>
    <dgm:pt modelId="{1D3F05D6-C88E-8B46-9599-7DED55DD63B9}" type="pres">
      <dgm:prSet presAssocID="{327864A7-AA65-2243-9876-1E6DA5944B9C}" presName="rootText" presStyleLbl="node4" presStyleIdx="1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B1C1D5-1E72-0040-9C2E-EA803F131E21}" type="pres">
      <dgm:prSet presAssocID="{327864A7-AA65-2243-9876-1E6DA5944B9C}" presName="rootConnector" presStyleLbl="node4" presStyleIdx="13" presStyleCnt="15"/>
      <dgm:spPr/>
      <dgm:t>
        <a:bodyPr/>
        <a:lstStyle/>
        <a:p>
          <a:endParaRPr lang="en-US"/>
        </a:p>
      </dgm:t>
    </dgm:pt>
    <dgm:pt modelId="{CB2575C9-035C-3C4F-AFF5-A6340BFCCEF6}" type="pres">
      <dgm:prSet presAssocID="{327864A7-AA65-2243-9876-1E6DA5944B9C}" presName="hierChild4" presStyleCnt="0"/>
      <dgm:spPr/>
    </dgm:pt>
    <dgm:pt modelId="{0A1D0492-0E3F-EE4F-B96A-147CBCBF7552}" type="pres">
      <dgm:prSet presAssocID="{327864A7-AA65-2243-9876-1E6DA5944B9C}" presName="hierChild5" presStyleCnt="0"/>
      <dgm:spPr/>
    </dgm:pt>
    <dgm:pt modelId="{DE4C3F41-ABCE-1E49-9E16-9717C621F5B7}" type="pres">
      <dgm:prSet presAssocID="{945CDA5F-61E7-444F-9F74-EF5BA67C60F2}" presName="Name37" presStyleLbl="parChTrans1D4" presStyleIdx="14" presStyleCnt="15"/>
      <dgm:spPr/>
      <dgm:t>
        <a:bodyPr/>
        <a:lstStyle/>
        <a:p>
          <a:endParaRPr lang="en-US"/>
        </a:p>
      </dgm:t>
    </dgm:pt>
    <dgm:pt modelId="{ACA27AED-D88B-344D-B40B-ABA2BF362E0C}" type="pres">
      <dgm:prSet presAssocID="{5D6349F7-A449-274E-B222-B52CEC7358E2}" presName="hierRoot2" presStyleCnt="0">
        <dgm:presLayoutVars>
          <dgm:hierBranch val="init"/>
        </dgm:presLayoutVars>
      </dgm:prSet>
      <dgm:spPr/>
    </dgm:pt>
    <dgm:pt modelId="{B5DC8A3F-5731-1948-AAF1-C6F4799EF1FC}" type="pres">
      <dgm:prSet presAssocID="{5D6349F7-A449-274E-B222-B52CEC7358E2}" presName="rootComposite" presStyleCnt="0"/>
      <dgm:spPr/>
    </dgm:pt>
    <dgm:pt modelId="{D5BB58EA-E0BD-0A41-8F82-8AA852E1B6AD}" type="pres">
      <dgm:prSet presAssocID="{5D6349F7-A449-274E-B222-B52CEC7358E2}" presName="rootText" presStyleLbl="node4" presStyleIdx="1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BF7DE-6F27-064D-AF83-049368A071CC}" type="pres">
      <dgm:prSet presAssocID="{5D6349F7-A449-274E-B222-B52CEC7358E2}" presName="rootConnector" presStyleLbl="node4" presStyleIdx="14" presStyleCnt="15"/>
      <dgm:spPr/>
      <dgm:t>
        <a:bodyPr/>
        <a:lstStyle/>
        <a:p>
          <a:endParaRPr lang="en-US"/>
        </a:p>
      </dgm:t>
    </dgm:pt>
    <dgm:pt modelId="{50EB545A-CDD3-3E47-8D9F-D06AB264E3A4}" type="pres">
      <dgm:prSet presAssocID="{5D6349F7-A449-274E-B222-B52CEC7358E2}" presName="hierChild4" presStyleCnt="0"/>
      <dgm:spPr/>
    </dgm:pt>
    <dgm:pt modelId="{AA79F6E5-743F-5246-9339-0E87D2402B4A}" type="pres">
      <dgm:prSet presAssocID="{5D6349F7-A449-274E-B222-B52CEC7358E2}" presName="hierChild5" presStyleCnt="0"/>
      <dgm:spPr/>
    </dgm:pt>
    <dgm:pt modelId="{F9F516CB-6705-B645-9CC9-DA3356436008}" type="pres">
      <dgm:prSet presAssocID="{822F064D-2C1C-4B41-A695-D07EB0EE2B89}" presName="hierChild5" presStyleCnt="0"/>
      <dgm:spPr/>
    </dgm:pt>
    <dgm:pt modelId="{DEAE8391-AAE8-F048-B43B-9AAFBDEDF0F0}" type="pres">
      <dgm:prSet presAssocID="{DF7AC1DA-CABD-9442-9859-A8B06711C33B}" presName="hierChild5" presStyleCnt="0"/>
      <dgm:spPr/>
    </dgm:pt>
    <dgm:pt modelId="{67A2D4E3-FB8E-7E4A-AF39-051EF84D6AA3}" type="pres">
      <dgm:prSet presAssocID="{678A86EF-5CA9-4545-970F-D2FC387D65D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2324DD8-6928-6D4A-BCFF-38C0C0586426}" type="pres">
      <dgm:prSet presAssocID="{BA706BA4-56AA-5B4A-9E12-FF79A0FE9351}" presName="hierRoot2" presStyleCnt="0">
        <dgm:presLayoutVars>
          <dgm:hierBranch val="init"/>
        </dgm:presLayoutVars>
      </dgm:prSet>
      <dgm:spPr/>
    </dgm:pt>
    <dgm:pt modelId="{B16DB102-0A94-4E4B-A09B-714624C25377}" type="pres">
      <dgm:prSet presAssocID="{BA706BA4-56AA-5B4A-9E12-FF79A0FE9351}" presName="rootComposite" presStyleCnt="0"/>
      <dgm:spPr/>
    </dgm:pt>
    <dgm:pt modelId="{77534A76-C231-0F49-8E9C-37AAEB7A0B24}" type="pres">
      <dgm:prSet presAssocID="{BA706BA4-56AA-5B4A-9E12-FF79A0FE935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E2E206-DB87-D248-A78C-75C7DD6E0B7B}" type="pres">
      <dgm:prSet presAssocID="{BA706BA4-56AA-5B4A-9E12-FF79A0FE9351}" presName="rootConnector" presStyleLbl="node2" presStyleIdx="2" presStyleCnt="3"/>
      <dgm:spPr/>
      <dgm:t>
        <a:bodyPr/>
        <a:lstStyle/>
        <a:p>
          <a:endParaRPr lang="en-US"/>
        </a:p>
      </dgm:t>
    </dgm:pt>
    <dgm:pt modelId="{C3735446-3918-2C40-AAEE-4B66738620BF}" type="pres">
      <dgm:prSet presAssocID="{BA706BA4-56AA-5B4A-9E12-FF79A0FE9351}" presName="hierChild4" presStyleCnt="0"/>
      <dgm:spPr/>
    </dgm:pt>
    <dgm:pt modelId="{33D7E5BF-3EDD-1F43-A641-857A0DFCA4B4}" type="pres">
      <dgm:prSet presAssocID="{BA706BA4-56AA-5B4A-9E12-FF79A0FE9351}" presName="hierChild5" presStyleCnt="0"/>
      <dgm:spPr/>
    </dgm:pt>
    <dgm:pt modelId="{08547100-E482-1041-A37D-DD0899B3D9C6}" type="pres">
      <dgm:prSet presAssocID="{132013C2-3F32-C748-88BE-D8BC15C9B946}" presName="hierChild3" presStyleCnt="0"/>
      <dgm:spPr/>
    </dgm:pt>
  </dgm:ptLst>
  <dgm:cxnLst>
    <dgm:cxn modelId="{B7829456-E172-1641-82E3-0950C5F52144}" type="presOf" srcId="{822F064D-2C1C-4B41-A695-D07EB0EE2B89}" destId="{60AE1E52-AF67-E344-AA1D-125878BB2EE9}" srcOrd="0" destOrd="0" presId="urn:microsoft.com/office/officeart/2005/8/layout/orgChart1"/>
    <dgm:cxn modelId="{19A53783-DC61-0246-AB4E-6E81397FFE86}" srcId="{822F064D-2C1C-4B41-A695-D07EB0EE2B89}" destId="{832D2BD4-764F-3349-9A71-DA57AC71EFE8}" srcOrd="0" destOrd="0" parTransId="{E0E0DD12-81C8-C049-9575-42BA83E75672}" sibTransId="{53590C23-D78B-004A-AF29-53AE2DEA4B6A}"/>
    <dgm:cxn modelId="{26AC8B48-B62A-2F41-AF9E-33581919422E}" srcId="{822F064D-2C1C-4B41-A695-D07EB0EE2B89}" destId="{411CA921-0755-FE49-91D1-9A1E7A57E38C}" srcOrd="1" destOrd="0" parTransId="{A5205B6A-8933-A44C-86F3-E9240E24088C}" sibTransId="{390DE5B2-E6CD-E94B-B4B5-1FE93A35F4D3}"/>
    <dgm:cxn modelId="{A8908E7A-DB4B-B343-976E-BFD4CC194A14}" srcId="{822F064D-2C1C-4B41-A695-D07EB0EE2B89}" destId="{327864A7-AA65-2243-9876-1E6DA5944B9C}" srcOrd="2" destOrd="0" parTransId="{795293D8-8F1E-544D-9FE1-2B34EC062779}" sibTransId="{B49C2EF8-1814-3F40-B139-3F109BF2E194}"/>
    <dgm:cxn modelId="{7087BEDF-6DF0-AB40-9E9B-A200BAEF968C}" type="presOf" srcId="{176DDF9B-F577-C54F-B856-1C40E144F01D}" destId="{9BD0A866-B1D4-6E48-888A-E48F65844D4D}" srcOrd="1" destOrd="0" presId="urn:microsoft.com/office/officeart/2005/8/layout/orgChart1"/>
    <dgm:cxn modelId="{DAC8D8D4-E67B-894B-BED0-CD1FE465EC69}" srcId="{832D2BD4-764F-3349-9A71-DA57AC71EFE8}" destId="{FAAB0991-7617-8641-9D7B-D530F1625E9F}" srcOrd="0" destOrd="0" parTransId="{3371F5EC-8814-1C48-B4B6-A862AF169452}" sibTransId="{59E2C985-7795-0C47-8392-BB08C5E5EA59}"/>
    <dgm:cxn modelId="{25FC09FE-C3F2-9044-BDA4-DE3B9D1CCE59}" type="presOf" srcId="{FAAB0991-7617-8641-9D7B-D530F1625E9F}" destId="{D7901359-F2D4-314B-8A25-6DFE0DFCB0B9}" srcOrd="0" destOrd="0" presId="urn:microsoft.com/office/officeart/2005/8/layout/orgChart1"/>
    <dgm:cxn modelId="{5644882D-A379-4B4C-863F-56F5D48A4C72}" type="presOf" srcId="{411CA921-0755-FE49-91D1-9A1E7A57E38C}" destId="{313BB55C-A21F-384A-8757-68B6D61EB0A5}" srcOrd="0" destOrd="0" presId="urn:microsoft.com/office/officeart/2005/8/layout/orgChart1"/>
    <dgm:cxn modelId="{76118945-A060-8242-91BA-346EE102D223}" type="presOf" srcId="{132013C2-3F32-C748-88BE-D8BC15C9B946}" destId="{A47D99CE-0B20-F64F-AA6B-91ED7BC02CB1}" srcOrd="1" destOrd="0" presId="urn:microsoft.com/office/officeart/2005/8/layout/orgChart1"/>
    <dgm:cxn modelId="{E7A20981-3029-F343-9061-4AC9B4F6C891}" type="presOf" srcId="{151F16CB-2D56-7646-B916-DAC2E847F6C8}" destId="{4F4C95F7-190A-224E-9C55-DCB5D6D6B579}" srcOrd="1" destOrd="0" presId="urn:microsoft.com/office/officeart/2005/8/layout/orgChart1"/>
    <dgm:cxn modelId="{A9D4229D-364B-F44E-8D4B-26C341ED5B98}" type="presOf" srcId="{048DE0B2-D28C-9542-A930-D595A0AF18DF}" destId="{0D4300F3-9C4C-9444-9000-50751B44E155}" srcOrd="1" destOrd="0" presId="urn:microsoft.com/office/officeart/2005/8/layout/orgChart1"/>
    <dgm:cxn modelId="{F4B85399-3110-FD43-B338-EF0BD7FF95E7}" type="presOf" srcId="{945CDA5F-61E7-444F-9F74-EF5BA67C60F2}" destId="{DE4C3F41-ABCE-1E49-9E16-9717C621F5B7}" srcOrd="0" destOrd="0" presId="urn:microsoft.com/office/officeart/2005/8/layout/orgChart1"/>
    <dgm:cxn modelId="{8C8C7ABC-E5DF-A949-BA49-CA5087B8E125}" type="presOf" srcId="{E8AA37A9-080D-2441-8D56-80D35CF153EC}" destId="{D85AA0DD-C97D-8541-B03B-85F010299AB5}" srcOrd="0" destOrd="0" presId="urn:microsoft.com/office/officeart/2005/8/layout/orgChart1"/>
    <dgm:cxn modelId="{3A688A18-6F8B-8440-B241-2240AE5BAD0B}" type="presOf" srcId="{BA706BA4-56AA-5B4A-9E12-FF79A0FE9351}" destId="{8AE2E206-DB87-D248-A78C-75C7DD6E0B7B}" srcOrd="1" destOrd="0" presId="urn:microsoft.com/office/officeart/2005/8/layout/orgChart1"/>
    <dgm:cxn modelId="{6D5F6105-B234-6C45-8ACE-7440D3156137}" type="presOf" srcId="{D8255A53-98D1-5A4C-87BD-DC82B424BA42}" destId="{54A40550-AF13-8146-A93A-F5B9B5A2AB31}" srcOrd="0" destOrd="0" presId="urn:microsoft.com/office/officeart/2005/8/layout/orgChart1"/>
    <dgm:cxn modelId="{4E1A3A7E-85E4-824C-9DB7-6511D411D376}" srcId="{DF7AC1DA-CABD-9442-9859-A8B06711C33B}" destId="{822F064D-2C1C-4B41-A695-D07EB0EE2B89}" srcOrd="3" destOrd="0" parTransId="{5BB58735-FF71-3C45-AEBC-A4EA48A2C460}" sibTransId="{9226F3B9-632C-E24E-82ED-4A6742F22B8B}"/>
    <dgm:cxn modelId="{9300C13B-950E-C141-B168-A7AD536BC014}" srcId="{D6F66562-9A6D-1142-8CD4-EFE34C93D7DC}" destId="{0A94C726-6B7A-854D-BDF8-0878E301FB26}" srcOrd="1" destOrd="0" parTransId="{73AB11DA-5E79-8F4B-8265-B87622DAD875}" sibTransId="{981D634A-C70A-624E-88D7-12BC35659A79}"/>
    <dgm:cxn modelId="{5CF7B841-BA52-374F-BD83-BFFA2DD00CFF}" srcId="{DF7AC1DA-CABD-9442-9859-A8B06711C33B}" destId="{D6F66562-9A6D-1142-8CD4-EFE34C93D7DC}" srcOrd="0" destOrd="0" parTransId="{494D2D1F-8C0C-AB4A-9C19-93BF12C64271}" sibTransId="{682EF34A-6A1A-A544-8814-587F8856F905}"/>
    <dgm:cxn modelId="{FA4D4B5E-4F1D-EE47-BB72-030703361C2F}" type="presOf" srcId="{060D9E56-994A-0145-A876-AF9BAC93D1C0}" destId="{5158F070-C258-5A44-A93D-0B767D743BD5}" srcOrd="0" destOrd="0" presId="urn:microsoft.com/office/officeart/2005/8/layout/orgChart1"/>
    <dgm:cxn modelId="{401F09DC-C2A0-8C45-B869-BA7C73BB745C}" type="presOf" srcId="{832D2BD4-764F-3349-9A71-DA57AC71EFE8}" destId="{38AA55B4-D05B-5D43-90AF-44C7AED03C1E}" srcOrd="0" destOrd="0" presId="urn:microsoft.com/office/officeart/2005/8/layout/orgChart1"/>
    <dgm:cxn modelId="{B0CFCE36-435C-4542-ADD4-6845690E2B7F}" srcId="{E1E1B090-9929-E74F-AC48-22646A5539B5}" destId="{C664D3DC-1251-324F-8C73-A3E4F24F501B}" srcOrd="2" destOrd="0" parTransId="{4AE2E9F4-B2B9-AA48-BFD3-8C7DE2070775}" sibTransId="{D29D68F5-13E1-0C4D-936B-5985B42CBC95}"/>
    <dgm:cxn modelId="{3BECBD74-2724-4348-9E80-A6ECEB6A6B45}" srcId="{E1E1B090-9929-E74F-AC48-22646A5539B5}" destId="{060D9E56-994A-0145-A876-AF9BAC93D1C0}" srcOrd="0" destOrd="0" parTransId="{5E4A0553-CFE5-6546-9507-BAFA7D8AE172}" sibTransId="{403C1139-AE7A-DB4F-913D-4565BC229029}"/>
    <dgm:cxn modelId="{369A5F12-BD1B-314C-B1A6-ABAB5A4864C0}" type="presOf" srcId="{D7A26EBA-EFA8-8448-97B2-4F573A90D255}" destId="{78FE1D2B-A0D8-6542-A749-1E678581654F}" srcOrd="0" destOrd="0" presId="urn:microsoft.com/office/officeart/2005/8/layout/orgChart1"/>
    <dgm:cxn modelId="{6C785EDC-AA1B-F34A-8A90-A89FD961C4A8}" type="presOf" srcId="{778F4941-D346-C446-97D0-22394242A705}" destId="{FC01CBF3-FC0E-D041-9E95-6A956D500CA1}" srcOrd="0" destOrd="0" presId="urn:microsoft.com/office/officeart/2005/8/layout/orgChart1"/>
    <dgm:cxn modelId="{F2DE8AC5-BCA2-CF4E-8F55-D35E319EE46B}" type="presOf" srcId="{DF7AC1DA-CABD-9442-9859-A8B06711C33B}" destId="{DE3F05A0-D721-3849-997A-15E96C18DC67}" srcOrd="1" destOrd="0" presId="urn:microsoft.com/office/officeart/2005/8/layout/orgChart1"/>
    <dgm:cxn modelId="{CA332527-EC0D-3240-A709-F008A194DE61}" type="presOf" srcId="{060D9E56-994A-0145-A876-AF9BAC93D1C0}" destId="{CACC5618-686F-3542-95AF-CB22F705F098}" srcOrd="1" destOrd="0" presId="urn:microsoft.com/office/officeart/2005/8/layout/orgChart1"/>
    <dgm:cxn modelId="{F41E357C-4604-194E-BD95-8D25CAC1B484}" type="presOf" srcId="{0A94C726-6B7A-854D-BDF8-0878E301FB26}" destId="{BFEB26EF-C662-084E-808E-8FF62B0E4891}" srcOrd="0" destOrd="0" presId="urn:microsoft.com/office/officeart/2005/8/layout/orgChart1"/>
    <dgm:cxn modelId="{814A0A74-59FC-234A-A79D-EA5EECEC6200}" type="presOf" srcId="{411CA921-0755-FE49-91D1-9A1E7A57E38C}" destId="{9B53D471-7BA5-3A4A-BE2D-91E16975248D}" srcOrd="1" destOrd="0" presId="urn:microsoft.com/office/officeart/2005/8/layout/orgChart1"/>
    <dgm:cxn modelId="{7D5E071A-C48A-2142-BE1F-A18E097FD355}" type="presOf" srcId="{73AB11DA-5E79-8F4B-8265-B87622DAD875}" destId="{336A72DA-0333-2242-A05B-A92CEF8CC888}" srcOrd="0" destOrd="0" presId="urn:microsoft.com/office/officeart/2005/8/layout/orgChart1"/>
    <dgm:cxn modelId="{D368E998-1700-0345-B96B-AA3E4E8C6549}" type="presOf" srcId="{8D764F04-45B7-FB4E-8AAE-7E944E067EEC}" destId="{3AAC4FEA-501B-9943-B6A6-89C126D8735B}" srcOrd="0" destOrd="0" presId="urn:microsoft.com/office/officeart/2005/8/layout/orgChart1"/>
    <dgm:cxn modelId="{1F9B6834-D7B1-8C41-8A25-D25D89266CDA}" type="presOf" srcId="{36ECD198-DDCE-7940-9328-F42A0C0D2CCE}" destId="{DA92B1C1-05D0-C346-880E-5A8924EBCCB7}" srcOrd="0" destOrd="0" presId="urn:microsoft.com/office/officeart/2005/8/layout/orgChart1"/>
    <dgm:cxn modelId="{9FBA0905-7EFB-5A47-8341-CB49FE418166}" type="presOf" srcId="{C664D3DC-1251-324F-8C73-A3E4F24F501B}" destId="{F4675E63-DFC7-D54F-B647-C30570940E92}" srcOrd="1" destOrd="0" presId="urn:microsoft.com/office/officeart/2005/8/layout/orgChart1"/>
    <dgm:cxn modelId="{DBFC67E9-525B-D440-B16D-F977A605DC87}" type="presOf" srcId="{E0E0DD12-81C8-C049-9575-42BA83E75672}" destId="{D2AE00B0-D128-2D4F-B511-85CAFB60C930}" srcOrd="0" destOrd="0" presId="urn:microsoft.com/office/officeart/2005/8/layout/orgChart1"/>
    <dgm:cxn modelId="{3CB3F99F-95BF-504A-86D8-8FC7E102725E}" type="presOf" srcId="{C664D3DC-1251-324F-8C73-A3E4F24F501B}" destId="{B38BEC56-2115-B843-9E81-999BE5DEFC28}" srcOrd="0" destOrd="0" presId="urn:microsoft.com/office/officeart/2005/8/layout/orgChart1"/>
    <dgm:cxn modelId="{A0DEA17A-3CEE-7F4E-9C8E-77133320BBA3}" type="presOf" srcId="{FC91332A-46F3-7C44-BC54-EDDC00B401BC}" destId="{EA00C7E7-DE67-1841-907B-BD6C5C2FAEF5}" srcOrd="1" destOrd="0" presId="urn:microsoft.com/office/officeart/2005/8/layout/orgChart1"/>
    <dgm:cxn modelId="{BA5185C7-47AE-2A4A-8DB1-4D613B378540}" type="presOf" srcId="{E1E1B090-9929-E74F-AC48-22646A5539B5}" destId="{2D990558-EA7D-9A48-8B92-97944D7D5132}" srcOrd="0" destOrd="0" presId="urn:microsoft.com/office/officeart/2005/8/layout/orgChart1"/>
    <dgm:cxn modelId="{5A6118A8-AD53-FD44-89FD-F5A05E49DF5D}" srcId="{2EB6FED2-B53E-944F-8AD9-F7243AC5314F}" destId="{05A23D8C-F48F-6B46-9F85-AAA0DE36106D}" srcOrd="0" destOrd="0" parTransId="{778F4941-D346-C446-97D0-22394242A705}" sibTransId="{D07A7B43-CCC7-6D43-847E-37FD9CEE108F}"/>
    <dgm:cxn modelId="{007E10BB-91E8-1B4C-AD62-6C3058946A14}" type="presOf" srcId="{EF6DFE0F-21E3-474F-992D-2F50356687DA}" destId="{86D1150F-32B7-9541-9D90-6EC7C904EA8A}" srcOrd="0" destOrd="0" presId="urn:microsoft.com/office/officeart/2005/8/layout/orgChart1"/>
    <dgm:cxn modelId="{620EBA7A-132A-4043-B643-48D201004D4E}" type="presOf" srcId="{822F064D-2C1C-4B41-A695-D07EB0EE2B89}" destId="{8285C8CC-32D0-3642-BC42-A1B0333D6123}" srcOrd="1" destOrd="0" presId="urn:microsoft.com/office/officeart/2005/8/layout/orgChart1"/>
    <dgm:cxn modelId="{B8D67C3F-E0F4-5943-A882-DD3F0568196E}" type="presOf" srcId="{C647967F-362B-F14A-9F16-36B0B5AD0625}" destId="{577FC208-02F7-FE4E-AAEE-34C28011FD23}" srcOrd="0" destOrd="0" presId="urn:microsoft.com/office/officeart/2005/8/layout/orgChart1"/>
    <dgm:cxn modelId="{BC17AA83-ABFA-FD44-BBC9-35A91340B1A8}" type="presOf" srcId="{176DDF9B-F577-C54F-B856-1C40E144F01D}" destId="{DB129C7F-FFE0-184A-90DB-146EE231F3E4}" srcOrd="0" destOrd="0" presId="urn:microsoft.com/office/officeart/2005/8/layout/orgChart1"/>
    <dgm:cxn modelId="{E83DDCCB-DA47-504C-A739-6D6EA243DF05}" type="presOf" srcId="{327864A7-AA65-2243-9876-1E6DA5944B9C}" destId="{69B1C1D5-1E72-0040-9C2E-EA803F131E21}" srcOrd="1" destOrd="0" presId="urn:microsoft.com/office/officeart/2005/8/layout/orgChart1"/>
    <dgm:cxn modelId="{4E65FB73-8E9D-1849-B082-9F0248C2E92A}" type="presOf" srcId="{795293D8-8F1E-544D-9FE1-2B34EC062779}" destId="{975BC502-A199-6347-9DA2-58834A5A81D6}" srcOrd="0" destOrd="0" presId="urn:microsoft.com/office/officeart/2005/8/layout/orgChart1"/>
    <dgm:cxn modelId="{AB308C2E-E2C5-AC44-8F6D-3783A05F0EC7}" type="presOf" srcId="{D6F66562-9A6D-1142-8CD4-EFE34C93D7DC}" destId="{EB97D884-B78F-BC4A-A1AF-2DB94B7C3433}" srcOrd="0" destOrd="0" presId="urn:microsoft.com/office/officeart/2005/8/layout/orgChart1"/>
    <dgm:cxn modelId="{654E61D8-9E22-BF47-9D36-D804D58D24EE}" type="presOf" srcId="{D8255A53-98D1-5A4C-87BD-DC82B424BA42}" destId="{25A8BFC4-8297-9849-9F0E-023F02332558}" srcOrd="1" destOrd="0" presId="urn:microsoft.com/office/officeart/2005/8/layout/orgChart1"/>
    <dgm:cxn modelId="{8D276430-9DBF-3A40-B32D-858EE9D20E16}" type="presOf" srcId="{FAAB0991-7617-8641-9D7B-D530F1625E9F}" destId="{AAACAF88-3CB7-6B46-80EA-0CEBD36F5456}" srcOrd="1" destOrd="0" presId="urn:microsoft.com/office/officeart/2005/8/layout/orgChart1"/>
    <dgm:cxn modelId="{0A988BEA-7A3E-7546-94C0-0A9F480EF451}" type="presOf" srcId="{BA706BA4-56AA-5B4A-9E12-FF79A0FE9351}" destId="{77534A76-C231-0F49-8E9C-37AAEB7A0B24}" srcOrd="0" destOrd="0" presId="urn:microsoft.com/office/officeart/2005/8/layout/orgChart1"/>
    <dgm:cxn modelId="{AFDE6016-6D31-4948-A407-B276552B8117}" type="presOf" srcId="{DF7AC1DA-CABD-9442-9859-A8B06711C33B}" destId="{384808F9-B9AD-0E43-9F09-440A4267D262}" srcOrd="0" destOrd="0" presId="urn:microsoft.com/office/officeart/2005/8/layout/orgChart1"/>
    <dgm:cxn modelId="{C86B1527-EB6E-0B48-BF74-DF8F17DF3432}" srcId="{D6F66562-9A6D-1142-8CD4-EFE34C93D7DC}" destId="{048DE0B2-D28C-9542-A930-D595A0AF18DF}" srcOrd="2" destOrd="0" parTransId="{C6850B2F-4B9A-764A-8495-35ADDF2D7268}" sibTransId="{21491734-BC36-0A4A-9824-CF5BD42B283F}"/>
    <dgm:cxn modelId="{D707D5B7-C9B0-984F-B74D-5288D8749CE0}" srcId="{EF6DFE0F-21E3-474F-992D-2F50356687DA}" destId="{132013C2-3F32-C748-88BE-D8BC15C9B946}" srcOrd="0" destOrd="0" parTransId="{8D07298E-DC71-E445-83DC-F2AC6A54AF15}" sibTransId="{1EDA57CE-DF50-2C42-A332-6F88E9B7991E}"/>
    <dgm:cxn modelId="{F65F63FE-1AA7-9542-B2E4-BE8EB6237B65}" type="presOf" srcId="{2DB0F88A-929A-3A48-A9B8-98A8A26FEB17}" destId="{96300E18-0F70-094F-B017-6D9CA0753372}" srcOrd="0" destOrd="0" presId="urn:microsoft.com/office/officeart/2005/8/layout/orgChart1"/>
    <dgm:cxn modelId="{9B7178FA-CA2D-2B42-8EF9-F326DBC982CC}" srcId="{DF7AC1DA-CABD-9442-9859-A8B06711C33B}" destId="{2EB6FED2-B53E-944F-8AD9-F7243AC5314F}" srcOrd="1" destOrd="0" parTransId="{1EF1E212-4FFE-F444-8A4F-FAB911A2DAA0}" sibTransId="{8E151A19-7D2C-0045-8C11-6F8A2F9261D0}"/>
    <dgm:cxn modelId="{5EB5DF8A-E7E5-6742-8E00-D78CA07B8542}" srcId="{2EB6FED2-B53E-944F-8AD9-F7243AC5314F}" destId="{59EE3B18-5294-9344-BADA-8EFB6A498C9D}" srcOrd="2" destOrd="0" parTransId="{1BD7AE50-6D60-DA43-9264-A49CCA2DE057}" sibTransId="{CC60B8C2-0D43-9244-BC73-4C7160D9BD64}"/>
    <dgm:cxn modelId="{9FB9F024-1E85-6F47-AC05-E35627600D59}" srcId="{832D2BD4-764F-3349-9A71-DA57AC71EFE8}" destId="{FC91332A-46F3-7C44-BC54-EDDC00B401BC}" srcOrd="1" destOrd="0" parTransId="{7D4DE001-0F29-C543-BD07-DA6679844042}" sibTransId="{9B7ED905-7C84-5A4F-B2FB-941ECA2FCBD3}"/>
    <dgm:cxn modelId="{2ABAC2DC-8004-7443-8FF9-58C037FA90E7}" type="presOf" srcId="{0A94C726-6B7A-854D-BDF8-0878E301FB26}" destId="{D28008F0-C050-BA4B-AFD9-9BF4765877D0}" srcOrd="1" destOrd="0" presId="urn:microsoft.com/office/officeart/2005/8/layout/orgChart1"/>
    <dgm:cxn modelId="{89CAAF75-5AEF-5148-AD52-F74947999417}" srcId="{132013C2-3F32-C748-88BE-D8BC15C9B946}" destId="{D8255A53-98D1-5A4C-87BD-DC82B424BA42}" srcOrd="0" destOrd="0" parTransId="{EF6CE2B4-85DB-FC44-B602-10B0FB1EF567}" sibTransId="{1151F8D0-47B9-FE4F-A743-F92533276E3E}"/>
    <dgm:cxn modelId="{C4FC8161-12D6-5F4D-9597-B307A784DB44}" type="presOf" srcId="{4AE2E9F4-B2B9-AA48-BFD3-8C7DE2070775}" destId="{5BD5EE06-5200-214F-9543-2D1C580425E2}" srcOrd="0" destOrd="0" presId="urn:microsoft.com/office/officeart/2005/8/layout/orgChart1"/>
    <dgm:cxn modelId="{4313A766-CA4A-BD4A-AA5A-C9B8091A6E91}" srcId="{822F064D-2C1C-4B41-A695-D07EB0EE2B89}" destId="{5D6349F7-A449-274E-B222-B52CEC7358E2}" srcOrd="3" destOrd="0" parTransId="{945CDA5F-61E7-444F-9F74-EF5BA67C60F2}" sibTransId="{BAB0721B-9863-CB46-89CA-58A8A69FEF9F}"/>
    <dgm:cxn modelId="{F4853EBF-BF20-CC47-B4D1-06870CF6D507}" type="presOf" srcId="{59EE3B18-5294-9344-BADA-8EFB6A498C9D}" destId="{5A12450B-293E-D74F-B08B-5C3BF1E7A2E5}" srcOrd="0" destOrd="0" presId="urn:microsoft.com/office/officeart/2005/8/layout/orgChart1"/>
    <dgm:cxn modelId="{F3CD0646-3863-EA44-A933-0DF451B7CD84}" type="presOf" srcId="{5D6349F7-A449-274E-B222-B52CEC7358E2}" destId="{4C2BF7DE-6F27-064D-AF83-049368A071CC}" srcOrd="1" destOrd="0" presId="urn:microsoft.com/office/officeart/2005/8/layout/orgChart1"/>
    <dgm:cxn modelId="{93E477D7-B069-A84F-AC2E-584DABBD5DC2}" type="presOf" srcId="{327864A7-AA65-2243-9876-1E6DA5944B9C}" destId="{1D3F05D6-C88E-8B46-9599-7DED55DD63B9}" srcOrd="0" destOrd="0" presId="urn:microsoft.com/office/officeart/2005/8/layout/orgChart1"/>
    <dgm:cxn modelId="{27452D02-9EBE-344F-AF8C-ED74D432249D}" srcId="{E1E1B090-9929-E74F-AC48-22646A5539B5}" destId="{2DB0F88A-929A-3A48-A9B8-98A8A26FEB17}" srcOrd="1" destOrd="0" parTransId="{36ECD198-DDCE-7940-9328-F42A0C0D2CCE}" sibTransId="{20A2BC87-78C3-DD4F-953F-20D5874E5EFD}"/>
    <dgm:cxn modelId="{EB5B07A8-C3F6-E94F-B147-6C5BD5C883C6}" type="presOf" srcId="{151F16CB-2D56-7646-B916-DAC2E847F6C8}" destId="{0CCBE19F-6AF2-DD42-907B-21039ED9FB29}" srcOrd="0" destOrd="0" presId="urn:microsoft.com/office/officeart/2005/8/layout/orgChart1"/>
    <dgm:cxn modelId="{1E403618-8282-0348-9EA9-9EF063631500}" type="presOf" srcId="{05A23D8C-F48F-6B46-9F85-AAA0DE36106D}" destId="{1A01CCB5-EAF4-FE49-8DBA-DE0400C389B6}" srcOrd="1" destOrd="0" presId="urn:microsoft.com/office/officeart/2005/8/layout/orgChart1"/>
    <dgm:cxn modelId="{75D03810-7A55-F94E-9BFB-117004CC118D}" type="presOf" srcId="{832D2BD4-764F-3349-9A71-DA57AC71EFE8}" destId="{D9DFBF24-3475-2F44-839D-B8DDC2E32D62}" srcOrd="1" destOrd="0" presId="urn:microsoft.com/office/officeart/2005/8/layout/orgChart1"/>
    <dgm:cxn modelId="{4CD2243E-755D-DF46-9BA1-2A9B881074BB}" type="presOf" srcId="{2EB6FED2-B53E-944F-8AD9-F7243AC5314F}" destId="{D661EA14-A096-DC42-8A29-80F3645ED83C}" srcOrd="1" destOrd="0" presId="urn:microsoft.com/office/officeart/2005/8/layout/orgChart1"/>
    <dgm:cxn modelId="{5F5DEC6F-8E8F-1C4E-A07D-74142BEA8FED}" type="presOf" srcId="{132013C2-3F32-C748-88BE-D8BC15C9B946}" destId="{B87DA83C-159E-3047-93C2-0A3AA42A2E18}" srcOrd="0" destOrd="0" presId="urn:microsoft.com/office/officeart/2005/8/layout/orgChart1"/>
    <dgm:cxn modelId="{EE385DD0-1D58-104B-B863-40B2E72397C4}" srcId="{DF7AC1DA-CABD-9442-9859-A8B06711C33B}" destId="{E1E1B090-9929-E74F-AC48-22646A5539B5}" srcOrd="2" destOrd="0" parTransId="{D7A26EBA-EFA8-8448-97B2-4F573A90D255}" sibTransId="{0F79E544-3D53-4C45-A870-733CDD2AC727}"/>
    <dgm:cxn modelId="{5B8A5D06-40C1-3244-AB78-E98BF5ABE85C}" srcId="{132013C2-3F32-C748-88BE-D8BC15C9B946}" destId="{DF7AC1DA-CABD-9442-9859-A8B06711C33B}" srcOrd="1" destOrd="0" parTransId="{E8AA37A9-080D-2441-8D56-80D35CF153EC}" sibTransId="{D306EB08-7BFE-C64A-A13C-5C96CF4C730A}"/>
    <dgm:cxn modelId="{3D30F193-9C8F-A14A-8448-239F97613B8C}" type="presOf" srcId="{2DB0F88A-929A-3A48-A9B8-98A8A26FEB17}" destId="{5B940DDE-F206-0544-B3C3-7D04167838B8}" srcOrd="1" destOrd="0" presId="urn:microsoft.com/office/officeart/2005/8/layout/orgChart1"/>
    <dgm:cxn modelId="{1A831834-67AE-034B-82D1-4CA4439730D6}" type="presOf" srcId="{5E4A0553-CFE5-6546-9507-BAFA7D8AE172}" destId="{95189C82-DFBE-F34A-84D4-58CE675C6BB6}" srcOrd="0" destOrd="0" presId="urn:microsoft.com/office/officeart/2005/8/layout/orgChart1"/>
    <dgm:cxn modelId="{261C5169-5025-D94A-89DE-ADE0B5DEBF68}" srcId="{D6F66562-9A6D-1142-8CD4-EFE34C93D7DC}" destId="{151F16CB-2D56-7646-B916-DAC2E847F6C8}" srcOrd="0" destOrd="0" parTransId="{8D764F04-45B7-FB4E-8AAE-7E944E067EEC}" sibTransId="{ED929315-86FF-DB4F-B0CD-9C817683203C}"/>
    <dgm:cxn modelId="{21B8334A-4E98-9F4F-B9ED-F8920CB59CF5}" type="presOf" srcId="{494D2D1F-8C0C-AB4A-9C19-93BF12C64271}" destId="{98593828-60F0-EB4B-8C17-367050BB96B4}" srcOrd="0" destOrd="0" presId="urn:microsoft.com/office/officeart/2005/8/layout/orgChart1"/>
    <dgm:cxn modelId="{4B168D7C-CA5A-FF46-B59A-9D09F51FE9B9}" type="presOf" srcId="{D6F66562-9A6D-1142-8CD4-EFE34C93D7DC}" destId="{7B4E980A-F3B1-F74D-AE90-B6DA38D0B47B}" srcOrd="1" destOrd="0" presId="urn:microsoft.com/office/officeart/2005/8/layout/orgChart1"/>
    <dgm:cxn modelId="{BDA8F84D-44C4-C04D-B227-76DFEECFB1B2}" type="presOf" srcId="{1BD7AE50-6D60-DA43-9264-A49CCA2DE057}" destId="{7F434E67-C4ED-1F45-85A4-5856FC02BEDA}" srcOrd="0" destOrd="0" presId="urn:microsoft.com/office/officeart/2005/8/layout/orgChart1"/>
    <dgm:cxn modelId="{3E1A0127-14C7-A94E-BB8D-F5D452354DB6}" type="presOf" srcId="{59EE3B18-5294-9344-BADA-8EFB6A498C9D}" destId="{2A64C722-3EB7-B54F-AAC0-F0D3931B99E2}" srcOrd="1" destOrd="0" presId="urn:microsoft.com/office/officeart/2005/8/layout/orgChart1"/>
    <dgm:cxn modelId="{FBA92A10-262F-9C4A-8E5F-34EF3213E675}" type="presOf" srcId="{A5205B6A-8933-A44C-86F3-E9240E24088C}" destId="{7330CB4C-8DB0-3949-B355-8D854CC6E552}" srcOrd="0" destOrd="0" presId="urn:microsoft.com/office/officeart/2005/8/layout/orgChart1"/>
    <dgm:cxn modelId="{2E83924D-9D0D-A945-84E2-BF6A330D09E2}" type="presOf" srcId="{1EF1E212-4FFE-F444-8A4F-FAB911A2DAA0}" destId="{0B495D36-6F72-D644-8941-C0DBCE471617}" srcOrd="0" destOrd="0" presId="urn:microsoft.com/office/officeart/2005/8/layout/orgChart1"/>
    <dgm:cxn modelId="{EBC4F5C0-2AB3-C845-A498-E9F19B01833A}" type="presOf" srcId="{2EB6FED2-B53E-944F-8AD9-F7243AC5314F}" destId="{F57F114A-F990-E442-A178-EB6F408FD183}" srcOrd="0" destOrd="0" presId="urn:microsoft.com/office/officeart/2005/8/layout/orgChart1"/>
    <dgm:cxn modelId="{D1CA1EF2-3EA6-544C-9C6E-1C4A287E4A30}" type="presOf" srcId="{5D6349F7-A449-274E-B222-B52CEC7358E2}" destId="{D5BB58EA-E0BD-0A41-8F82-8AA852E1B6AD}" srcOrd="0" destOrd="0" presId="urn:microsoft.com/office/officeart/2005/8/layout/orgChart1"/>
    <dgm:cxn modelId="{4ED4FB53-0256-914D-897D-3B57FB1917B9}" type="presOf" srcId="{C6850B2F-4B9A-764A-8495-35ADDF2D7268}" destId="{35AA1F75-554B-D04C-A9E4-D91D1CCC7EC5}" srcOrd="0" destOrd="0" presId="urn:microsoft.com/office/officeart/2005/8/layout/orgChart1"/>
    <dgm:cxn modelId="{171074BA-F49F-9E46-BFC7-E1615C80D18D}" type="presOf" srcId="{EF6CE2B4-85DB-FC44-B602-10B0FB1EF567}" destId="{332BC006-C188-3F45-8925-40061688D3F0}" srcOrd="0" destOrd="0" presId="urn:microsoft.com/office/officeart/2005/8/layout/orgChart1"/>
    <dgm:cxn modelId="{841ABEF3-E644-5143-B941-2949DE765CBD}" type="presOf" srcId="{678A86EF-5CA9-4545-970F-D2FC387D65DC}" destId="{67A2D4E3-FB8E-7E4A-AF39-051EF84D6AA3}" srcOrd="0" destOrd="0" presId="urn:microsoft.com/office/officeart/2005/8/layout/orgChart1"/>
    <dgm:cxn modelId="{6347B661-D41F-8040-BC08-78E57A44EA49}" srcId="{132013C2-3F32-C748-88BE-D8BC15C9B946}" destId="{BA706BA4-56AA-5B4A-9E12-FF79A0FE9351}" srcOrd="2" destOrd="0" parTransId="{678A86EF-5CA9-4545-970F-D2FC387D65DC}" sibTransId="{8F9C3C16-8AED-9745-8AA7-EC6EECF2508D}"/>
    <dgm:cxn modelId="{ED6A8989-91DA-C240-BA1F-B6009BCC41FE}" type="presOf" srcId="{5BB58735-FF71-3C45-AEBC-A4EA48A2C460}" destId="{4C0DE9A1-0D34-534E-AEA1-E8AA627956D5}" srcOrd="0" destOrd="0" presId="urn:microsoft.com/office/officeart/2005/8/layout/orgChart1"/>
    <dgm:cxn modelId="{3DB8293B-272B-DF4D-8B4B-AA6054A9E086}" srcId="{2EB6FED2-B53E-944F-8AD9-F7243AC5314F}" destId="{176DDF9B-F577-C54F-B856-1C40E144F01D}" srcOrd="1" destOrd="0" parTransId="{C647967F-362B-F14A-9F16-36B0B5AD0625}" sibTransId="{666E1F37-9132-E74D-8188-ACDB0A49C5CF}"/>
    <dgm:cxn modelId="{A2A0F55C-0F6F-AD40-97BA-EF4F8F725A42}" type="presOf" srcId="{048DE0B2-D28C-9542-A930-D595A0AF18DF}" destId="{536BE524-B4F7-4E4D-87F7-FC14C2488460}" srcOrd="0" destOrd="0" presId="urn:microsoft.com/office/officeart/2005/8/layout/orgChart1"/>
    <dgm:cxn modelId="{7C245629-7150-AB45-8932-AC5CD3A0745A}" type="presOf" srcId="{7D4DE001-0F29-C543-BD07-DA6679844042}" destId="{947116CF-FCBA-3E4B-AF47-CB7003C7133E}" srcOrd="0" destOrd="0" presId="urn:microsoft.com/office/officeart/2005/8/layout/orgChart1"/>
    <dgm:cxn modelId="{7B92A2E0-8275-5F47-8793-6A8DD8E44655}" type="presOf" srcId="{3371F5EC-8814-1C48-B4B6-A862AF169452}" destId="{ACBB436F-E570-E342-86C8-0B3396423537}" srcOrd="0" destOrd="0" presId="urn:microsoft.com/office/officeart/2005/8/layout/orgChart1"/>
    <dgm:cxn modelId="{06D5E151-1F2D-9D44-80BC-59E424CD9273}" type="presOf" srcId="{05A23D8C-F48F-6B46-9F85-AAA0DE36106D}" destId="{E87994FE-0187-B94B-97A3-D37D5826E0BF}" srcOrd="0" destOrd="0" presId="urn:microsoft.com/office/officeart/2005/8/layout/orgChart1"/>
    <dgm:cxn modelId="{9D0C2424-A73E-D440-87A1-43AAF78F2393}" type="presOf" srcId="{E1E1B090-9929-E74F-AC48-22646A5539B5}" destId="{9EB0986A-4E9E-1843-87E2-3D56ECFB5F23}" srcOrd="1" destOrd="0" presId="urn:microsoft.com/office/officeart/2005/8/layout/orgChart1"/>
    <dgm:cxn modelId="{D01C027A-5419-E844-8119-68A87C90F507}" type="presOf" srcId="{FC91332A-46F3-7C44-BC54-EDDC00B401BC}" destId="{ECA62E4D-20F3-D440-A8D7-4196DF6E34FE}" srcOrd="0" destOrd="0" presId="urn:microsoft.com/office/officeart/2005/8/layout/orgChart1"/>
    <dgm:cxn modelId="{3466F289-0D78-454C-8952-73075C63A84B}" type="presParOf" srcId="{86D1150F-32B7-9541-9D90-6EC7C904EA8A}" destId="{B0F3867D-F8DC-0641-AAF1-B5637AB37084}" srcOrd="0" destOrd="0" presId="urn:microsoft.com/office/officeart/2005/8/layout/orgChart1"/>
    <dgm:cxn modelId="{0D12F5A2-68F8-0A4C-B1CA-81C099992E33}" type="presParOf" srcId="{B0F3867D-F8DC-0641-AAF1-B5637AB37084}" destId="{A6938A80-F903-944B-9470-A959A0B892F1}" srcOrd="0" destOrd="0" presId="urn:microsoft.com/office/officeart/2005/8/layout/orgChart1"/>
    <dgm:cxn modelId="{A639C646-11BD-374C-907F-430518941E3F}" type="presParOf" srcId="{A6938A80-F903-944B-9470-A959A0B892F1}" destId="{B87DA83C-159E-3047-93C2-0A3AA42A2E18}" srcOrd="0" destOrd="0" presId="urn:microsoft.com/office/officeart/2005/8/layout/orgChart1"/>
    <dgm:cxn modelId="{1C345228-D609-F142-AF9C-84D1AAC9D713}" type="presParOf" srcId="{A6938A80-F903-944B-9470-A959A0B892F1}" destId="{A47D99CE-0B20-F64F-AA6B-91ED7BC02CB1}" srcOrd="1" destOrd="0" presId="urn:microsoft.com/office/officeart/2005/8/layout/orgChart1"/>
    <dgm:cxn modelId="{D96D7059-8538-9C4A-93B2-B3B11D028942}" type="presParOf" srcId="{B0F3867D-F8DC-0641-AAF1-B5637AB37084}" destId="{49C202BC-AFE2-EC46-A991-0BB8176849E9}" srcOrd="1" destOrd="0" presId="urn:microsoft.com/office/officeart/2005/8/layout/orgChart1"/>
    <dgm:cxn modelId="{9EEFDE2D-A059-2145-A541-DBA4FD42D07D}" type="presParOf" srcId="{49C202BC-AFE2-EC46-A991-0BB8176849E9}" destId="{332BC006-C188-3F45-8925-40061688D3F0}" srcOrd="0" destOrd="0" presId="urn:microsoft.com/office/officeart/2005/8/layout/orgChart1"/>
    <dgm:cxn modelId="{6233C793-8CF0-A34F-A3E0-726138A24A7D}" type="presParOf" srcId="{49C202BC-AFE2-EC46-A991-0BB8176849E9}" destId="{7B3D4D1B-3A40-174E-9B11-A2C912F78A75}" srcOrd="1" destOrd="0" presId="urn:microsoft.com/office/officeart/2005/8/layout/orgChart1"/>
    <dgm:cxn modelId="{D599CF03-4241-9743-AD40-948034CC3F81}" type="presParOf" srcId="{7B3D4D1B-3A40-174E-9B11-A2C912F78A75}" destId="{3DFBDB7C-4D24-E542-91BA-CC5ADC597F78}" srcOrd="0" destOrd="0" presId="urn:microsoft.com/office/officeart/2005/8/layout/orgChart1"/>
    <dgm:cxn modelId="{2DFD927E-5897-FC4C-AA7B-D24E6F4B6BD3}" type="presParOf" srcId="{3DFBDB7C-4D24-E542-91BA-CC5ADC597F78}" destId="{54A40550-AF13-8146-A93A-F5B9B5A2AB31}" srcOrd="0" destOrd="0" presId="urn:microsoft.com/office/officeart/2005/8/layout/orgChart1"/>
    <dgm:cxn modelId="{EC658DA0-C3EB-C548-99FC-64C1FC820337}" type="presParOf" srcId="{3DFBDB7C-4D24-E542-91BA-CC5ADC597F78}" destId="{25A8BFC4-8297-9849-9F0E-023F02332558}" srcOrd="1" destOrd="0" presId="urn:microsoft.com/office/officeart/2005/8/layout/orgChart1"/>
    <dgm:cxn modelId="{40049F1A-3CEF-8345-96B9-53F937A065DF}" type="presParOf" srcId="{7B3D4D1B-3A40-174E-9B11-A2C912F78A75}" destId="{3F3FAE1A-3DB7-9249-921F-65E1F8A054C6}" srcOrd="1" destOrd="0" presId="urn:microsoft.com/office/officeart/2005/8/layout/orgChart1"/>
    <dgm:cxn modelId="{2B1A3BB0-45EB-E946-9D44-EA886B54159D}" type="presParOf" srcId="{7B3D4D1B-3A40-174E-9B11-A2C912F78A75}" destId="{FA22103E-A493-174A-BBD2-C672F8CBB2BA}" srcOrd="2" destOrd="0" presId="urn:microsoft.com/office/officeart/2005/8/layout/orgChart1"/>
    <dgm:cxn modelId="{A28F76AC-C779-AA4B-93EF-C9817FE45DE9}" type="presParOf" srcId="{49C202BC-AFE2-EC46-A991-0BB8176849E9}" destId="{D85AA0DD-C97D-8541-B03B-85F010299AB5}" srcOrd="2" destOrd="0" presId="urn:microsoft.com/office/officeart/2005/8/layout/orgChart1"/>
    <dgm:cxn modelId="{9155C88F-555B-CB4B-8DB2-054C5A8B2507}" type="presParOf" srcId="{49C202BC-AFE2-EC46-A991-0BB8176849E9}" destId="{4D3D7017-3AED-BF48-8956-D82963F90083}" srcOrd="3" destOrd="0" presId="urn:microsoft.com/office/officeart/2005/8/layout/orgChart1"/>
    <dgm:cxn modelId="{27C87C6D-092E-574D-87C8-067D635A98C9}" type="presParOf" srcId="{4D3D7017-3AED-BF48-8956-D82963F90083}" destId="{4CCB5D70-0F2F-4E4B-BA73-CA10341CB624}" srcOrd="0" destOrd="0" presId="urn:microsoft.com/office/officeart/2005/8/layout/orgChart1"/>
    <dgm:cxn modelId="{9351AF53-1392-0047-A593-641465C9B603}" type="presParOf" srcId="{4CCB5D70-0F2F-4E4B-BA73-CA10341CB624}" destId="{384808F9-B9AD-0E43-9F09-440A4267D262}" srcOrd="0" destOrd="0" presId="urn:microsoft.com/office/officeart/2005/8/layout/orgChart1"/>
    <dgm:cxn modelId="{B8B736BD-0C4C-F745-A27C-9BA540B0BF65}" type="presParOf" srcId="{4CCB5D70-0F2F-4E4B-BA73-CA10341CB624}" destId="{DE3F05A0-D721-3849-997A-15E96C18DC67}" srcOrd="1" destOrd="0" presId="urn:microsoft.com/office/officeart/2005/8/layout/orgChart1"/>
    <dgm:cxn modelId="{50F92DE8-DBB8-1640-BEC0-181DF2138460}" type="presParOf" srcId="{4D3D7017-3AED-BF48-8956-D82963F90083}" destId="{FA6F0C16-42DB-ED4A-923F-C81893575C59}" srcOrd="1" destOrd="0" presId="urn:microsoft.com/office/officeart/2005/8/layout/orgChart1"/>
    <dgm:cxn modelId="{524BD6E8-DD40-4D4F-8516-2862CA455CA5}" type="presParOf" srcId="{FA6F0C16-42DB-ED4A-923F-C81893575C59}" destId="{98593828-60F0-EB4B-8C17-367050BB96B4}" srcOrd="0" destOrd="0" presId="urn:microsoft.com/office/officeart/2005/8/layout/orgChart1"/>
    <dgm:cxn modelId="{E4F81283-83E5-CD49-8B63-0B4C4977D456}" type="presParOf" srcId="{FA6F0C16-42DB-ED4A-923F-C81893575C59}" destId="{A5EAA9C2-1038-E844-863C-0CF2404328F2}" srcOrd="1" destOrd="0" presId="urn:microsoft.com/office/officeart/2005/8/layout/orgChart1"/>
    <dgm:cxn modelId="{BD2B630E-F75B-A848-8A30-65240A5942DE}" type="presParOf" srcId="{A5EAA9C2-1038-E844-863C-0CF2404328F2}" destId="{5AF69DD5-2EC6-1141-B80E-539CC9FAEAEB}" srcOrd="0" destOrd="0" presId="urn:microsoft.com/office/officeart/2005/8/layout/orgChart1"/>
    <dgm:cxn modelId="{94E67ADD-9B0A-DF41-B4A5-636879B20196}" type="presParOf" srcId="{5AF69DD5-2EC6-1141-B80E-539CC9FAEAEB}" destId="{EB97D884-B78F-BC4A-A1AF-2DB94B7C3433}" srcOrd="0" destOrd="0" presId="urn:microsoft.com/office/officeart/2005/8/layout/orgChart1"/>
    <dgm:cxn modelId="{3DCC3026-FF7C-174F-9E7B-EA6507B4BBDB}" type="presParOf" srcId="{5AF69DD5-2EC6-1141-B80E-539CC9FAEAEB}" destId="{7B4E980A-F3B1-F74D-AE90-B6DA38D0B47B}" srcOrd="1" destOrd="0" presId="urn:microsoft.com/office/officeart/2005/8/layout/orgChart1"/>
    <dgm:cxn modelId="{FDF1AD82-46D6-6F46-9D04-B101D4FB2072}" type="presParOf" srcId="{A5EAA9C2-1038-E844-863C-0CF2404328F2}" destId="{6FA2A589-AA93-424A-9EC6-FC42ED987936}" srcOrd="1" destOrd="0" presId="urn:microsoft.com/office/officeart/2005/8/layout/orgChart1"/>
    <dgm:cxn modelId="{FCCDC0EA-9C1A-804F-8323-2479CE2CE850}" type="presParOf" srcId="{6FA2A589-AA93-424A-9EC6-FC42ED987936}" destId="{3AAC4FEA-501B-9943-B6A6-89C126D8735B}" srcOrd="0" destOrd="0" presId="urn:microsoft.com/office/officeart/2005/8/layout/orgChart1"/>
    <dgm:cxn modelId="{CBA73B5A-B3BD-1E4A-A5C0-4D4CD5670816}" type="presParOf" srcId="{6FA2A589-AA93-424A-9EC6-FC42ED987936}" destId="{AE00C575-DDC5-4842-8D30-250AE5169193}" srcOrd="1" destOrd="0" presId="urn:microsoft.com/office/officeart/2005/8/layout/orgChart1"/>
    <dgm:cxn modelId="{D5DECA80-7F1E-CF40-B133-D3CCEA33A049}" type="presParOf" srcId="{AE00C575-DDC5-4842-8D30-250AE5169193}" destId="{0E067A20-5016-E04D-88DE-B48E424C7165}" srcOrd="0" destOrd="0" presId="urn:microsoft.com/office/officeart/2005/8/layout/orgChart1"/>
    <dgm:cxn modelId="{E2BD1716-9DF5-A840-AA4D-8B83013F8D0D}" type="presParOf" srcId="{0E067A20-5016-E04D-88DE-B48E424C7165}" destId="{0CCBE19F-6AF2-DD42-907B-21039ED9FB29}" srcOrd="0" destOrd="0" presId="urn:microsoft.com/office/officeart/2005/8/layout/orgChart1"/>
    <dgm:cxn modelId="{3980C9AE-9D7C-3641-B5F7-5DFD5CB8ED42}" type="presParOf" srcId="{0E067A20-5016-E04D-88DE-B48E424C7165}" destId="{4F4C95F7-190A-224E-9C55-DCB5D6D6B579}" srcOrd="1" destOrd="0" presId="urn:microsoft.com/office/officeart/2005/8/layout/orgChart1"/>
    <dgm:cxn modelId="{2F53E6DD-0F44-984F-B28A-5C322A0F779C}" type="presParOf" srcId="{AE00C575-DDC5-4842-8D30-250AE5169193}" destId="{0C6D6A8F-0B14-BE46-935F-04C9502FD9E8}" srcOrd="1" destOrd="0" presId="urn:microsoft.com/office/officeart/2005/8/layout/orgChart1"/>
    <dgm:cxn modelId="{93448653-745D-6E42-92B5-DC1840769BBE}" type="presParOf" srcId="{AE00C575-DDC5-4842-8D30-250AE5169193}" destId="{57955CD5-2C9C-9B44-B77F-55A7638429F6}" srcOrd="2" destOrd="0" presId="urn:microsoft.com/office/officeart/2005/8/layout/orgChart1"/>
    <dgm:cxn modelId="{C11EABFC-80BC-864B-AEEA-B6A0E7990839}" type="presParOf" srcId="{6FA2A589-AA93-424A-9EC6-FC42ED987936}" destId="{336A72DA-0333-2242-A05B-A92CEF8CC888}" srcOrd="2" destOrd="0" presId="urn:microsoft.com/office/officeart/2005/8/layout/orgChart1"/>
    <dgm:cxn modelId="{B81C877B-5D63-614D-B0FF-020139FD6511}" type="presParOf" srcId="{6FA2A589-AA93-424A-9EC6-FC42ED987936}" destId="{520E4BD1-0D28-774F-BCB4-5D97D84AEADB}" srcOrd="3" destOrd="0" presId="urn:microsoft.com/office/officeart/2005/8/layout/orgChart1"/>
    <dgm:cxn modelId="{98EDBC85-42C9-964A-850F-428E776ADD27}" type="presParOf" srcId="{520E4BD1-0D28-774F-BCB4-5D97D84AEADB}" destId="{E9E9977D-C158-484F-8F97-6D2CF0BEED21}" srcOrd="0" destOrd="0" presId="urn:microsoft.com/office/officeart/2005/8/layout/orgChart1"/>
    <dgm:cxn modelId="{ACFD6AF2-02D1-1F4D-867F-91BE74AC40FF}" type="presParOf" srcId="{E9E9977D-C158-484F-8F97-6D2CF0BEED21}" destId="{BFEB26EF-C662-084E-808E-8FF62B0E4891}" srcOrd="0" destOrd="0" presId="urn:microsoft.com/office/officeart/2005/8/layout/orgChart1"/>
    <dgm:cxn modelId="{1F3B1DB9-C653-4349-87D8-99090C05A4B4}" type="presParOf" srcId="{E9E9977D-C158-484F-8F97-6D2CF0BEED21}" destId="{D28008F0-C050-BA4B-AFD9-9BF4765877D0}" srcOrd="1" destOrd="0" presId="urn:microsoft.com/office/officeart/2005/8/layout/orgChart1"/>
    <dgm:cxn modelId="{692CF709-3310-D94A-8784-109176690CD7}" type="presParOf" srcId="{520E4BD1-0D28-774F-BCB4-5D97D84AEADB}" destId="{9A587E21-86D7-6C4A-9034-541D03459CA8}" srcOrd="1" destOrd="0" presId="urn:microsoft.com/office/officeart/2005/8/layout/orgChart1"/>
    <dgm:cxn modelId="{4541CBB9-4669-9B41-8C22-431DFB8B8930}" type="presParOf" srcId="{520E4BD1-0D28-774F-BCB4-5D97D84AEADB}" destId="{AB5023A2-EA6B-BD4B-8756-698643B9700E}" srcOrd="2" destOrd="0" presId="urn:microsoft.com/office/officeart/2005/8/layout/orgChart1"/>
    <dgm:cxn modelId="{0A44C758-9D41-D241-9C6A-02304809E378}" type="presParOf" srcId="{6FA2A589-AA93-424A-9EC6-FC42ED987936}" destId="{35AA1F75-554B-D04C-A9E4-D91D1CCC7EC5}" srcOrd="4" destOrd="0" presId="urn:microsoft.com/office/officeart/2005/8/layout/orgChart1"/>
    <dgm:cxn modelId="{8A42681D-11FD-854A-9E8C-F3907050075C}" type="presParOf" srcId="{6FA2A589-AA93-424A-9EC6-FC42ED987936}" destId="{7471BF31-7D93-5245-A8CF-BBF64BD51AF0}" srcOrd="5" destOrd="0" presId="urn:microsoft.com/office/officeart/2005/8/layout/orgChart1"/>
    <dgm:cxn modelId="{2ACC8A08-81DF-1448-9285-BA89A7032E5C}" type="presParOf" srcId="{7471BF31-7D93-5245-A8CF-BBF64BD51AF0}" destId="{F7F322DB-F28B-C34F-A574-30BA018CB6B7}" srcOrd="0" destOrd="0" presId="urn:microsoft.com/office/officeart/2005/8/layout/orgChart1"/>
    <dgm:cxn modelId="{120A7905-E441-9642-B403-6058290C4D2C}" type="presParOf" srcId="{F7F322DB-F28B-C34F-A574-30BA018CB6B7}" destId="{536BE524-B4F7-4E4D-87F7-FC14C2488460}" srcOrd="0" destOrd="0" presId="urn:microsoft.com/office/officeart/2005/8/layout/orgChart1"/>
    <dgm:cxn modelId="{4A769236-A2B0-B644-B8DA-9ADB9341F272}" type="presParOf" srcId="{F7F322DB-F28B-C34F-A574-30BA018CB6B7}" destId="{0D4300F3-9C4C-9444-9000-50751B44E155}" srcOrd="1" destOrd="0" presId="urn:microsoft.com/office/officeart/2005/8/layout/orgChart1"/>
    <dgm:cxn modelId="{FFD364A2-73E8-E94D-A257-9986D3EB2B75}" type="presParOf" srcId="{7471BF31-7D93-5245-A8CF-BBF64BD51AF0}" destId="{CFC2D291-F314-C24D-8E58-AAE08F3E1FB0}" srcOrd="1" destOrd="0" presId="urn:microsoft.com/office/officeart/2005/8/layout/orgChart1"/>
    <dgm:cxn modelId="{D1943681-3B93-D14C-8720-7DCEA2B3AFC8}" type="presParOf" srcId="{7471BF31-7D93-5245-A8CF-BBF64BD51AF0}" destId="{A2C29AB7-85B6-1C4A-954C-F7A4DE16493F}" srcOrd="2" destOrd="0" presId="urn:microsoft.com/office/officeart/2005/8/layout/orgChart1"/>
    <dgm:cxn modelId="{315FD6F3-EF43-AC47-B171-0E73372D0F96}" type="presParOf" srcId="{A5EAA9C2-1038-E844-863C-0CF2404328F2}" destId="{3DCE4668-43A7-474F-B52F-7EA9F0DC5353}" srcOrd="2" destOrd="0" presId="urn:microsoft.com/office/officeart/2005/8/layout/orgChart1"/>
    <dgm:cxn modelId="{FC6087A0-7BD8-6645-B9DB-F340791B7835}" type="presParOf" srcId="{FA6F0C16-42DB-ED4A-923F-C81893575C59}" destId="{0B495D36-6F72-D644-8941-C0DBCE471617}" srcOrd="2" destOrd="0" presId="urn:microsoft.com/office/officeart/2005/8/layout/orgChart1"/>
    <dgm:cxn modelId="{A9617C6D-E076-3849-B879-176B3C1275D6}" type="presParOf" srcId="{FA6F0C16-42DB-ED4A-923F-C81893575C59}" destId="{2210221D-7FBB-2247-83E0-36B136F95C06}" srcOrd="3" destOrd="0" presId="urn:microsoft.com/office/officeart/2005/8/layout/orgChart1"/>
    <dgm:cxn modelId="{884F045E-C25A-5544-82B4-2E58D43C935D}" type="presParOf" srcId="{2210221D-7FBB-2247-83E0-36B136F95C06}" destId="{C73B352B-98F9-E842-8ACB-6768851F16E0}" srcOrd="0" destOrd="0" presId="urn:microsoft.com/office/officeart/2005/8/layout/orgChart1"/>
    <dgm:cxn modelId="{4DBC59A3-27CD-2845-9800-F8CC0EC0FF72}" type="presParOf" srcId="{C73B352B-98F9-E842-8ACB-6768851F16E0}" destId="{F57F114A-F990-E442-A178-EB6F408FD183}" srcOrd="0" destOrd="0" presId="urn:microsoft.com/office/officeart/2005/8/layout/orgChart1"/>
    <dgm:cxn modelId="{1E9E1EFB-F874-0640-8F85-C5E56BC83B43}" type="presParOf" srcId="{C73B352B-98F9-E842-8ACB-6768851F16E0}" destId="{D661EA14-A096-DC42-8A29-80F3645ED83C}" srcOrd="1" destOrd="0" presId="urn:microsoft.com/office/officeart/2005/8/layout/orgChart1"/>
    <dgm:cxn modelId="{FCA05043-F410-6747-99CD-41408266C2C7}" type="presParOf" srcId="{2210221D-7FBB-2247-83E0-36B136F95C06}" destId="{955F24CF-0BF8-4441-AFE1-995D6B43D1AD}" srcOrd="1" destOrd="0" presId="urn:microsoft.com/office/officeart/2005/8/layout/orgChart1"/>
    <dgm:cxn modelId="{AE1B5404-F1ED-9241-8A89-4AE8F08132E1}" type="presParOf" srcId="{955F24CF-0BF8-4441-AFE1-995D6B43D1AD}" destId="{FC01CBF3-FC0E-D041-9E95-6A956D500CA1}" srcOrd="0" destOrd="0" presId="urn:microsoft.com/office/officeart/2005/8/layout/orgChart1"/>
    <dgm:cxn modelId="{B311F449-CDDD-FF44-A4B2-F50AD8B3FC88}" type="presParOf" srcId="{955F24CF-0BF8-4441-AFE1-995D6B43D1AD}" destId="{7851EFBB-2DBC-1946-83E0-E8561FCFD2A8}" srcOrd="1" destOrd="0" presId="urn:microsoft.com/office/officeart/2005/8/layout/orgChart1"/>
    <dgm:cxn modelId="{D0835BD8-7096-F445-8BBB-6F00C050D416}" type="presParOf" srcId="{7851EFBB-2DBC-1946-83E0-E8561FCFD2A8}" destId="{1103BCB7-08D2-724C-9A19-B875ED4F2403}" srcOrd="0" destOrd="0" presId="urn:microsoft.com/office/officeart/2005/8/layout/orgChart1"/>
    <dgm:cxn modelId="{E292B035-6DB4-C74A-BF69-40936F27A8D4}" type="presParOf" srcId="{1103BCB7-08D2-724C-9A19-B875ED4F2403}" destId="{E87994FE-0187-B94B-97A3-D37D5826E0BF}" srcOrd="0" destOrd="0" presId="urn:microsoft.com/office/officeart/2005/8/layout/orgChart1"/>
    <dgm:cxn modelId="{68F3830F-0096-674F-9F98-AE70A945CD7E}" type="presParOf" srcId="{1103BCB7-08D2-724C-9A19-B875ED4F2403}" destId="{1A01CCB5-EAF4-FE49-8DBA-DE0400C389B6}" srcOrd="1" destOrd="0" presId="urn:microsoft.com/office/officeart/2005/8/layout/orgChart1"/>
    <dgm:cxn modelId="{52A58336-ADDE-AB43-9B21-3FBFC183F800}" type="presParOf" srcId="{7851EFBB-2DBC-1946-83E0-E8561FCFD2A8}" destId="{C9DDE34D-0F7A-B14C-878B-7D4EBF874F0A}" srcOrd="1" destOrd="0" presId="urn:microsoft.com/office/officeart/2005/8/layout/orgChart1"/>
    <dgm:cxn modelId="{709E80AF-5A94-8A40-9CBD-A3532E10270E}" type="presParOf" srcId="{7851EFBB-2DBC-1946-83E0-E8561FCFD2A8}" destId="{4203FE53-7CEF-424F-ACD7-3E698248C00C}" srcOrd="2" destOrd="0" presId="urn:microsoft.com/office/officeart/2005/8/layout/orgChart1"/>
    <dgm:cxn modelId="{0E4BB4F7-1738-4A4D-A586-2E8651B320F6}" type="presParOf" srcId="{955F24CF-0BF8-4441-AFE1-995D6B43D1AD}" destId="{577FC208-02F7-FE4E-AAEE-34C28011FD23}" srcOrd="2" destOrd="0" presId="urn:microsoft.com/office/officeart/2005/8/layout/orgChart1"/>
    <dgm:cxn modelId="{47767AF5-D91F-6147-9769-A7BB77CEF746}" type="presParOf" srcId="{955F24CF-0BF8-4441-AFE1-995D6B43D1AD}" destId="{75114882-BA77-8343-9544-A3DE16C94D3B}" srcOrd="3" destOrd="0" presId="urn:microsoft.com/office/officeart/2005/8/layout/orgChart1"/>
    <dgm:cxn modelId="{D2882980-228B-784B-9F2E-FAFE01B763D6}" type="presParOf" srcId="{75114882-BA77-8343-9544-A3DE16C94D3B}" destId="{341D4E2C-DBAE-6647-AB3C-EC134500DC5D}" srcOrd="0" destOrd="0" presId="urn:microsoft.com/office/officeart/2005/8/layout/orgChart1"/>
    <dgm:cxn modelId="{362ED72E-8756-D146-870F-C2DC05EFF90C}" type="presParOf" srcId="{341D4E2C-DBAE-6647-AB3C-EC134500DC5D}" destId="{DB129C7F-FFE0-184A-90DB-146EE231F3E4}" srcOrd="0" destOrd="0" presId="urn:microsoft.com/office/officeart/2005/8/layout/orgChart1"/>
    <dgm:cxn modelId="{286A373A-EBF1-2041-ADCF-DDBCD7DC1A7A}" type="presParOf" srcId="{341D4E2C-DBAE-6647-AB3C-EC134500DC5D}" destId="{9BD0A866-B1D4-6E48-888A-E48F65844D4D}" srcOrd="1" destOrd="0" presId="urn:microsoft.com/office/officeart/2005/8/layout/orgChart1"/>
    <dgm:cxn modelId="{E16A0F5F-870E-F442-8FE9-8BEB058CF6E7}" type="presParOf" srcId="{75114882-BA77-8343-9544-A3DE16C94D3B}" destId="{8F746C59-1DBB-6641-A046-7F9CAAF0073F}" srcOrd="1" destOrd="0" presId="urn:microsoft.com/office/officeart/2005/8/layout/orgChart1"/>
    <dgm:cxn modelId="{A53210B6-6F6A-C343-B8E8-97C1C74328FE}" type="presParOf" srcId="{75114882-BA77-8343-9544-A3DE16C94D3B}" destId="{266FCD4A-3BDA-2346-BCCD-97B6CFFDD825}" srcOrd="2" destOrd="0" presId="urn:microsoft.com/office/officeart/2005/8/layout/orgChart1"/>
    <dgm:cxn modelId="{058347C7-DBBB-2645-8947-5C9F478F20E2}" type="presParOf" srcId="{955F24CF-0BF8-4441-AFE1-995D6B43D1AD}" destId="{7F434E67-C4ED-1F45-85A4-5856FC02BEDA}" srcOrd="4" destOrd="0" presId="urn:microsoft.com/office/officeart/2005/8/layout/orgChart1"/>
    <dgm:cxn modelId="{2A4DCF54-44B2-8D47-ACC0-B5152B26CED0}" type="presParOf" srcId="{955F24CF-0BF8-4441-AFE1-995D6B43D1AD}" destId="{7619604A-9451-214E-BA63-D44F7A2AD03D}" srcOrd="5" destOrd="0" presId="urn:microsoft.com/office/officeart/2005/8/layout/orgChart1"/>
    <dgm:cxn modelId="{E7084C52-CB7A-7F4E-A030-E1077F827311}" type="presParOf" srcId="{7619604A-9451-214E-BA63-D44F7A2AD03D}" destId="{4FC5391E-EB78-C341-9784-E8BE239E565C}" srcOrd="0" destOrd="0" presId="urn:microsoft.com/office/officeart/2005/8/layout/orgChart1"/>
    <dgm:cxn modelId="{63E9D9EC-5A5F-6C46-BC1E-5FDF537E7889}" type="presParOf" srcId="{4FC5391E-EB78-C341-9784-E8BE239E565C}" destId="{5A12450B-293E-D74F-B08B-5C3BF1E7A2E5}" srcOrd="0" destOrd="0" presId="urn:microsoft.com/office/officeart/2005/8/layout/orgChart1"/>
    <dgm:cxn modelId="{DE12A9E8-F8D7-404A-A0F9-BF7AF022C3BA}" type="presParOf" srcId="{4FC5391E-EB78-C341-9784-E8BE239E565C}" destId="{2A64C722-3EB7-B54F-AAC0-F0D3931B99E2}" srcOrd="1" destOrd="0" presId="urn:microsoft.com/office/officeart/2005/8/layout/orgChart1"/>
    <dgm:cxn modelId="{0AE03925-5530-D04C-AD06-ABF1AB5DEF72}" type="presParOf" srcId="{7619604A-9451-214E-BA63-D44F7A2AD03D}" destId="{2C8F2F7C-7CE9-824E-A232-76FBB0B8A23B}" srcOrd="1" destOrd="0" presId="urn:microsoft.com/office/officeart/2005/8/layout/orgChart1"/>
    <dgm:cxn modelId="{BFA4D860-BDD3-E44C-BDA2-BE728A829ED8}" type="presParOf" srcId="{7619604A-9451-214E-BA63-D44F7A2AD03D}" destId="{4AF3B00E-29BA-8A4C-8BFE-4DAD400391B1}" srcOrd="2" destOrd="0" presId="urn:microsoft.com/office/officeart/2005/8/layout/orgChart1"/>
    <dgm:cxn modelId="{E99F5FBA-467C-484B-B161-E7B0DE2BDBF1}" type="presParOf" srcId="{2210221D-7FBB-2247-83E0-36B136F95C06}" destId="{64391B3B-9B03-7149-8FB0-E8269D6686F1}" srcOrd="2" destOrd="0" presId="urn:microsoft.com/office/officeart/2005/8/layout/orgChart1"/>
    <dgm:cxn modelId="{4EC6978C-E508-4043-B8C0-03503B273232}" type="presParOf" srcId="{FA6F0C16-42DB-ED4A-923F-C81893575C59}" destId="{78FE1D2B-A0D8-6542-A749-1E678581654F}" srcOrd="4" destOrd="0" presId="urn:microsoft.com/office/officeart/2005/8/layout/orgChart1"/>
    <dgm:cxn modelId="{DB131FE5-51D2-184F-9A8E-EDE182AFC248}" type="presParOf" srcId="{FA6F0C16-42DB-ED4A-923F-C81893575C59}" destId="{5FC31CD8-2EE5-5949-8D7A-9C8A0184CF2C}" srcOrd="5" destOrd="0" presId="urn:microsoft.com/office/officeart/2005/8/layout/orgChart1"/>
    <dgm:cxn modelId="{5BE1D55A-0665-FD4D-BFFC-CA594C2A1876}" type="presParOf" srcId="{5FC31CD8-2EE5-5949-8D7A-9C8A0184CF2C}" destId="{A5AE58E6-C694-3A47-AAB8-3E8A1ADD2DA9}" srcOrd="0" destOrd="0" presId="urn:microsoft.com/office/officeart/2005/8/layout/orgChart1"/>
    <dgm:cxn modelId="{75BACA8C-876B-8D4C-BC96-2E104C1736AA}" type="presParOf" srcId="{A5AE58E6-C694-3A47-AAB8-3E8A1ADD2DA9}" destId="{2D990558-EA7D-9A48-8B92-97944D7D5132}" srcOrd="0" destOrd="0" presId="urn:microsoft.com/office/officeart/2005/8/layout/orgChart1"/>
    <dgm:cxn modelId="{70C17A22-7B7D-F24B-B0D3-750621E944EC}" type="presParOf" srcId="{A5AE58E6-C694-3A47-AAB8-3E8A1ADD2DA9}" destId="{9EB0986A-4E9E-1843-87E2-3D56ECFB5F23}" srcOrd="1" destOrd="0" presId="urn:microsoft.com/office/officeart/2005/8/layout/orgChart1"/>
    <dgm:cxn modelId="{1BB667F8-28CF-2C4F-A242-93A3AC0626A1}" type="presParOf" srcId="{5FC31CD8-2EE5-5949-8D7A-9C8A0184CF2C}" destId="{7206D170-02C7-3C40-8347-9839BCF2B205}" srcOrd="1" destOrd="0" presId="urn:microsoft.com/office/officeart/2005/8/layout/orgChart1"/>
    <dgm:cxn modelId="{6DDC2762-1B1B-064F-9D54-5A5DEA531491}" type="presParOf" srcId="{7206D170-02C7-3C40-8347-9839BCF2B205}" destId="{95189C82-DFBE-F34A-84D4-58CE675C6BB6}" srcOrd="0" destOrd="0" presId="urn:microsoft.com/office/officeart/2005/8/layout/orgChart1"/>
    <dgm:cxn modelId="{F88D3761-DFB4-7748-B9CD-5AD5EA664609}" type="presParOf" srcId="{7206D170-02C7-3C40-8347-9839BCF2B205}" destId="{77FBFF04-3DDD-8F42-A1EC-C746C57AB630}" srcOrd="1" destOrd="0" presId="urn:microsoft.com/office/officeart/2005/8/layout/orgChart1"/>
    <dgm:cxn modelId="{D3D2456B-F62B-804A-B2F5-C438B36AADFF}" type="presParOf" srcId="{77FBFF04-3DDD-8F42-A1EC-C746C57AB630}" destId="{43002AF4-8202-2441-B5C3-AC3DBC2801F8}" srcOrd="0" destOrd="0" presId="urn:microsoft.com/office/officeart/2005/8/layout/orgChart1"/>
    <dgm:cxn modelId="{8734DFC8-3F4E-4F4B-BB40-909AC4BBEFA0}" type="presParOf" srcId="{43002AF4-8202-2441-B5C3-AC3DBC2801F8}" destId="{5158F070-C258-5A44-A93D-0B767D743BD5}" srcOrd="0" destOrd="0" presId="urn:microsoft.com/office/officeart/2005/8/layout/orgChart1"/>
    <dgm:cxn modelId="{4EFD7490-0319-244A-A258-A013457BE9CE}" type="presParOf" srcId="{43002AF4-8202-2441-B5C3-AC3DBC2801F8}" destId="{CACC5618-686F-3542-95AF-CB22F705F098}" srcOrd="1" destOrd="0" presId="urn:microsoft.com/office/officeart/2005/8/layout/orgChart1"/>
    <dgm:cxn modelId="{F8199F50-BDC7-7240-BB73-CA93CEAED378}" type="presParOf" srcId="{77FBFF04-3DDD-8F42-A1EC-C746C57AB630}" destId="{CD083737-88B0-3F43-B009-FC00A50C7707}" srcOrd="1" destOrd="0" presId="urn:microsoft.com/office/officeart/2005/8/layout/orgChart1"/>
    <dgm:cxn modelId="{BB11AD8F-7335-B64B-9D55-964CFB6552F4}" type="presParOf" srcId="{77FBFF04-3DDD-8F42-A1EC-C746C57AB630}" destId="{65CD84CB-1CBB-4642-B8BB-EE6D13A21071}" srcOrd="2" destOrd="0" presId="urn:microsoft.com/office/officeart/2005/8/layout/orgChart1"/>
    <dgm:cxn modelId="{31EA0856-1C5E-8945-98AC-1CDCA942A044}" type="presParOf" srcId="{7206D170-02C7-3C40-8347-9839BCF2B205}" destId="{DA92B1C1-05D0-C346-880E-5A8924EBCCB7}" srcOrd="2" destOrd="0" presId="urn:microsoft.com/office/officeart/2005/8/layout/orgChart1"/>
    <dgm:cxn modelId="{5683893F-1477-364B-AB6D-45E15A1739D5}" type="presParOf" srcId="{7206D170-02C7-3C40-8347-9839BCF2B205}" destId="{65BE47FC-6D11-2446-B4D7-74E9069C35DB}" srcOrd="3" destOrd="0" presId="urn:microsoft.com/office/officeart/2005/8/layout/orgChart1"/>
    <dgm:cxn modelId="{D15D17B2-CF3B-874B-B2F2-B8DD04EC9D0E}" type="presParOf" srcId="{65BE47FC-6D11-2446-B4D7-74E9069C35DB}" destId="{C564F2E8-C30A-FE49-870D-A46784E1BC64}" srcOrd="0" destOrd="0" presId="urn:microsoft.com/office/officeart/2005/8/layout/orgChart1"/>
    <dgm:cxn modelId="{5E947959-0B6A-C040-BC22-C8587CEE9E0C}" type="presParOf" srcId="{C564F2E8-C30A-FE49-870D-A46784E1BC64}" destId="{96300E18-0F70-094F-B017-6D9CA0753372}" srcOrd="0" destOrd="0" presId="urn:microsoft.com/office/officeart/2005/8/layout/orgChart1"/>
    <dgm:cxn modelId="{4755D36B-FCDD-DE42-B751-74D95E4FB51F}" type="presParOf" srcId="{C564F2E8-C30A-FE49-870D-A46784E1BC64}" destId="{5B940DDE-F206-0544-B3C3-7D04167838B8}" srcOrd="1" destOrd="0" presId="urn:microsoft.com/office/officeart/2005/8/layout/orgChart1"/>
    <dgm:cxn modelId="{94804C13-7E0C-B64C-9B05-13D3B9A26EBE}" type="presParOf" srcId="{65BE47FC-6D11-2446-B4D7-74E9069C35DB}" destId="{06A521C7-4C48-324B-B888-ECE48D5B19C3}" srcOrd="1" destOrd="0" presId="urn:microsoft.com/office/officeart/2005/8/layout/orgChart1"/>
    <dgm:cxn modelId="{A5CA8A22-3FD6-6949-AD61-7F0B9712C969}" type="presParOf" srcId="{65BE47FC-6D11-2446-B4D7-74E9069C35DB}" destId="{24ACD960-58B6-F945-BBAD-F5526DD8A0FB}" srcOrd="2" destOrd="0" presId="urn:microsoft.com/office/officeart/2005/8/layout/orgChart1"/>
    <dgm:cxn modelId="{08F8F17B-530F-2B42-91E2-8F694D19EE31}" type="presParOf" srcId="{7206D170-02C7-3C40-8347-9839BCF2B205}" destId="{5BD5EE06-5200-214F-9543-2D1C580425E2}" srcOrd="4" destOrd="0" presId="urn:microsoft.com/office/officeart/2005/8/layout/orgChart1"/>
    <dgm:cxn modelId="{A424F912-9411-E94B-B34F-0406B4B81EF3}" type="presParOf" srcId="{7206D170-02C7-3C40-8347-9839BCF2B205}" destId="{4C82F4B0-BB9D-C841-B07A-18875DD1967E}" srcOrd="5" destOrd="0" presId="urn:microsoft.com/office/officeart/2005/8/layout/orgChart1"/>
    <dgm:cxn modelId="{9150D295-9300-C84E-B400-B72D3B349707}" type="presParOf" srcId="{4C82F4B0-BB9D-C841-B07A-18875DD1967E}" destId="{F5E88F9C-1D81-5441-A9F7-9DC535833BA1}" srcOrd="0" destOrd="0" presId="urn:microsoft.com/office/officeart/2005/8/layout/orgChart1"/>
    <dgm:cxn modelId="{AD094F61-ADD7-B94A-9AC6-1A329B0BC70F}" type="presParOf" srcId="{F5E88F9C-1D81-5441-A9F7-9DC535833BA1}" destId="{B38BEC56-2115-B843-9E81-999BE5DEFC28}" srcOrd="0" destOrd="0" presId="urn:microsoft.com/office/officeart/2005/8/layout/orgChart1"/>
    <dgm:cxn modelId="{E844E719-4994-A84C-A577-BAB33EC808EA}" type="presParOf" srcId="{F5E88F9C-1D81-5441-A9F7-9DC535833BA1}" destId="{F4675E63-DFC7-D54F-B647-C30570940E92}" srcOrd="1" destOrd="0" presId="urn:microsoft.com/office/officeart/2005/8/layout/orgChart1"/>
    <dgm:cxn modelId="{C2077E1C-26B0-7940-A523-25E747D0CA24}" type="presParOf" srcId="{4C82F4B0-BB9D-C841-B07A-18875DD1967E}" destId="{2428BD38-DB8E-584D-8E53-639544CE7253}" srcOrd="1" destOrd="0" presId="urn:microsoft.com/office/officeart/2005/8/layout/orgChart1"/>
    <dgm:cxn modelId="{F25A7691-23AF-8241-9A0B-E318DB62AE4B}" type="presParOf" srcId="{4C82F4B0-BB9D-C841-B07A-18875DD1967E}" destId="{212EA27B-5372-3D40-A8A3-ACFF8F869D05}" srcOrd="2" destOrd="0" presId="urn:microsoft.com/office/officeart/2005/8/layout/orgChart1"/>
    <dgm:cxn modelId="{21B91FB5-0AA3-C444-9C55-18D2AC918E6F}" type="presParOf" srcId="{5FC31CD8-2EE5-5949-8D7A-9C8A0184CF2C}" destId="{F382DD0F-5195-8744-B768-8103372EF620}" srcOrd="2" destOrd="0" presId="urn:microsoft.com/office/officeart/2005/8/layout/orgChart1"/>
    <dgm:cxn modelId="{6865D19B-0BC1-2644-82EB-4EB7B2154D11}" type="presParOf" srcId="{FA6F0C16-42DB-ED4A-923F-C81893575C59}" destId="{4C0DE9A1-0D34-534E-AEA1-E8AA627956D5}" srcOrd="6" destOrd="0" presId="urn:microsoft.com/office/officeart/2005/8/layout/orgChart1"/>
    <dgm:cxn modelId="{E95236F1-BD80-FB48-BDAD-A7E371B09357}" type="presParOf" srcId="{FA6F0C16-42DB-ED4A-923F-C81893575C59}" destId="{51E0F5E2-258C-3440-82C6-440AF27078F9}" srcOrd="7" destOrd="0" presId="urn:microsoft.com/office/officeart/2005/8/layout/orgChart1"/>
    <dgm:cxn modelId="{38AD8CE3-B4B5-F648-B6A3-AD8357601A7F}" type="presParOf" srcId="{51E0F5E2-258C-3440-82C6-440AF27078F9}" destId="{301CF226-9A71-FE48-A288-22031E6C38AA}" srcOrd="0" destOrd="0" presId="urn:microsoft.com/office/officeart/2005/8/layout/orgChart1"/>
    <dgm:cxn modelId="{F6FA129B-402D-4843-AC8E-B87FBEB61D85}" type="presParOf" srcId="{301CF226-9A71-FE48-A288-22031E6C38AA}" destId="{60AE1E52-AF67-E344-AA1D-125878BB2EE9}" srcOrd="0" destOrd="0" presId="urn:microsoft.com/office/officeart/2005/8/layout/orgChart1"/>
    <dgm:cxn modelId="{06FE7B85-8CCD-1240-B5C6-B79BED44D525}" type="presParOf" srcId="{301CF226-9A71-FE48-A288-22031E6C38AA}" destId="{8285C8CC-32D0-3642-BC42-A1B0333D6123}" srcOrd="1" destOrd="0" presId="urn:microsoft.com/office/officeart/2005/8/layout/orgChart1"/>
    <dgm:cxn modelId="{7F5D63F1-7074-6748-8BDE-3FC831A89F81}" type="presParOf" srcId="{51E0F5E2-258C-3440-82C6-440AF27078F9}" destId="{9778F027-9C44-1440-BFF0-54E92FD2A57A}" srcOrd="1" destOrd="0" presId="urn:microsoft.com/office/officeart/2005/8/layout/orgChart1"/>
    <dgm:cxn modelId="{59D4FC1D-B65F-6C49-AC30-3546B58E6608}" type="presParOf" srcId="{9778F027-9C44-1440-BFF0-54E92FD2A57A}" destId="{D2AE00B0-D128-2D4F-B511-85CAFB60C930}" srcOrd="0" destOrd="0" presId="urn:microsoft.com/office/officeart/2005/8/layout/orgChart1"/>
    <dgm:cxn modelId="{377E7147-536A-C74A-9C7F-08AC9385B529}" type="presParOf" srcId="{9778F027-9C44-1440-BFF0-54E92FD2A57A}" destId="{DAF3DFD4-F996-6646-B1D6-E6584DF313C2}" srcOrd="1" destOrd="0" presId="urn:microsoft.com/office/officeart/2005/8/layout/orgChart1"/>
    <dgm:cxn modelId="{0A4B1E0D-7018-B444-A8BF-69E734A90AF1}" type="presParOf" srcId="{DAF3DFD4-F996-6646-B1D6-E6584DF313C2}" destId="{C92E513F-6FE6-624E-B9FA-CA82CAFB44E7}" srcOrd="0" destOrd="0" presId="urn:microsoft.com/office/officeart/2005/8/layout/orgChart1"/>
    <dgm:cxn modelId="{EE9C6649-A1D4-7C43-9EA3-207FF758B046}" type="presParOf" srcId="{C92E513F-6FE6-624E-B9FA-CA82CAFB44E7}" destId="{38AA55B4-D05B-5D43-90AF-44C7AED03C1E}" srcOrd="0" destOrd="0" presId="urn:microsoft.com/office/officeart/2005/8/layout/orgChart1"/>
    <dgm:cxn modelId="{4FF342D6-E422-414A-A4DF-5C0E4224D61A}" type="presParOf" srcId="{C92E513F-6FE6-624E-B9FA-CA82CAFB44E7}" destId="{D9DFBF24-3475-2F44-839D-B8DDC2E32D62}" srcOrd="1" destOrd="0" presId="urn:microsoft.com/office/officeart/2005/8/layout/orgChart1"/>
    <dgm:cxn modelId="{B9ECEC8B-3B1E-6D47-8DD3-8B2E160A5AB7}" type="presParOf" srcId="{DAF3DFD4-F996-6646-B1D6-E6584DF313C2}" destId="{394BAD15-2101-1645-B260-8F0ED18E326E}" srcOrd="1" destOrd="0" presId="urn:microsoft.com/office/officeart/2005/8/layout/orgChart1"/>
    <dgm:cxn modelId="{830DC31C-3E43-0443-9F38-EFD33003EC15}" type="presParOf" srcId="{394BAD15-2101-1645-B260-8F0ED18E326E}" destId="{ACBB436F-E570-E342-86C8-0B3396423537}" srcOrd="0" destOrd="0" presId="urn:microsoft.com/office/officeart/2005/8/layout/orgChart1"/>
    <dgm:cxn modelId="{9E728EF4-5CBA-7249-B08C-2ABAB45B6E09}" type="presParOf" srcId="{394BAD15-2101-1645-B260-8F0ED18E326E}" destId="{A9BFC286-7598-B140-B456-4A263E59ABAB}" srcOrd="1" destOrd="0" presId="urn:microsoft.com/office/officeart/2005/8/layout/orgChart1"/>
    <dgm:cxn modelId="{72470DB0-5910-AB41-BFD8-CD10BA2B5D3C}" type="presParOf" srcId="{A9BFC286-7598-B140-B456-4A263E59ABAB}" destId="{83BA5039-12F8-CC41-B12C-42E36868A4BA}" srcOrd="0" destOrd="0" presId="urn:microsoft.com/office/officeart/2005/8/layout/orgChart1"/>
    <dgm:cxn modelId="{440978A8-E22D-6E44-A18E-8E9240091F00}" type="presParOf" srcId="{83BA5039-12F8-CC41-B12C-42E36868A4BA}" destId="{D7901359-F2D4-314B-8A25-6DFE0DFCB0B9}" srcOrd="0" destOrd="0" presId="urn:microsoft.com/office/officeart/2005/8/layout/orgChart1"/>
    <dgm:cxn modelId="{335C7C70-F40E-F24B-A93F-780A68BDA5E1}" type="presParOf" srcId="{83BA5039-12F8-CC41-B12C-42E36868A4BA}" destId="{AAACAF88-3CB7-6B46-80EA-0CEBD36F5456}" srcOrd="1" destOrd="0" presId="urn:microsoft.com/office/officeart/2005/8/layout/orgChart1"/>
    <dgm:cxn modelId="{44E252B4-A38E-A44E-8986-EC6B075603B6}" type="presParOf" srcId="{A9BFC286-7598-B140-B456-4A263E59ABAB}" destId="{820F8D44-6DEA-BA41-9BC4-88C876277F49}" srcOrd="1" destOrd="0" presId="urn:microsoft.com/office/officeart/2005/8/layout/orgChart1"/>
    <dgm:cxn modelId="{33C6E6B8-077C-C743-9FBF-7E82D0C2BBAE}" type="presParOf" srcId="{A9BFC286-7598-B140-B456-4A263E59ABAB}" destId="{A16A3435-D424-D443-A64A-50AFCC5FDEA9}" srcOrd="2" destOrd="0" presId="urn:microsoft.com/office/officeart/2005/8/layout/orgChart1"/>
    <dgm:cxn modelId="{75E43CA5-4B68-9C4C-BB36-936FA15E4A60}" type="presParOf" srcId="{394BAD15-2101-1645-B260-8F0ED18E326E}" destId="{947116CF-FCBA-3E4B-AF47-CB7003C7133E}" srcOrd="2" destOrd="0" presId="urn:microsoft.com/office/officeart/2005/8/layout/orgChart1"/>
    <dgm:cxn modelId="{47144749-5223-6044-97C8-853C4DD5350D}" type="presParOf" srcId="{394BAD15-2101-1645-B260-8F0ED18E326E}" destId="{6322B023-4CC4-E040-92C2-5DFF68BA96E2}" srcOrd="3" destOrd="0" presId="urn:microsoft.com/office/officeart/2005/8/layout/orgChart1"/>
    <dgm:cxn modelId="{AE8C6F34-CEBF-9F4A-BDD6-B2AC270FE7F3}" type="presParOf" srcId="{6322B023-4CC4-E040-92C2-5DFF68BA96E2}" destId="{36744CEF-5B59-CB4A-9B06-C21A417060EF}" srcOrd="0" destOrd="0" presId="urn:microsoft.com/office/officeart/2005/8/layout/orgChart1"/>
    <dgm:cxn modelId="{7AC61964-8F2A-9243-B6B0-87A0477D9312}" type="presParOf" srcId="{36744CEF-5B59-CB4A-9B06-C21A417060EF}" destId="{ECA62E4D-20F3-D440-A8D7-4196DF6E34FE}" srcOrd="0" destOrd="0" presId="urn:microsoft.com/office/officeart/2005/8/layout/orgChart1"/>
    <dgm:cxn modelId="{03382265-1E1A-4946-8E00-324935734426}" type="presParOf" srcId="{36744CEF-5B59-CB4A-9B06-C21A417060EF}" destId="{EA00C7E7-DE67-1841-907B-BD6C5C2FAEF5}" srcOrd="1" destOrd="0" presId="urn:microsoft.com/office/officeart/2005/8/layout/orgChart1"/>
    <dgm:cxn modelId="{D0386695-3210-7F45-A37B-2E2BFBE71E29}" type="presParOf" srcId="{6322B023-4CC4-E040-92C2-5DFF68BA96E2}" destId="{5D4C57FE-947E-6C4F-9B06-263BBD08083B}" srcOrd="1" destOrd="0" presId="urn:microsoft.com/office/officeart/2005/8/layout/orgChart1"/>
    <dgm:cxn modelId="{7243AACE-10E1-BC4F-B0BF-B5F5894C0B4A}" type="presParOf" srcId="{6322B023-4CC4-E040-92C2-5DFF68BA96E2}" destId="{6AE17BA8-5F21-8F4D-BE67-E5E8FA2B617A}" srcOrd="2" destOrd="0" presId="urn:microsoft.com/office/officeart/2005/8/layout/orgChart1"/>
    <dgm:cxn modelId="{11A36E84-964E-B040-AE7C-CFD3BE102F38}" type="presParOf" srcId="{DAF3DFD4-F996-6646-B1D6-E6584DF313C2}" destId="{05D29343-61ED-3541-AFAB-29330074619F}" srcOrd="2" destOrd="0" presId="urn:microsoft.com/office/officeart/2005/8/layout/orgChart1"/>
    <dgm:cxn modelId="{C9A5C2B6-9000-9340-BD17-BE2259F658B2}" type="presParOf" srcId="{9778F027-9C44-1440-BFF0-54E92FD2A57A}" destId="{7330CB4C-8DB0-3949-B355-8D854CC6E552}" srcOrd="2" destOrd="0" presId="urn:microsoft.com/office/officeart/2005/8/layout/orgChart1"/>
    <dgm:cxn modelId="{04407BDF-66EB-0048-A782-71D03401B1CB}" type="presParOf" srcId="{9778F027-9C44-1440-BFF0-54E92FD2A57A}" destId="{1911940E-770C-1043-97C7-29AAF36D2C24}" srcOrd="3" destOrd="0" presId="urn:microsoft.com/office/officeart/2005/8/layout/orgChart1"/>
    <dgm:cxn modelId="{78EE2A8B-98D3-9B45-93E3-3639D241C062}" type="presParOf" srcId="{1911940E-770C-1043-97C7-29AAF36D2C24}" destId="{2572DE5F-D940-8C4A-A580-E4938379D610}" srcOrd="0" destOrd="0" presId="urn:microsoft.com/office/officeart/2005/8/layout/orgChart1"/>
    <dgm:cxn modelId="{7F04C22A-F834-4943-9243-84931348F925}" type="presParOf" srcId="{2572DE5F-D940-8C4A-A580-E4938379D610}" destId="{313BB55C-A21F-384A-8757-68B6D61EB0A5}" srcOrd="0" destOrd="0" presId="urn:microsoft.com/office/officeart/2005/8/layout/orgChart1"/>
    <dgm:cxn modelId="{41E81E9E-C58C-1241-BF47-943DA3CD40C4}" type="presParOf" srcId="{2572DE5F-D940-8C4A-A580-E4938379D610}" destId="{9B53D471-7BA5-3A4A-BE2D-91E16975248D}" srcOrd="1" destOrd="0" presId="urn:microsoft.com/office/officeart/2005/8/layout/orgChart1"/>
    <dgm:cxn modelId="{EF393697-A265-4F4A-80A9-4A5143DD7B50}" type="presParOf" srcId="{1911940E-770C-1043-97C7-29AAF36D2C24}" destId="{5C405009-746C-7142-A21A-DF3CFB6A17E5}" srcOrd="1" destOrd="0" presId="urn:microsoft.com/office/officeart/2005/8/layout/orgChart1"/>
    <dgm:cxn modelId="{816A869D-A49B-9A4A-9283-57E9911586AD}" type="presParOf" srcId="{1911940E-770C-1043-97C7-29AAF36D2C24}" destId="{4567D619-9215-5F44-8BF0-435596E69558}" srcOrd="2" destOrd="0" presId="urn:microsoft.com/office/officeart/2005/8/layout/orgChart1"/>
    <dgm:cxn modelId="{A8363096-CAF4-5D49-9000-AF2839E756B9}" type="presParOf" srcId="{9778F027-9C44-1440-BFF0-54E92FD2A57A}" destId="{975BC502-A199-6347-9DA2-58834A5A81D6}" srcOrd="4" destOrd="0" presId="urn:microsoft.com/office/officeart/2005/8/layout/orgChart1"/>
    <dgm:cxn modelId="{1207B869-1129-084A-AA39-5B517FDB1665}" type="presParOf" srcId="{9778F027-9C44-1440-BFF0-54E92FD2A57A}" destId="{12B7F7CC-4144-D54A-B42C-20646125F204}" srcOrd="5" destOrd="0" presId="urn:microsoft.com/office/officeart/2005/8/layout/orgChart1"/>
    <dgm:cxn modelId="{CDB60BDB-EF35-2E43-9E14-E82CF71F8DA1}" type="presParOf" srcId="{12B7F7CC-4144-D54A-B42C-20646125F204}" destId="{CE4036D9-9878-FA41-9F0A-79DD2C4C4A3D}" srcOrd="0" destOrd="0" presId="urn:microsoft.com/office/officeart/2005/8/layout/orgChart1"/>
    <dgm:cxn modelId="{A0585E77-3FAD-5344-A04E-0A58EC4BFE6E}" type="presParOf" srcId="{CE4036D9-9878-FA41-9F0A-79DD2C4C4A3D}" destId="{1D3F05D6-C88E-8B46-9599-7DED55DD63B9}" srcOrd="0" destOrd="0" presId="urn:microsoft.com/office/officeart/2005/8/layout/orgChart1"/>
    <dgm:cxn modelId="{53DB6DC4-E14B-3F40-A7D2-F167CEDDB08B}" type="presParOf" srcId="{CE4036D9-9878-FA41-9F0A-79DD2C4C4A3D}" destId="{69B1C1D5-1E72-0040-9C2E-EA803F131E21}" srcOrd="1" destOrd="0" presId="urn:microsoft.com/office/officeart/2005/8/layout/orgChart1"/>
    <dgm:cxn modelId="{B546B48B-53A4-8E45-B6B4-8534B3BCC249}" type="presParOf" srcId="{12B7F7CC-4144-D54A-B42C-20646125F204}" destId="{CB2575C9-035C-3C4F-AFF5-A6340BFCCEF6}" srcOrd="1" destOrd="0" presId="urn:microsoft.com/office/officeart/2005/8/layout/orgChart1"/>
    <dgm:cxn modelId="{E789A90F-C640-CB4C-BD59-78583F2BFB66}" type="presParOf" srcId="{12B7F7CC-4144-D54A-B42C-20646125F204}" destId="{0A1D0492-0E3F-EE4F-B96A-147CBCBF7552}" srcOrd="2" destOrd="0" presId="urn:microsoft.com/office/officeart/2005/8/layout/orgChart1"/>
    <dgm:cxn modelId="{085AC865-C539-6147-B8F8-A9F1E2B36D71}" type="presParOf" srcId="{9778F027-9C44-1440-BFF0-54E92FD2A57A}" destId="{DE4C3F41-ABCE-1E49-9E16-9717C621F5B7}" srcOrd="6" destOrd="0" presId="urn:microsoft.com/office/officeart/2005/8/layout/orgChart1"/>
    <dgm:cxn modelId="{B4D3D53C-270C-4644-A96B-67F46E74D702}" type="presParOf" srcId="{9778F027-9C44-1440-BFF0-54E92FD2A57A}" destId="{ACA27AED-D88B-344D-B40B-ABA2BF362E0C}" srcOrd="7" destOrd="0" presId="urn:microsoft.com/office/officeart/2005/8/layout/orgChart1"/>
    <dgm:cxn modelId="{CFFF4470-D22B-1C40-8CE4-A114029AB3CC}" type="presParOf" srcId="{ACA27AED-D88B-344D-B40B-ABA2BF362E0C}" destId="{B5DC8A3F-5731-1948-AAF1-C6F4799EF1FC}" srcOrd="0" destOrd="0" presId="urn:microsoft.com/office/officeart/2005/8/layout/orgChart1"/>
    <dgm:cxn modelId="{F6EE5F5C-F1A0-C74A-AB5C-CBB12D6AB6ED}" type="presParOf" srcId="{B5DC8A3F-5731-1948-AAF1-C6F4799EF1FC}" destId="{D5BB58EA-E0BD-0A41-8F82-8AA852E1B6AD}" srcOrd="0" destOrd="0" presId="urn:microsoft.com/office/officeart/2005/8/layout/orgChart1"/>
    <dgm:cxn modelId="{56E8EE33-5AC7-424B-ACAC-633DEDE62023}" type="presParOf" srcId="{B5DC8A3F-5731-1948-AAF1-C6F4799EF1FC}" destId="{4C2BF7DE-6F27-064D-AF83-049368A071CC}" srcOrd="1" destOrd="0" presId="urn:microsoft.com/office/officeart/2005/8/layout/orgChart1"/>
    <dgm:cxn modelId="{7ED3E8F1-38BC-3A44-A1CB-A5722E8F9B6B}" type="presParOf" srcId="{ACA27AED-D88B-344D-B40B-ABA2BF362E0C}" destId="{50EB545A-CDD3-3E47-8D9F-D06AB264E3A4}" srcOrd="1" destOrd="0" presId="urn:microsoft.com/office/officeart/2005/8/layout/orgChart1"/>
    <dgm:cxn modelId="{1916DA17-253C-BB42-913F-457C0FCA5669}" type="presParOf" srcId="{ACA27AED-D88B-344D-B40B-ABA2BF362E0C}" destId="{AA79F6E5-743F-5246-9339-0E87D2402B4A}" srcOrd="2" destOrd="0" presId="urn:microsoft.com/office/officeart/2005/8/layout/orgChart1"/>
    <dgm:cxn modelId="{9872DDAC-C546-B643-BEB0-F79267210FDC}" type="presParOf" srcId="{51E0F5E2-258C-3440-82C6-440AF27078F9}" destId="{F9F516CB-6705-B645-9CC9-DA3356436008}" srcOrd="2" destOrd="0" presId="urn:microsoft.com/office/officeart/2005/8/layout/orgChart1"/>
    <dgm:cxn modelId="{F25F478B-26BA-904A-B807-2553840E3D8F}" type="presParOf" srcId="{4D3D7017-3AED-BF48-8956-D82963F90083}" destId="{DEAE8391-AAE8-F048-B43B-9AAFBDEDF0F0}" srcOrd="2" destOrd="0" presId="urn:microsoft.com/office/officeart/2005/8/layout/orgChart1"/>
    <dgm:cxn modelId="{085C4AE4-A77C-604E-BE8D-9AECF373E813}" type="presParOf" srcId="{49C202BC-AFE2-EC46-A991-0BB8176849E9}" destId="{67A2D4E3-FB8E-7E4A-AF39-051EF84D6AA3}" srcOrd="4" destOrd="0" presId="urn:microsoft.com/office/officeart/2005/8/layout/orgChart1"/>
    <dgm:cxn modelId="{BB990602-6EFC-F346-9988-8BD35B8BFAAC}" type="presParOf" srcId="{49C202BC-AFE2-EC46-A991-0BB8176849E9}" destId="{A2324DD8-6928-6D4A-BCFF-38C0C0586426}" srcOrd="5" destOrd="0" presId="urn:microsoft.com/office/officeart/2005/8/layout/orgChart1"/>
    <dgm:cxn modelId="{E7DD75F0-36B4-2E4A-A80B-C32F2DE9D703}" type="presParOf" srcId="{A2324DD8-6928-6D4A-BCFF-38C0C0586426}" destId="{B16DB102-0A94-4E4B-A09B-714624C25377}" srcOrd="0" destOrd="0" presId="urn:microsoft.com/office/officeart/2005/8/layout/orgChart1"/>
    <dgm:cxn modelId="{F4C7E23B-271B-A041-99D5-017A874D5919}" type="presParOf" srcId="{B16DB102-0A94-4E4B-A09B-714624C25377}" destId="{77534A76-C231-0F49-8E9C-37AAEB7A0B24}" srcOrd="0" destOrd="0" presId="urn:microsoft.com/office/officeart/2005/8/layout/orgChart1"/>
    <dgm:cxn modelId="{671E4BBD-61FE-EA40-BB79-837289E69B5B}" type="presParOf" srcId="{B16DB102-0A94-4E4B-A09B-714624C25377}" destId="{8AE2E206-DB87-D248-A78C-75C7DD6E0B7B}" srcOrd="1" destOrd="0" presId="urn:microsoft.com/office/officeart/2005/8/layout/orgChart1"/>
    <dgm:cxn modelId="{4110C036-6776-CF45-9A69-3FDB8AD1567A}" type="presParOf" srcId="{A2324DD8-6928-6D4A-BCFF-38C0C0586426}" destId="{C3735446-3918-2C40-AAEE-4B66738620BF}" srcOrd="1" destOrd="0" presId="urn:microsoft.com/office/officeart/2005/8/layout/orgChart1"/>
    <dgm:cxn modelId="{3A49A2A1-9473-E542-A86B-748ECB444304}" type="presParOf" srcId="{A2324DD8-6928-6D4A-BCFF-38C0C0586426}" destId="{33D7E5BF-3EDD-1F43-A641-857A0DFCA4B4}" srcOrd="2" destOrd="0" presId="urn:microsoft.com/office/officeart/2005/8/layout/orgChart1"/>
    <dgm:cxn modelId="{14CF160F-0DB4-EA46-A572-2BEB4C7C0048}" type="presParOf" srcId="{B0F3867D-F8DC-0641-AAF1-B5637AB37084}" destId="{08547100-E482-1041-A37D-DD0899B3D9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F6DFE0F-21E3-474F-992D-2F50356687DA}" type="doc">
      <dgm:prSet loTypeId="urn:microsoft.com/office/officeart/2005/8/layout/orgChart1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013C2-3F32-C748-88BE-D8BC15C9B946}">
      <dgm:prSet phldrT="[Text]"/>
      <dgm:spPr/>
      <dgm:t>
        <a:bodyPr/>
        <a:lstStyle/>
        <a:p>
          <a:r>
            <a:rPr lang="en-US" dirty="0" smtClean="0"/>
            <a:t>Computing</a:t>
          </a:r>
          <a:endParaRPr lang="en-US" dirty="0"/>
        </a:p>
      </dgm:t>
    </dgm:pt>
    <dgm:pt modelId="{8D07298E-DC71-E445-83DC-F2AC6A54AF15}" type="parTrans" cxnId="{D707D5B7-C9B0-984F-B74D-5288D8749CE0}">
      <dgm:prSet/>
      <dgm:spPr/>
      <dgm:t>
        <a:bodyPr/>
        <a:lstStyle/>
        <a:p>
          <a:endParaRPr lang="en-US"/>
        </a:p>
      </dgm:t>
    </dgm:pt>
    <dgm:pt modelId="{1EDA57CE-DF50-2C42-A332-6F88E9B7991E}" type="sibTrans" cxnId="{D707D5B7-C9B0-984F-B74D-5288D8749CE0}">
      <dgm:prSet/>
      <dgm:spPr/>
      <dgm:t>
        <a:bodyPr/>
        <a:lstStyle/>
        <a:p>
          <a:endParaRPr lang="en-US"/>
        </a:p>
      </dgm:t>
    </dgm:pt>
    <dgm:pt modelId="{D8255A53-98D1-5A4C-87BD-DC82B424BA42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EF6CE2B4-85DB-FC44-B602-10B0FB1EF567}" type="parTrans" cxnId="{89CAAF75-5AEF-5148-AD52-F74947999417}">
      <dgm:prSet/>
      <dgm:spPr/>
      <dgm:t>
        <a:bodyPr/>
        <a:lstStyle/>
        <a:p>
          <a:endParaRPr lang="en-US"/>
        </a:p>
      </dgm:t>
    </dgm:pt>
    <dgm:pt modelId="{1151F8D0-47B9-FE4F-A743-F92533276E3E}" type="sibTrans" cxnId="{89CAAF75-5AEF-5148-AD52-F74947999417}">
      <dgm:prSet/>
      <dgm:spPr/>
      <dgm:t>
        <a:bodyPr/>
        <a:lstStyle/>
        <a:p>
          <a:endParaRPr lang="en-US"/>
        </a:p>
      </dgm:t>
    </dgm:pt>
    <dgm:pt modelId="{DF7AC1DA-CABD-9442-9859-A8B06711C33B}">
      <dgm:prSet phldrT="[Text]"/>
      <dgm:spPr/>
      <dgm:t>
        <a:bodyPr/>
        <a:lstStyle/>
        <a:p>
          <a:r>
            <a:rPr lang="en-US" dirty="0" smtClean="0"/>
            <a:t>Software Development</a:t>
          </a:r>
          <a:endParaRPr lang="en-US" dirty="0"/>
        </a:p>
      </dgm:t>
    </dgm:pt>
    <dgm:pt modelId="{E8AA37A9-080D-2441-8D56-80D35CF153EC}" type="parTrans" cxnId="{5B8A5D06-40C1-3244-AB78-E98BF5ABE85C}">
      <dgm:prSet/>
      <dgm:spPr/>
      <dgm:t>
        <a:bodyPr/>
        <a:lstStyle/>
        <a:p>
          <a:endParaRPr lang="en-US"/>
        </a:p>
      </dgm:t>
    </dgm:pt>
    <dgm:pt modelId="{D306EB08-7BFE-C64A-A13C-5C96CF4C730A}" type="sibTrans" cxnId="{5B8A5D06-40C1-3244-AB78-E98BF5ABE85C}">
      <dgm:prSet/>
      <dgm:spPr/>
      <dgm:t>
        <a:bodyPr/>
        <a:lstStyle/>
        <a:p>
          <a:endParaRPr lang="en-US"/>
        </a:p>
      </dgm:t>
    </dgm:pt>
    <dgm:pt modelId="{D6F66562-9A6D-1142-8CD4-EFE34C93D7DC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494D2D1F-8C0C-AB4A-9C19-93BF12C64271}" type="parTrans" cxnId="{5CF7B841-BA52-374F-BD83-BFFA2DD00CFF}">
      <dgm:prSet/>
      <dgm:spPr/>
      <dgm:t>
        <a:bodyPr/>
        <a:lstStyle/>
        <a:p>
          <a:endParaRPr lang="en-US"/>
        </a:p>
      </dgm:t>
    </dgm:pt>
    <dgm:pt modelId="{682EF34A-6A1A-A544-8814-587F8856F905}" type="sibTrans" cxnId="{5CF7B841-BA52-374F-BD83-BFFA2DD00CFF}">
      <dgm:prSet/>
      <dgm:spPr/>
      <dgm:t>
        <a:bodyPr/>
        <a:lstStyle/>
        <a:p>
          <a:endParaRPr lang="en-US"/>
        </a:p>
      </dgm:t>
    </dgm:pt>
    <dgm:pt modelId="{BA706BA4-56AA-5B4A-9E12-FF79A0FE9351}">
      <dgm:prSet/>
      <dgm:spPr/>
      <dgm:t>
        <a:bodyPr/>
        <a:lstStyle/>
        <a:p>
          <a:r>
            <a:rPr lang="en-US" dirty="0" smtClean="0"/>
            <a:t>Applications</a:t>
          </a:r>
          <a:endParaRPr lang="en-US" dirty="0"/>
        </a:p>
      </dgm:t>
    </dgm:pt>
    <dgm:pt modelId="{678A86EF-5CA9-4545-970F-D2FC387D65DC}" type="parTrans" cxnId="{6347B661-D41F-8040-BC08-78E57A44EA49}">
      <dgm:prSet/>
      <dgm:spPr/>
      <dgm:t>
        <a:bodyPr/>
        <a:lstStyle/>
        <a:p>
          <a:endParaRPr lang="en-US"/>
        </a:p>
      </dgm:t>
    </dgm:pt>
    <dgm:pt modelId="{8F9C3C16-8AED-9745-8AA7-EC6EECF2508D}" type="sibTrans" cxnId="{6347B661-D41F-8040-BC08-78E57A44EA49}">
      <dgm:prSet/>
      <dgm:spPr/>
      <dgm:t>
        <a:bodyPr/>
        <a:lstStyle/>
        <a:p>
          <a:endParaRPr lang="en-US"/>
        </a:p>
      </dgm:t>
    </dgm:pt>
    <dgm:pt modelId="{2EB6FED2-B53E-944F-8AD9-F7243AC5314F}">
      <dgm:prSet phldrT="[Text]"/>
      <dgm:spPr/>
      <dgm:t>
        <a:bodyPr/>
        <a:lstStyle/>
        <a:p>
          <a:r>
            <a:rPr lang="en-US" dirty="0" smtClean="0"/>
            <a:t>Tools</a:t>
          </a:r>
          <a:endParaRPr lang="en-US" dirty="0"/>
        </a:p>
      </dgm:t>
    </dgm:pt>
    <dgm:pt modelId="{1EF1E212-4FFE-F444-8A4F-FAB911A2DAA0}" type="parTrans" cxnId="{9B7178FA-CA2D-2B42-8EF9-F326DBC982CC}">
      <dgm:prSet/>
      <dgm:spPr/>
      <dgm:t>
        <a:bodyPr/>
        <a:lstStyle/>
        <a:p>
          <a:endParaRPr lang="en-US"/>
        </a:p>
      </dgm:t>
    </dgm:pt>
    <dgm:pt modelId="{8E151A19-7D2C-0045-8C11-6F8A2F9261D0}" type="sibTrans" cxnId="{9B7178FA-CA2D-2B42-8EF9-F326DBC982CC}">
      <dgm:prSet/>
      <dgm:spPr/>
      <dgm:t>
        <a:bodyPr/>
        <a:lstStyle/>
        <a:p>
          <a:endParaRPr lang="en-US"/>
        </a:p>
      </dgm:t>
    </dgm:pt>
    <dgm:pt modelId="{E1E1B090-9929-E74F-AC48-22646A5539B5}">
      <dgm:prSet phldrT="[Text]"/>
      <dgm:spPr/>
      <dgm:t>
        <a:bodyPr/>
        <a:lstStyle/>
        <a:p>
          <a:r>
            <a:rPr lang="en-US" dirty="0" smtClean="0"/>
            <a:t>Estimates</a:t>
          </a:r>
          <a:endParaRPr lang="en-US" dirty="0"/>
        </a:p>
      </dgm:t>
    </dgm:pt>
    <dgm:pt modelId="{D7A26EBA-EFA8-8448-97B2-4F573A90D255}" type="parTrans" cxnId="{EE385DD0-1D58-104B-B863-40B2E72397C4}">
      <dgm:prSet/>
      <dgm:spPr/>
      <dgm:t>
        <a:bodyPr/>
        <a:lstStyle/>
        <a:p>
          <a:endParaRPr lang="en-US"/>
        </a:p>
      </dgm:t>
    </dgm:pt>
    <dgm:pt modelId="{0F79E544-3D53-4C45-A870-733CDD2AC727}" type="sibTrans" cxnId="{EE385DD0-1D58-104B-B863-40B2E72397C4}">
      <dgm:prSet/>
      <dgm:spPr/>
      <dgm:t>
        <a:bodyPr/>
        <a:lstStyle/>
        <a:p>
          <a:endParaRPr lang="en-US"/>
        </a:p>
      </dgm:t>
    </dgm:pt>
    <dgm:pt modelId="{822F064D-2C1C-4B41-A695-D07EB0EE2B89}">
      <dgm:prSet phldrT="[Text]"/>
      <dgm:spPr/>
      <dgm:t>
        <a:bodyPr/>
        <a:lstStyle/>
        <a:p>
          <a:r>
            <a:rPr lang="en-US" dirty="0" smtClean="0"/>
            <a:t>Activities</a:t>
          </a:r>
          <a:endParaRPr lang="en-US" dirty="0"/>
        </a:p>
      </dgm:t>
    </dgm:pt>
    <dgm:pt modelId="{5BB58735-FF71-3C45-AEBC-A4EA48A2C460}" type="parTrans" cxnId="{4E1A3A7E-85E4-824C-9DB7-6511D411D376}">
      <dgm:prSet/>
      <dgm:spPr/>
      <dgm:t>
        <a:bodyPr/>
        <a:lstStyle/>
        <a:p>
          <a:endParaRPr lang="en-US"/>
        </a:p>
      </dgm:t>
    </dgm:pt>
    <dgm:pt modelId="{9226F3B9-632C-E24E-82ED-4A6742F22B8B}" type="sibTrans" cxnId="{4E1A3A7E-85E4-824C-9DB7-6511D411D376}">
      <dgm:prSet/>
      <dgm:spPr/>
      <dgm:t>
        <a:bodyPr/>
        <a:lstStyle/>
        <a:p>
          <a:endParaRPr lang="en-US"/>
        </a:p>
      </dgm:t>
    </dgm:pt>
    <dgm:pt modelId="{151F16CB-2D56-7646-B916-DAC2E847F6C8}">
      <dgm:prSet/>
      <dgm:spPr/>
      <dgm:t>
        <a:bodyPr/>
        <a:lstStyle/>
        <a:p>
          <a:r>
            <a:rPr lang="en-US" dirty="0" smtClean="0"/>
            <a:t>Waterfall</a:t>
          </a:r>
          <a:endParaRPr lang="en-US" dirty="0"/>
        </a:p>
      </dgm:t>
    </dgm:pt>
    <dgm:pt modelId="{8D764F04-45B7-FB4E-8AAE-7E944E067EEC}" type="parTrans" cxnId="{261C5169-5025-D94A-89DE-ADE0B5DEBF68}">
      <dgm:prSet/>
      <dgm:spPr/>
      <dgm:t>
        <a:bodyPr/>
        <a:lstStyle/>
        <a:p>
          <a:endParaRPr lang="en-US"/>
        </a:p>
      </dgm:t>
    </dgm:pt>
    <dgm:pt modelId="{ED929315-86FF-DB4F-B0CD-9C817683203C}" type="sibTrans" cxnId="{261C5169-5025-D94A-89DE-ADE0B5DEBF68}">
      <dgm:prSet/>
      <dgm:spPr/>
      <dgm:t>
        <a:bodyPr/>
        <a:lstStyle/>
        <a:p>
          <a:endParaRPr lang="en-US"/>
        </a:p>
      </dgm:t>
    </dgm:pt>
    <dgm:pt modelId="{0A94C726-6B7A-854D-BDF8-0878E301FB26}">
      <dgm:prSet/>
      <dgm:spPr/>
      <dgm:t>
        <a:bodyPr/>
        <a:lstStyle/>
        <a:p>
          <a:r>
            <a:rPr lang="en-US" dirty="0" smtClean="0"/>
            <a:t>Incremental</a:t>
          </a:r>
          <a:endParaRPr lang="en-US" dirty="0"/>
        </a:p>
      </dgm:t>
    </dgm:pt>
    <dgm:pt modelId="{73AB11DA-5E79-8F4B-8265-B87622DAD875}" type="parTrans" cxnId="{9300C13B-950E-C141-B168-A7AD536BC014}">
      <dgm:prSet/>
      <dgm:spPr/>
      <dgm:t>
        <a:bodyPr/>
        <a:lstStyle/>
        <a:p>
          <a:endParaRPr lang="en-US"/>
        </a:p>
      </dgm:t>
    </dgm:pt>
    <dgm:pt modelId="{981D634A-C70A-624E-88D7-12BC35659A79}" type="sibTrans" cxnId="{9300C13B-950E-C141-B168-A7AD536BC014}">
      <dgm:prSet/>
      <dgm:spPr/>
      <dgm:t>
        <a:bodyPr/>
        <a:lstStyle/>
        <a:p>
          <a:endParaRPr lang="en-US"/>
        </a:p>
      </dgm:t>
    </dgm:pt>
    <dgm:pt modelId="{048DE0B2-D28C-9542-A930-D595A0AF18DF}">
      <dgm:prSet/>
      <dgm:spPr/>
      <dgm:t>
        <a:bodyPr/>
        <a:lstStyle/>
        <a:p>
          <a:r>
            <a:rPr lang="en-US" dirty="0" smtClean="0"/>
            <a:t>Evolutionary</a:t>
          </a:r>
          <a:endParaRPr lang="en-US" dirty="0"/>
        </a:p>
      </dgm:t>
    </dgm:pt>
    <dgm:pt modelId="{C6850B2F-4B9A-764A-8495-35ADDF2D7268}" type="parTrans" cxnId="{C86B1527-EB6E-0B48-BF74-DF8F17DF3432}">
      <dgm:prSet/>
      <dgm:spPr/>
      <dgm:t>
        <a:bodyPr/>
        <a:lstStyle/>
        <a:p>
          <a:endParaRPr lang="en-US"/>
        </a:p>
      </dgm:t>
    </dgm:pt>
    <dgm:pt modelId="{21491734-BC36-0A4A-9824-CF5BD42B283F}" type="sibTrans" cxnId="{C86B1527-EB6E-0B48-BF74-DF8F17DF3432}">
      <dgm:prSet/>
      <dgm:spPr/>
      <dgm:t>
        <a:bodyPr/>
        <a:lstStyle/>
        <a:p>
          <a:endParaRPr lang="en-US"/>
        </a:p>
      </dgm:t>
    </dgm:pt>
    <dgm:pt modelId="{05A23D8C-F48F-6B46-9F85-AAA0DE36106D}">
      <dgm:prSet/>
      <dgm:spPr/>
      <dgm:t>
        <a:bodyPr/>
        <a:lstStyle/>
        <a:p>
          <a:r>
            <a:rPr lang="en-US" dirty="0" smtClean="0"/>
            <a:t>Prototypes</a:t>
          </a:r>
          <a:endParaRPr lang="en-US" dirty="0"/>
        </a:p>
      </dgm:t>
    </dgm:pt>
    <dgm:pt modelId="{778F4941-D346-C446-97D0-22394242A705}" type="parTrans" cxnId="{5A6118A8-AD53-FD44-89FD-F5A05E49DF5D}">
      <dgm:prSet/>
      <dgm:spPr/>
      <dgm:t>
        <a:bodyPr/>
        <a:lstStyle/>
        <a:p>
          <a:endParaRPr lang="en-US"/>
        </a:p>
      </dgm:t>
    </dgm:pt>
    <dgm:pt modelId="{D07A7B43-CCC7-6D43-847E-37FD9CEE108F}" type="sibTrans" cxnId="{5A6118A8-AD53-FD44-89FD-F5A05E49DF5D}">
      <dgm:prSet/>
      <dgm:spPr/>
      <dgm:t>
        <a:bodyPr/>
        <a:lstStyle/>
        <a:p>
          <a:endParaRPr lang="en-US"/>
        </a:p>
      </dgm:t>
    </dgm:pt>
    <dgm:pt modelId="{176DDF9B-F577-C54F-B856-1C40E144F01D}">
      <dgm:prSet/>
      <dgm:spPr/>
      <dgm:t>
        <a:bodyPr/>
        <a:lstStyle/>
        <a:p>
          <a:r>
            <a:rPr lang="en-US" dirty="0" smtClean="0"/>
            <a:t>Reuse</a:t>
          </a:r>
          <a:endParaRPr lang="en-US" dirty="0"/>
        </a:p>
      </dgm:t>
    </dgm:pt>
    <dgm:pt modelId="{C647967F-362B-F14A-9F16-36B0B5AD0625}" type="parTrans" cxnId="{3DB8293B-272B-DF4D-8B4B-AA6054A9E086}">
      <dgm:prSet/>
      <dgm:spPr/>
      <dgm:t>
        <a:bodyPr/>
        <a:lstStyle/>
        <a:p>
          <a:endParaRPr lang="en-US"/>
        </a:p>
      </dgm:t>
    </dgm:pt>
    <dgm:pt modelId="{666E1F37-9132-E74D-8188-ACDB0A49C5CF}" type="sibTrans" cxnId="{3DB8293B-272B-DF4D-8B4B-AA6054A9E086}">
      <dgm:prSet/>
      <dgm:spPr/>
      <dgm:t>
        <a:bodyPr/>
        <a:lstStyle/>
        <a:p>
          <a:endParaRPr lang="en-US"/>
        </a:p>
      </dgm:t>
    </dgm:pt>
    <dgm:pt modelId="{59EE3B18-5294-9344-BADA-8EFB6A498C9D}">
      <dgm:prSet/>
      <dgm:spPr/>
      <dgm:t>
        <a:bodyPr/>
        <a:lstStyle/>
        <a:p>
          <a:r>
            <a:rPr lang="en-US" dirty="0" smtClean="0"/>
            <a:t>IDE</a:t>
          </a:r>
          <a:endParaRPr lang="en-US" dirty="0"/>
        </a:p>
      </dgm:t>
    </dgm:pt>
    <dgm:pt modelId="{1BD7AE50-6D60-DA43-9264-A49CCA2DE057}" type="parTrans" cxnId="{5EB5DF8A-E7E5-6742-8E00-D78CA07B8542}">
      <dgm:prSet/>
      <dgm:spPr/>
      <dgm:t>
        <a:bodyPr/>
        <a:lstStyle/>
        <a:p>
          <a:endParaRPr lang="en-US"/>
        </a:p>
      </dgm:t>
    </dgm:pt>
    <dgm:pt modelId="{CC60B8C2-0D43-9244-BC73-4C7160D9BD64}" type="sibTrans" cxnId="{5EB5DF8A-E7E5-6742-8E00-D78CA07B8542}">
      <dgm:prSet/>
      <dgm:spPr/>
      <dgm:t>
        <a:bodyPr/>
        <a:lstStyle/>
        <a:p>
          <a:endParaRPr lang="en-US"/>
        </a:p>
      </dgm:t>
    </dgm:pt>
    <dgm:pt modelId="{060D9E56-994A-0145-A876-AF9BAC93D1C0}">
      <dgm:prSet/>
      <dgm:spPr/>
      <dgm:t>
        <a:bodyPr/>
        <a:lstStyle/>
        <a:p>
          <a:r>
            <a:rPr lang="en-US" dirty="0" smtClean="0"/>
            <a:t>Cost</a:t>
          </a:r>
          <a:endParaRPr lang="en-US" dirty="0"/>
        </a:p>
      </dgm:t>
    </dgm:pt>
    <dgm:pt modelId="{5E4A0553-CFE5-6546-9507-BAFA7D8AE172}" type="parTrans" cxnId="{3BECBD74-2724-4348-9E80-A6ECEB6A6B45}">
      <dgm:prSet/>
      <dgm:spPr/>
      <dgm:t>
        <a:bodyPr/>
        <a:lstStyle/>
        <a:p>
          <a:endParaRPr lang="en-US"/>
        </a:p>
      </dgm:t>
    </dgm:pt>
    <dgm:pt modelId="{403C1139-AE7A-DB4F-913D-4565BC229029}" type="sibTrans" cxnId="{3BECBD74-2724-4348-9E80-A6ECEB6A6B45}">
      <dgm:prSet/>
      <dgm:spPr/>
      <dgm:t>
        <a:bodyPr/>
        <a:lstStyle/>
        <a:p>
          <a:endParaRPr lang="en-US"/>
        </a:p>
      </dgm:t>
    </dgm:pt>
    <dgm:pt modelId="{2DB0F88A-929A-3A48-A9B8-98A8A26FEB17}">
      <dgm:prSet/>
      <dgm:spPr/>
      <dgm:t>
        <a:bodyPr/>
        <a:lstStyle/>
        <a:p>
          <a:r>
            <a:rPr lang="en-US" dirty="0" smtClean="0"/>
            <a:t>Schedule</a:t>
          </a:r>
          <a:endParaRPr lang="en-US" dirty="0"/>
        </a:p>
      </dgm:t>
    </dgm:pt>
    <dgm:pt modelId="{36ECD198-DDCE-7940-9328-F42A0C0D2CCE}" type="parTrans" cxnId="{27452D02-9EBE-344F-AF8C-ED74D432249D}">
      <dgm:prSet/>
      <dgm:spPr/>
      <dgm:t>
        <a:bodyPr/>
        <a:lstStyle/>
        <a:p>
          <a:endParaRPr lang="en-US"/>
        </a:p>
      </dgm:t>
    </dgm:pt>
    <dgm:pt modelId="{20A2BC87-78C3-DD4F-953F-20D5874E5EFD}" type="sibTrans" cxnId="{27452D02-9EBE-344F-AF8C-ED74D432249D}">
      <dgm:prSet/>
      <dgm:spPr/>
      <dgm:t>
        <a:bodyPr/>
        <a:lstStyle/>
        <a:p>
          <a:endParaRPr lang="en-US"/>
        </a:p>
      </dgm:t>
    </dgm:pt>
    <dgm:pt modelId="{C664D3DC-1251-324F-8C73-A3E4F24F501B}">
      <dgm:prSet/>
      <dgm:spPr/>
      <dgm:t>
        <a:bodyPr/>
        <a:lstStyle/>
        <a:p>
          <a:r>
            <a:rPr lang="en-US" dirty="0" smtClean="0"/>
            <a:t>Productivity</a:t>
          </a:r>
          <a:endParaRPr lang="en-US" dirty="0"/>
        </a:p>
      </dgm:t>
    </dgm:pt>
    <dgm:pt modelId="{4AE2E9F4-B2B9-AA48-BFD3-8C7DE2070775}" type="parTrans" cxnId="{B0CFCE36-435C-4542-ADD4-6845690E2B7F}">
      <dgm:prSet/>
      <dgm:spPr/>
      <dgm:t>
        <a:bodyPr/>
        <a:lstStyle/>
        <a:p>
          <a:endParaRPr lang="en-US"/>
        </a:p>
      </dgm:t>
    </dgm:pt>
    <dgm:pt modelId="{D29D68F5-13E1-0C4D-936B-5985B42CBC95}" type="sibTrans" cxnId="{B0CFCE36-435C-4542-ADD4-6845690E2B7F}">
      <dgm:prSet/>
      <dgm:spPr/>
      <dgm:t>
        <a:bodyPr/>
        <a:lstStyle/>
        <a:p>
          <a:endParaRPr lang="en-US"/>
        </a:p>
      </dgm:t>
    </dgm:pt>
    <dgm:pt modelId="{832D2BD4-764F-3349-9A71-DA57AC71EFE8}">
      <dgm:prSet/>
      <dgm:spPr/>
      <dgm:t>
        <a:bodyPr/>
        <a:lstStyle/>
        <a:p>
          <a:r>
            <a:rPr lang="en-US" dirty="0" smtClean="0"/>
            <a:t>Requirements</a:t>
          </a:r>
          <a:endParaRPr lang="en-US" dirty="0"/>
        </a:p>
      </dgm:t>
    </dgm:pt>
    <dgm:pt modelId="{E0E0DD12-81C8-C049-9575-42BA83E75672}" type="parTrans" cxnId="{19A53783-DC61-0246-AB4E-6E81397FFE86}">
      <dgm:prSet/>
      <dgm:spPr/>
      <dgm:t>
        <a:bodyPr/>
        <a:lstStyle/>
        <a:p>
          <a:endParaRPr lang="en-US"/>
        </a:p>
      </dgm:t>
    </dgm:pt>
    <dgm:pt modelId="{53590C23-D78B-004A-AF29-53AE2DEA4B6A}" type="sibTrans" cxnId="{19A53783-DC61-0246-AB4E-6E81397FFE86}">
      <dgm:prSet/>
      <dgm:spPr/>
      <dgm:t>
        <a:bodyPr/>
        <a:lstStyle/>
        <a:p>
          <a:endParaRPr lang="en-US"/>
        </a:p>
      </dgm:t>
    </dgm:pt>
    <dgm:pt modelId="{411CA921-0755-FE49-91D1-9A1E7A57E38C}">
      <dgm:prSet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A5205B6A-8933-A44C-86F3-E9240E24088C}" type="parTrans" cxnId="{26AC8B48-B62A-2F41-AF9E-33581919422E}">
      <dgm:prSet/>
      <dgm:spPr/>
      <dgm:t>
        <a:bodyPr/>
        <a:lstStyle/>
        <a:p>
          <a:endParaRPr lang="en-US"/>
        </a:p>
      </dgm:t>
    </dgm:pt>
    <dgm:pt modelId="{390DE5B2-E6CD-E94B-B4B5-1FE93A35F4D3}" type="sibTrans" cxnId="{26AC8B48-B62A-2F41-AF9E-33581919422E}">
      <dgm:prSet/>
      <dgm:spPr/>
      <dgm:t>
        <a:bodyPr/>
        <a:lstStyle/>
        <a:p>
          <a:endParaRPr lang="en-US"/>
        </a:p>
      </dgm:t>
    </dgm:pt>
    <dgm:pt modelId="{327864A7-AA65-2243-9876-1E6DA5944B9C}">
      <dgm:prSet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795293D8-8F1E-544D-9FE1-2B34EC062779}" type="parTrans" cxnId="{A8908E7A-DB4B-B343-976E-BFD4CC194A14}">
      <dgm:prSet/>
      <dgm:spPr/>
      <dgm:t>
        <a:bodyPr/>
        <a:lstStyle/>
        <a:p>
          <a:endParaRPr lang="en-US"/>
        </a:p>
      </dgm:t>
    </dgm:pt>
    <dgm:pt modelId="{B49C2EF8-1814-3F40-B139-3F109BF2E194}" type="sibTrans" cxnId="{A8908E7A-DB4B-B343-976E-BFD4CC194A14}">
      <dgm:prSet/>
      <dgm:spPr/>
      <dgm:t>
        <a:bodyPr/>
        <a:lstStyle/>
        <a:p>
          <a:endParaRPr lang="en-US"/>
        </a:p>
      </dgm:t>
    </dgm:pt>
    <dgm:pt modelId="{5D6349F7-A449-274E-B222-B52CEC7358E2}">
      <dgm:prSet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945CDA5F-61E7-444F-9F74-EF5BA67C60F2}" type="parTrans" cxnId="{4313A766-CA4A-BD4A-AA5A-C9B8091A6E91}">
      <dgm:prSet/>
      <dgm:spPr/>
      <dgm:t>
        <a:bodyPr/>
        <a:lstStyle/>
        <a:p>
          <a:endParaRPr lang="en-US"/>
        </a:p>
      </dgm:t>
    </dgm:pt>
    <dgm:pt modelId="{BAB0721B-9863-CB46-89CA-58A8A69FEF9F}" type="sibTrans" cxnId="{4313A766-CA4A-BD4A-AA5A-C9B8091A6E91}">
      <dgm:prSet/>
      <dgm:spPr/>
      <dgm:t>
        <a:bodyPr/>
        <a:lstStyle/>
        <a:p>
          <a:endParaRPr lang="en-US"/>
        </a:p>
      </dgm:t>
    </dgm:pt>
    <dgm:pt modelId="{FAAB0991-7617-8641-9D7B-D530F1625E9F}">
      <dgm:prSet/>
      <dgm:spPr>
        <a:effectLst>
          <a:glow rad="406400">
            <a:srgbClr val="FFFF00">
              <a:alpha val="75000"/>
            </a:srgbClr>
          </a:glow>
        </a:effectLst>
      </dgm:spPr>
      <dgm:t>
        <a:bodyPr/>
        <a:lstStyle/>
        <a:p>
          <a:r>
            <a:rPr lang="en-US" dirty="0" smtClean="0"/>
            <a:t>Elicitation</a:t>
          </a:r>
          <a:endParaRPr lang="en-US" dirty="0"/>
        </a:p>
      </dgm:t>
    </dgm:pt>
    <dgm:pt modelId="{3371F5EC-8814-1C48-B4B6-A862AF169452}" type="parTrans" cxnId="{DAC8D8D4-E67B-894B-BED0-CD1FE465EC69}">
      <dgm:prSet/>
      <dgm:spPr/>
      <dgm:t>
        <a:bodyPr/>
        <a:lstStyle/>
        <a:p>
          <a:endParaRPr lang="en-US"/>
        </a:p>
      </dgm:t>
    </dgm:pt>
    <dgm:pt modelId="{59E2C985-7795-0C47-8392-BB08C5E5EA59}" type="sibTrans" cxnId="{DAC8D8D4-E67B-894B-BED0-CD1FE465EC69}">
      <dgm:prSet/>
      <dgm:spPr/>
      <dgm:t>
        <a:bodyPr/>
        <a:lstStyle/>
        <a:p>
          <a:endParaRPr lang="en-US"/>
        </a:p>
      </dgm:t>
    </dgm:pt>
    <dgm:pt modelId="{FC91332A-46F3-7C44-BC54-EDDC00B401BC}">
      <dgm:prSet/>
      <dgm:spPr/>
      <dgm:t>
        <a:bodyPr/>
        <a:lstStyle/>
        <a:p>
          <a:r>
            <a:rPr lang="en-US" dirty="0" smtClean="0"/>
            <a:t>Specification</a:t>
          </a:r>
          <a:endParaRPr lang="en-US" dirty="0"/>
        </a:p>
      </dgm:t>
    </dgm:pt>
    <dgm:pt modelId="{7D4DE001-0F29-C543-BD07-DA6679844042}" type="parTrans" cxnId="{9FB9F024-1E85-6F47-AC05-E35627600D59}">
      <dgm:prSet/>
      <dgm:spPr/>
      <dgm:t>
        <a:bodyPr/>
        <a:lstStyle/>
        <a:p>
          <a:endParaRPr lang="en-US"/>
        </a:p>
      </dgm:t>
    </dgm:pt>
    <dgm:pt modelId="{9B7ED905-7C84-5A4F-B2FB-941ECA2FCBD3}" type="sibTrans" cxnId="{9FB9F024-1E85-6F47-AC05-E35627600D59}">
      <dgm:prSet/>
      <dgm:spPr/>
      <dgm:t>
        <a:bodyPr/>
        <a:lstStyle/>
        <a:p>
          <a:endParaRPr lang="en-US"/>
        </a:p>
      </dgm:t>
    </dgm:pt>
    <dgm:pt modelId="{86D1150F-32B7-9541-9D90-6EC7C904EA8A}" type="pres">
      <dgm:prSet presAssocID="{EF6DFE0F-21E3-474F-992D-2F50356687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0F3867D-F8DC-0641-AAF1-B5637AB37084}" type="pres">
      <dgm:prSet presAssocID="{132013C2-3F32-C748-88BE-D8BC15C9B946}" presName="hierRoot1" presStyleCnt="0">
        <dgm:presLayoutVars>
          <dgm:hierBranch val="init"/>
        </dgm:presLayoutVars>
      </dgm:prSet>
      <dgm:spPr/>
    </dgm:pt>
    <dgm:pt modelId="{A6938A80-F903-944B-9470-A959A0B892F1}" type="pres">
      <dgm:prSet presAssocID="{132013C2-3F32-C748-88BE-D8BC15C9B946}" presName="rootComposite1" presStyleCnt="0"/>
      <dgm:spPr/>
    </dgm:pt>
    <dgm:pt modelId="{B87DA83C-159E-3047-93C2-0A3AA42A2E18}" type="pres">
      <dgm:prSet presAssocID="{132013C2-3F32-C748-88BE-D8BC15C9B94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7D99CE-0B20-F64F-AA6B-91ED7BC02CB1}" type="pres">
      <dgm:prSet presAssocID="{132013C2-3F32-C748-88BE-D8BC15C9B94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9C202BC-AFE2-EC46-A991-0BB8176849E9}" type="pres">
      <dgm:prSet presAssocID="{132013C2-3F32-C748-88BE-D8BC15C9B946}" presName="hierChild2" presStyleCnt="0"/>
      <dgm:spPr/>
    </dgm:pt>
    <dgm:pt modelId="{332BC006-C188-3F45-8925-40061688D3F0}" type="pres">
      <dgm:prSet presAssocID="{EF6CE2B4-85DB-FC44-B602-10B0FB1EF567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B3D4D1B-3A40-174E-9B11-A2C912F78A75}" type="pres">
      <dgm:prSet presAssocID="{D8255A53-98D1-5A4C-87BD-DC82B424BA42}" presName="hierRoot2" presStyleCnt="0">
        <dgm:presLayoutVars>
          <dgm:hierBranch val="init"/>
        </dgm:presLayoutVars>
      </dgm:prSet>
      <dgm:spPr/>
    </dgm:pt>
    <dgm:pt modelId="{3DFBDB7C-4D24-E542-91BA-CC5ADC597F78}" type="pres">
      <dgm:prSet presAssocID="{D8255A53-98D1-5A4C-87BD-DC82B424BA42}" presName="rootComposite" presStyleCnt="0"/>
      <dgm:spPr/>
    </dgm:pt>
    <dgm:pt modelId="{54A40550-AF13-8146-A93A-F5B9B5A2AB31}" type="pres">
      <dgm:prSet presAssocID="{D8255A53-98D1-5A4C-87BD-DC82B424BA4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A8BFC4-8297-9849-9F0E-023F02332558}" type="pres">
      <dgm:prSet presAssocID="{D8255A53-98D1-5A4C-87BD-DC82B424BA42}" presName="rootConnector" presStyleLbl="node2" presStyleIdx="0" presStyleCnt="3"/>
      <dgm:spPr/>
      <dgm:t>
        <a:bodyPr/>
        <a:lstStyle/>
        <a:p>
          <a:endParaRPr lang="en-US"/>
        </a:p>
      </dgm:t>
    </dgm:pt>
    <dgm:pt modelId="{3F3FAE1A-3DB7-9249-921F-65E1F8A054C6}" type="pres">
      <dgm:prSet presAssocID="{D8255A53-98D1-5A4C-87BD-DC82B424BA42}" presName="hierChild4" presStyleCnt="0"/>
      <dgm:spPr/>
    </dgm:pt>
    <dgm:pt modelId="{FA22103E-A493-174A-BBD2-C672F8CBB2BA}" type="pres">
      <dgm:prSet presAssocID="{D8255A53-98D1-5A4C-87BD-DC82B424BA42}" presName="hierChild5" presStyleCnt="0"/>
      <dgm:spPr/>
    </dgm:pt>
    <dgm:pt modelId="{D85AA0DD-C97D-8541-B03B-85F010299AB5}" type="pres">
      <dgm:prSet presAssocID="{E8AA37A9-080D-2441-8D56-80D35CF153EC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D3D7017-3AED-BF48-8956-D82963F90083}" type="pres">
      <dgm:prSet presAssocID="{DF7AC1DA-CABD-9442-9859-A8B06711C33B}" presName="hierRoot2" presStyleCnt="0">
        <dgm:presLayoutVars>
          <dgm:hierBranch val="init"/>
        </dgm:presLayoutVars>
      </dgm:prSet>
      <dgm:spPr/>
    </dgm:pt>
    <dgm:pt modelId="{4CCB5D70-0F2F-4E4B-BA73-CA10341CB624}" type="pres">
      <dgm:prSet presAssocID="{DF7AC1DA-CABD-9442-9859-A8B06711C33B}" presName="rootComposite" presStyleCnt="0"/>
      <dgm:spPr/>
    </dgm:pt>
    <dgm:pt modelId="{384808F9-B9AD-0E43-9F09-440A4267D262}" type="pres">
      <dgm:prSet presAssocID="{DF7AC1DA-CABD-9442-9859-A8B06711C33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3F05A0-D721-3849-997A-15E96C18DC67}" type="pres">
      <dgm:prSet presAssocID="{DF7AC1DA-CABD-9442-9859-A8B06711C33B}" presName="rootConnector" presStyleLbl="node2" presStyleIdx="1" presStyleCnt="3"/>
      <dgm:spPr/>
      <dgm:t>
        <a:bodyPr/>
        <a:lstStyle/>
        <a:p>
          <a:endParaRPr lang="en-US"/>
        </a:p>
      </dgm:t>
    </dgm:pt>
    <dgm:pt modelId="{FA6F0C16-42DB-ED4A-923F-C81893575C59}" type="pres">
      <dgm:prSet presAssocID="{DF7AC1DA-CABD-9442-9859-A8B06711C33B}" presName="hierChild4" presStyleCnt="0"/>
      <dgm:spPr/>
    </dgm:pt>
    <dgm:pt modelId="{98593828-60F0-EB4B-8C17-367050BB96B4}" type="pres">
      <dgm:prSet presAssocID="{494D2D1F-8C0C-AB4A-9C19-93BF12C64271}" presName="Name37" presStyleLbl="parChTrans1D3" presStyleIdx="0" presStyleCnt="4"/>
      <dgm:spPr/>
      <dgm:t>
        <a:bodyPr/>
        <a:lstStyle/>
        <a:p>
          <a:endParaRPr lang="en-US"/>
        </a:p>
      </dgm:t>
    </dgm:pt>
    <dgm:pt modelId="{A5EAA9C2-1038-E844-863C-0CF2404328F2}" type="pres">
      <dgm:prSet presAssocID="{D6F66562-9A6D-1142-8CD4-EFE34C93D7DC}" presName="hierRoot2" presStyleCnt="0">
        <dgm:presLayoutVars>
          <dgm:hierBranch val="init"/>
        </dgm:presLayoutVars>
      </dgm:prSet>
      <dgm:spPr/>
    </dgm:pt>
    <dgm:pt modelId="{5AF69DD5-2EC6-1141-B80E-539CC9FAEAEB}" type="pres">
      <dgm:prSet presAssocID="{D6F66562-9A6D-1142-8CD4-EFE34C93D7DC}" presName="rootComposite" presStyleCnt="0"/>
      <dgm:spPr/>
    </dgm:pt>
    <dgm:pt modelId="{EB97D884-B78F-BC4A-A1AF-2DB94B7C3433}" type="pres">
      <dgm:prSet presAssocID="{D6F66562-9A6D-1142-8CD4-EFE34C93D7DC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4E980A-F3B1-F74D-AE90-B6DA38D0B47B}" type="pres">
      <dgm:prSet presAssocID="{D6F66562-9A6D-1142-8CD4-EFE34C93D7DC}" presName="rootConnector" presStyleLbl="node3" presStyleIdx="0" presStyleCnt="4"/>
      <dgm:spPr/>
      <dgm:t>
        <a:bodyPr/>
        <a:lstStyle/>
        <a:p>
          <a:endParaRPr lang="en-US"/>
        </a:p>
      </dgm:t>
    </dgm:pt>
    <dgm:pt modelId="{6FA2A589-AA93-424A-9EC6-FC42ED987936}" type="pres">
      <dgm:prSet presAssocID="{D6F66562-9A6D-1142-8CD4-EFE34C93D7DC}" presName="hierChild4" presStyleCnt="0"/>
      <dgm:spPr/>
    </dgm:pt>
    <dgm:pt modelId="{3AAC4FEA-501B-9943-B6A6-89C126D8735B}" type="pres">
      <dgm:prSet presAssocID="{8D764F04-45B7-FB4E-8AAE-7E944E067EEC}" presName="Name37" presStyleLbl="parChTrans1D4" presStyleIdx="0" presStyleCnt="15"/>
      <dgm:spPr/>
      <dgm:t>
        <a:bodyPr/>
        <a:lstStyle/>
        <a:p>
          <a:endParaRPr lang="en-US"/>
        </a:p>
      </dgm:t>
    </dgm:pt>
    <dgm:pt modelId="{AE00C575-DDC5-4842-8D30-250AE5169193}" type="pres">
      <dgm:prSet presAssocID="{151F16CB-2D56-7646-B916-DAC2E847F6C8}" presName="hierRoot2" presStyleCnt="0">
        <dgm:presLayoutVars>
          <dgm:hierBranch val="init"/>
        </dgm:presLayoutVars>
      </dgm:prSet>
      <dgm:spPr/>
    </dgm:pt>
    <dgm:pt modelId="{0E067A20-5016-E04D-88DE-B48E424C7165}" type="pres">
      <dgm:prSet presAssocID="{151F16CB-2D56-7646-B916-DAC2E847F6C8}" presName="rootComposite" presStyleCnt="0"/>
      <dgm:spPr/>
    </dgm:pt>
    <dgm:pt modelId="{0CCBE19F-6AF2-DD42-907B-21039ED9FB29}" type="pres">
      <dgm:prSet presAssocID="{151F16CB-2D56-7646-B916-DAC2E847F6C8}" presName="rootText" presStyleLbl="node4" presStyleIdx="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4C95F7-190A-224E-9C55-DCB5D6D6B579}" type="pres">
      <dgm:prSet presAssocID="{151F16CB-2D56-7646-B916-DAC2E847F6C8}" presName="rootConnector" presStyleLbl="node4" presStyleIdx="0" presStyleCnt="15"/>
      <dgm:spPr/>
      <dgm:t>
        <a:bodyPr/>
        <a:lstStyle/>
        <a:p>
          <a:endParaRPr lang="en-US"/>
        </a:p>
      </dgm:t>
    </dgm:pt>
    <dgm:pt modelId="{0C6D6A8F-0B14-BE46-935F-04C9502FD9E8}" type="pres">
      <dgm:prSet presAssocID="{151F16CB-2D56-7646-B916-DAC2E847F6C8}" presName="hierChild4" presStyleCnt="0"/>
      <dgm:spPr/>
    </dgm:pt>
    <dgm:pt modelId="{57955CD5-2C9C-9B44-B77F-55A7638429F6}" type="pres">
      <dgm:prSet presAssocID="{151F16CB-2D56-7646-B916-DAC2E847F6C8}" presName="hierChild5" presStyleCnt="0"/>
      <dgm:spPr/>
    </dgm:pt>
    <dgm:pt modelId="{336A72DA-0333-2242-A05B-A92CEF8CC888}" type="pres">
      <dgm:prSet presAssocID="{73AB11DA-5E79-8F4B-8265-B87622DAD875}" presName="Name37" presStyleLbl="parChTrans1D4" presStyleIdx="1" presStyleCnt="15"/>
      <dgm:spPr/>
      <dgm:t>
        <a:bodyPr/>
        <a:lstStyle/>
        <a:p>
          <a:endParaRPr lang="en-US"/>
        </a:p>
      </dgm:t>
    </dgm:pt>
    <dgm:pt modelId="{520E4BD1-0D28-774F-BCB4-5D97D84AEADB}" type="pres">
      <dgm:prSet presAssocID="{0A94C726-6B7A-854D-BDF8-0878E301FB26}" presName="hierRoot2" presStyleCnt="0">
        <dgm:presLayoutVars>
          <dgm:hierBranch val="init"/>
        </dgm:presLayoutVars>
      </dgm:prSet>
      <dgm:spPr/>
    </dgm:pt>
    <dgm:pt modelId="{E9E9977D-C158-484F-8F97-6D2CF0BEED21}" type="pres">
      <dgm:prSet presAssocID="{0A94C726-6B7A-854D-BDF8-0878E301FB26}" presName="rootComposite" presStyleCnt="0"/>
      <dgm:spPr/>
    </dgm:pt>
    <dgm:pt modelId="{BFEB26EF-C662-084E-808E-8FF62B0E4891}" type="pres">
      <dgm:prSet presAssocID="{0A94C726-6B7A-854D-BDF8-0878E301FB26}" presName="rootText" presStyleLbl="node4" presStyleIdx="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8008F0-C050-BA4B-AFD9-9BF4765877D0}" type="pres">
      <dgm:prSet presAssocID="{0A94C726-6B7A-854D-BDF8-0878E301FB26}" presName="rootConnector" presStyleLbl="node4" presStyleIdx="1" presStyleCnt="15"/>
      <dgm:spPr/>
      <dgm:t>
        <a:bodyPr/>
        <a:lstStyle/>
        <a:p>
          <a:endParaRPr lang="en-US"/>
        </a:p>
      </dgm:t>
    </dgm:pt>
    <dgm:pt modelId="{9A587E21-86D7-6C4A-9034-541D03459CA8}" type="pres">
      <dgm:prSet presAssocID="{0A94C726-6B7A-854D-BDF8-0878E301FB26}" presName="hierChild4" presStyleCnt="0"/>
      <dgm:spPr/>
    </dgm:pt>
    <dgm:pt modelId="{AB5023A2-EA6B-BD4B-8756-698643B9700E}" type="pres">
      <dgm:prSet presAssocID="{0A94C726-6B7A-854D-BDF8-0878E301FB26}" presName="hierChild5" presStyleCnt="0"/>
      <dgm:spPr/>
    </dgm:pt>
    <dgm:pt modelId="{35AA1F75-554B-D04C-A9E4-D91D1CCC7EC5}" type="pres">
      <dgm:prSet presAssocID="{C6850B2F-4B9A-764A-8495-35ADDF2D7268}" presName="Name37" presStyleLbl="parChTrans1D4" presStyleIdx="2" presStyleCnt="15"/>
      <dgm:spPr/>
      <dgm:t>
        <a:bodyPr/>
        <a:lstStyle/>
        <a:p>
          <a:endParaRPr lang="en-US"/>
        </a:p>
      </dgm:t>
    </dgm:pt>
    <dgm:pt modelId="{7471BF31-7D93-5245-A8CF-BBF64BD51AF0}" type="pres">
      <dgm:prSet presAssocID="{048DE0B2-D28C-9542-A930-D595A0AF18DF}" presName="hierRoot2" presStyleCnt="0">
        <dgm:presLayoutVars>
          <dgm:hierBranch val="init"/>
        </dgm:presLayoutVars>
      </dgm:prSet>
      <dgm:spPr/>
    </dgm:pt>
    <dgm:pt modelId="{F7F322DB-F28B-C34F-A574-30BA018CB6B7}" type="pres">
      <dgm:prSet presAssocID="{048DE0B2-D28C-9542-A930-D595A0AF18DF}" presName="rootComposite" presStyleCnt="0"/>
      <dgm:spPr/>
    </dgm:pt>
    <dgm:pt modelId="{536BE524-B4F7-4E4D-87F7-FC14C2488460}" type="pres">
      <dgm:prSet presAssocID="{048DE0B2-D28C-9542-A930-D595A0AF18DF}" presName="rootText" presStyleLbl="node4" presStyleIdx="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4300F3-9C4C-9444-9000-50751B44E155}" type="pres">
      <dgm:prSet presAssocID="{048DE0B2-D28C-9542-A930-D595A0AF18DF}" presName="rootConnector" presStyleLbl="node4" presStyleIdx="2" presStyleCnt="15"/>
      <dgm:spPr/>
      <dgm:t>
        <a:bodyPr/>
        <a:lstStyle/>
        <a:p>
          <a:endParaRPr lang="en-US"/>
        </a:p>
      </dgm:t>
    </dgm:pt>
    <dgm:pt modelId="{CFC2D291-F314-C24D-8E58-AAE08F3E1FB0}" type="pres">
      <dgm:prSet presAssocID="{048DE0B2-D28C-9542-A930-D595A0AF18DF}" presName="hierChild4" presStyleCnt="0"/>
      <dgm:spPr/>
    </dgm:pt>
    <dgm:pt modelId="{A2C29AB7-85B6-1C4A-954C-F7A4DE16493F}" type="pres">
      <dgm:prSet presAssocID="{048DE0B2-D28C-9542-A930-D595A0AF18DF}" presName="hierChild5" presStyleCnt="0"/>
      <dgm:spPr/>
    </dgm:pt>
    <dgm:pt modelId="{3DCE4668-43A7-474F-B52F-7EA9F0DC5353}" type="pres">
      <dgm:prSet presAssocID="{D6F66562-9A6D-1142-8CD4-EFE34C93D7DC}" presName="hierChild5" presStyleCnt="0"/>
      <dgm:spPr/>
    </dgm:pt>
    <dgm:pt modelId="{0B495D36-6F72-D644-8941-C0DBCE471617}" type="pres">
      <dgm:prSet presAssocID="{1EF1E212-4FFE-F444-8A4F-FAB911A2DAA0}" presName="Name37" presStyleLbl="parChTrans1D3" presStyleIdx="1" presStyleCnt="4"/>
      <dgm:spPr/>
      <dgm:t>
        <a:bodyPr/>
        <a:lstStyle/>
        <a:p>
          <a:endParaRPr lang="en-US"/>
        </a:p>
      </dgm:t>
    </dgm:pt>
    <dgm:pt modelId="{2210221D-7FBB-2247-83E0-36B136F95C06}" type="pres">
      <dgm:prSet presAssocID="{2EB6FED2-B53E-944F-8AD9-F7243AC5314F}" presName="hierRoot2" presStyleCnt="0">
        <dgm:presLayoutVars>
          <dgm:hierBranch val="init"/>
        </dgm:presLayoutVars>
      </dgm:prSet>
      <dgm:spPr/>
    </dgm:pt>
    <dgm:pt modelId="{C73B352B-98F9-E842-8ACB-6768851F16E0}" type="pres">
      <dgm:prSet presAssocID="{2EB6FED2-B53E-944F-8AD9-F7243AC5314F}" presName="rootComposite" presStyleCnt="0"/>
      <dgm:spPr/>
    </dgm:pt>
    <dgm:pt modelId="{F57F114A-F990-E442-A178-EB6F408FD183}" type="pres">
      <dgm:prSet presAssocID="{2EB6FED2-B53E-944F-8AD9-F7243AC5314F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61EA14-A096-DC42-8A29-80F3645ED83C}" type="pres">
      <dgm:prSet presAssocID="{2EB6FED2-B53E-944F-8AD9-F7243AC5314F}" presName="rootConnector" presStyleLbl="node3" presStyleIdx="1" presStyleCnt="4"/>
      <dgm:spPr/>
      <dgm:t>
        <a:bodyPr/>
        <a:lstStyle/>
        <a:p>
          <a:endParaRPr lang="en-US"/>
        </a:p>
      </dgm:t>
    </dgm:pt>
    <dgm:pt modelId="{955F24CF-0BF8-4441-AFE1-995D6B43D1AD}" type="pres">
      <dgm:prSet presAssocID="{2EB6FED2-B53E-944F-8AD9-F7243AC5314F}" presName="hierChild4" presStyleCnt="0"/>
      <dgm:spPr/>
    </dgm:pt>
    <dgm:pt modelId="{FC01CBF3-FC0E-D041-9E95-6A956D500CA1}" type="pres">
      <dgm:prSet presAssocID="{778F4941-D346-C446-97D0-22394242A705}" presName="Name37" presStyleLbl="parChTrans1D4" presStyleIdx="3" presStyleCnt="15"/>
      <dgm:spPr/>
      <dgm:t>
        <a:bodyPr/>
        <a:lstStyle/>
        <a:p>
          <a:endParaRPr lang="en-US"/>
        </a:p>
      </dgm:t>
    </dgm:pt>
    <dgm:pt modelId="{7851EFBB-2DBC-1946-83E0-E8561FCFD2A8}" type="pres">
      <dgm:prSet presAssocID="{05A23D8C-F48F-6B46-9F85-AAA0DE36106D}" presName="hierRoot2" presStyleCnt="0">
        <dgm:presLayoutVars>
          <dgm:hierBranch val="init"/>
        </dgm:presLayoutVars>
      </dgm:prSet>
      <dgm:spPr/>
    </dgm:pt>
    <dgm:pt modelId="{1103BCB7-08D2-724C-9A19-B875ED4F2403}" type="pres">
      <dgm:prSet presAssocID="{05A23D8C-F48F-6B46-9F85-AAA0DE36106D}" presName="rootComposite" presStyleCnt="0"/>
      <dgm:spPr/>
    </dgm:pt>
    <dgm:pt modelId="{E87994FE-0187-B94B-97A3-D37D5826E0BF}" type="pres">
      <dgm:prSet presAssocID="{05A23D8C-F48F-6B46-9F85-AAA0DE36106D}" presName="rootText" presStyleLbl="node4" presStyleIdx="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1CCB5-EAF4-FE49-8DBA-DE0400C389B6}" type="pres">
      <dgm:prSet presAssocID="{05A23D8C-F48F-6B46-9F85-AAA0DE36106D}" presName="rootConnector" presStyleLbl="node4" presStyleIdx="3" presStyleCnt="15"/>
      <dgm:spPr/>
      <dgm:t>
        <a:bodyPr/>
        <a:lstStyle/>
        <a:p>
          <a:endParaRPr lang="en-US"/>
        </a:p>
      </dgm:t>
    </dgm:pt>
    <dgm:pt modelId="{C9DDE34D-0F7A-B14C-878B-7D4EBF874F0A}" type="pres">
      <dgm:prSet presAssocID="{05A23D8C-F48F-6B46-9F85-AAA0DE36106D}" presName="hierChild4" presStyleCnt="0"/>
      <dgm:spPr/>
    </dgm:pt>
    <dgm:pt modelId="{4203FE53-7CEF-424F-ACD7-3E698248C00C}" type="pres">
      <dgm:prSet presAssocID="{05A23D8C-F48F-6B46-9F85-AAA0DE36106D}" presName="hierChild5" presStyleCnt="0"/>
      <dgm:spPr/>
    </dgm:pt>
    <dgm:pt modelId="{577FC208-02F7-FE4E-AAEE-34C28011FD23}" type="pres">
      <dgm:prSet presAssocID="{C647967F-362B-F14A-9F16-36B0B5AD0625}" presName="Name37" presStyleLbl="parChTrans1D4" presStyleIdx="4" presStyleCnt="15"/>
      <dgm:spPr/>
      <dgm:t>
        <a:bodyPr/>
        <a:lstStyle/>
        <a:p>
          <a:endParaRPr lang="en-US"/>
        </a:p>
      </dgm:t>
    </dgm:pt>
    <dgm:pt modelId="{75114882-BA77-8343-9544-A3DE16C94D3B}" type="pres">
      <dgm:prSet presAssocID="{176DDF9B-F577-C54F-B856-1C40E144F01D}" presName="hierRoot2" presStyleCnt="0">
        <dgm:presLayoutVars>
          <dgm:hierBranch val="init"/>
        </dgm:presLayoutVars>
      </dgm:prSet>
      <dgm:spPr/>
    </dgm:pt>
    <dgm:pt modelId="{341D4E2C-DBAE-6647-AB3C-EC134500DC5D}" type="pres">
      <dgm:prSet presAssocID="{176DDF9B-F577-C54F-B856-1C40E144F01D}" presName="rootComposite" presStyleCnt="0"/>
      <dgm:spPr/>
    </dgm:pt>
    <dgm:pt modelId="{DB129C7F-FFE0-184A-90DB-146EE231F3E4}" type="pres">
      <dgm:prSet presAssocID="{176DDF9B-F577-C54F-B856-1C40E144F01D}" presName="rootText" presStyleLbl="node4" presStyleIdx="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D0A866-B1D4-6E48-888A-E48F65844D4D}" type="pres">
      <dgm:prSet presAssocID="{176DDF9B-F577-C54F-B856-1C40E144F01D}" presName="rootConnector" presStyleLbl="node4" presStyleIdx="4" presStyleCnt="15"/>
      <dgm:spPr/>
      <dgm:t>
        <a:bodyPr/>
        <a:lstStyle/>
        <a:p>
          <a:endParaRPr lang="en-US"/>
        </a:p>
      </dgm:t>
    </dgm:pt>
    <dgm:pt modelId="{8F746C59-1DBB-6641-A046-7F9CAAF0073F}" type="pres">
      <dgm:prSet presAssocID="{176DDF9B-F577-C54F-B856-1C40E144F01D}" presName="hierChild4" presStyleCnt="0"/>
      <dgm:spPr/>
    </dgm:pt>
    <dgm:pt modelId="{266FCD4A-3BDA-2346-BCCD-97B6CFFDD825}" type="pres">
      <dgm:prSet presAssocID="{176DDF9B-F577-C54F-B856-1C40E144F01D}" presName="hierChild5" presStyleCnt="0"/>
      <dgm:spPr/>
    </dgm:pt>
    <dgm:pt modelId="{7F434E67-C4ED-1F45-85A4-5856FC02BEDA}" type="pres">
      <dgm:prSet presAssocID="{1BD7AE50-6D60-DA43-9264-A49CCA2DE057}" presName="Name37" presStyleLbl="parChTrans1D4" presStyleIdx="5" presStyleCnt="15"/>
      <dgm:spPr/>
      <dgm:t>
        <a:bodyPr/>
        <a:lstStyle/>
        <a:p>
          <a:endParaRPr lang="en-US"/>
        </a:p>
      </dgm:t>
    </dgm:pt>
    <dgm:pt modelId="{7619604A-9451-214E-BA63-D44F7A2AD03D}" type="pres">
      <dgm:prSet presAssocID="{59EE3B18-5294-9344-BADA-8EFB6A498C9D}" presName="hierRoot2" presStyleCnt="0">
        <dgm:presLayoutVars>
          <dgm:hierBranch val="init"/>
        </dgm:presLayoutVars>
      </dgm:prSet>
      <dgm:spPr/>
    </dgm:pt>
    <dgm:pt modelId="{4FC5391E-EB78-C341-9784-E8BE239E565C}" type="pres">
      <dgm:prSet presAssocID="{59EE3B18-5294-9344-BADA-8EFB6A498C9D}" presName="rootComposite" presStyleCnt="0"/>
      <dgm:spPr/>
    </dgm:pt>
    <dgm:pt modelId="{5A12450B-293E-D74F-B08B-5C3BF1E7A2E5}" type="pres">
      <dgm:prSet presAssocID="{59EE3B18-5294-9344-BADA-8EFB6A498C9D}" presName="rootText" presStyleLbl="node4" presStyleIdx="5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64C722-3EB7-B54F-AAC0-F0D3931B99E2}" type="pres">
      <dgm:prSet presAssocID="{59EE3B18-5294-9344-BADA-8EFB6A498C9D}" presName="rootConnector" presStyleLbl="node4" presStyleIdx="5" presStyleCnt="15"/>
      <dgm:spPr/>
      <dgm:t>
        <a:bodyPr/>
        <a:lstStyle/>
        <a:p>
          <a:endParaRPr lang="en-US"/>
        </a:p>
      </dgm:t>
    </dgm:pt>
    <dgm:pt modelId="{2C8F2F7C-7CE9-824E-A232-76FBB0B8A23B}" type="pres">
      <dgm:prSet presAssocID="{59EE3B18-5294-9344-BADA-8EFB6A498C9D}" presName="hierChild4" presStyleCnt="0"/>
      <dgm:spPr/>
    </dgm:pt>
    <dgm:pt modelId="{4AF3B00E-29BA-8A4C-8BFE-4DAD400391B1}" type="pres">
      <dgm:prSet presAssocID="{59EE3B18-5294-9344-BADA-8EFB6A498C9D}" presName="hierChild5" presStyleCnt="0"/>
      <dgm:spPr/>
    </dgm:pt>
    <dgm:pt modelId="{64391B3B-9B03-7149-8FB0-E8269D6686F1}" type="pres">
      <dgm:prSet presAssocID="{2EB6FED2-B53E-944F-8AD9-F7243AC5314F}" presName="hierChild5" presStyleCnt="0"/>
      <dgm:spPr/>
    </dgm:pt>
    <dgm:pt modelId="{78FE1D2B-A0D8-6542-A749-1E678581654F}" type="pres">
      <dgm:prSet presAssocID="{D7A26EBA-EFA8-8448-97B2-4F573A90D255}" presName="Name37" presStyleLbl="parChTrans1D3" presStyleIdx="2" presStyleCnt="4"/>
      <dgm:spPr/>
      <dgm:t>
        <a:bodyPr/>
        <a:lstStyle/>
        <a:p>
          <a:endParaRPr lang="en-US"/>
        </a:p>
      </dgm:t>
    </dgm:pt>
    <dgm:pt modelId="{5FC31CD8-2EE5-5949-8D7A-9C8A0184CF2C}" type="pres">
      <dgm:prSet presAssocID="{E1E1B090-9929-E74F-AC48-22646A5539B5}" presName="hierRoot2" presStyleCnt="0">
        <dgm:presLayoutVars>
          <dgm:hierBranch val="init"/>
        </dgm:presLayoutVars>
      </dgm:prSet>
      <dgm:spPr/>
    </dgm:pt>
    <dgm:pt modelId="{A5AE58E6-C694-3A47-AAB8-3E8A1ADD2DA9}" type="pres">
      <dgm:prSet presAssocID="{E1E1B090-9929-E74F-AC48-22646A5539B5}" presName="rootComposite" presStyleCnt="0"/>
      <dgm:spPr/>
    </dgm:pt>
    <dgm:pt modelId="{2D990558-EA7D-9A48-8B92-97944D7D5132}" type="pres">
      <dgm:prSet presAssocID="{E1E1B090-9929-E74F-AC48-22646A5539B5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B0986A-4E9E-1843-87E2-3D56ECFB5F23}" type="pres">
      <dgm:prSet presAssocID="{E1E1B090-9929-E74F-AC48-22646A5539B5}" presName="rootConnector" presStyleLbl="node3" presStyleIdx="2" presStyleCnt="4"/>
      <dgm:spPr/>
      <dgm:t>
        <a:bodyPr/>
        <a:lstStyle/>
        <a:p>
          <a:endParaRPr lang="en-US"/>
        </a:p>
      </dgm:t>
    </dgm:pt>
    <dgm:pt modelId="{7206D170-02C7-3C40-8347-9839BCF2B205}" type="pres">
      <dgm:prSet presAssocID="{E1E1B090-9929-E74F-AC48-22646A5539B5}" presName="hierChild4" presStyleCnt="0"/>
      <dgm:spPr/>
    </dgm:pt>
    <dgm:pt modelId="{95189C82-DFBE-F34A-84D4-58CE675C6BB6}" type="pres">
      <dgm:prSet presAssocID="{5E4A0553-CFE5-6546-9507-BAFA7D8AE172}" presName="Name37" presStyleLbl="parChTrans1D4" presStyleIdx="6" presStyleCnt="15"/>
      <dgm:spPr/>
      <dgm:t>
        <a:bodyPr/>
        <a:lstStyle/>
        <a:p>
          <a:endParaRPr lang="en-US"/>
        </a:p>
      </dgm:t>
    </dgm:pt>
    <dgm:pt modelId="{77FBFF04-3DDD-8F42-A1EC-C746C57AB630}" type="pres">
      <dgm:prSet presAssocID="{060D9E56-994A-0145-A876-AF9BAC93D1C0}" presName="hierRoot2" presStyleCnt="0">
        <dgm:presLayoutVars>
          <dgm:hierBranch val="init"/>
        </dgm:presLayoutVars>
      </dgm:prSet>
      <dgm:spPr/>
    </dgm:pt>
    <dgm:pt modelId="{43002AF4-8202-2441-B5C3-AC3DBC2801F8}" type="pres">
      <dgm:prSet presAssocID="{060D9E56-994A-0145-A876-AF9BAC93D1C0}" presName="rootComposite" presStyleCnt="0"/>
      <dgm:spPr/>
    </dgm:pt>
    <dgm:pt modelId="{5158F070-C258-5A44-A93D-0B767D743BD5}" type="pres">
      <dgm:prSet presAssocID="{060D9E56-994A-0145-A876-AF9BAC93D1C0}" presName="rootText" presStyleLbl="node4" presStyleIdx="6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CC5618-686F-3542-95AF-CB22F705F098}" type="pres">
      <dgm:prSet presAssocID="{060D9E56-994A-0145-A876-AF9BAC93D1C0}" presName="rootConnector" presStyleLbl="node4" presStyleIdx="6" presStyleCnt="15"/>
      <dgm:spPr/>
      <dgm:t>
        <a:bodyPr/>
        <a:lstStyle/>
        <a:p>
          <a:endParaRPr lang="en-US"/>
        </a:p>
      </dgm:t>
    </dgm:pt>
    <dgm:pt modelId="{CD083737-88B0-3F43-B009-FC00A50C7707}" type="pres">
      <dgm:prSet presAssocID="{060D9E56-994A-0145-A876-AF9BAC93D1C0}" presName="hierChild4" presStyleCnt="0"/>
      <dgm:spPr/>
    </dgm:pt>
    <dgm:pt modelId="{65CD84CB-1CBB-4642-B8BB-EE6D13A21071}" type="pres">
      <dgm:prSet presAssocID="{060D9E56-994A-0145-A876-AF9BAC93D1C0}" presName="hierChild5" presStyleCnt="0"/>
      <dgm:spPr/>
    </dgm:pt>
    <dgm:pt modelId="{DA92B1C1-05D0-C346-880E-5A8924EBCCB7}" type="pres">
      <dgm:prSet presAssocID="{36ECD198-DDCE-7940-9328-F42A0C0D2CCE}" presName="Name37" presStyleLbl="parChTrans1D4" presStyleIdx="7" presStyleCnt="15"/>
      <dgm:spPr/>
      <dgm:t>
        <a:bodyPr/>
        <a:lstStyle/>
        <a:p>
          <a:endParaRPr lang="en-US"/>
        </a:p>
      </dgm:t>
    </dgm:pt>
    <dgm:pt modelId="{65BE47FC-6D11-2446-B4D7-74E9069C35DB}" type="pres">
      <dgm:prSet presAssocID="{2DB0F88A-929A-3A48-A9B8-98A8A26FEB17}" presName="hierRoot2" presStyleCnt="0">
        <dgm:presLayoutVars>
          <dgm:hierBranch val="init"/>
        </dgm:presLayoutVars>
      </dgm:prSet>
      <dgm:spPr/>
    </dgm:pt>
    <dgm:pt modelId="{C564F2E8-C30A-FE49-870D-A46784E1BC64}" type="pres">
      <dgm:prSet presAssocID="{2DB0F88A-929A-3A48-A9B8-98A8A26FEB17}" presName="rootComposite" presStyleCnt="0"/>
      <dgm:spPr/>
    </dgm:pt>
    <dgm:pt modelId="{96300E18-0F70-094F-B017-6D9CA0753372}" type="pres">
      <dgm:prSet presAssocID="{2DB0F88A-929A-3A48-A9B8-98A8A26FEB17}" presName="rootText" presStyleLbl="node4" presStyleIdx="7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940DDE-F206-0544-B3C3-7D04167838B8}" type="pres">
      <dgm:prSet presAssocID="{2DB0F88A-929A-3A48-A9B8-98A8A26FEB17}" presName="rootConnector" presStyleLbl="node4" presStyleIdx="7" presStyleCnt="15"/>
      <dgm:spPr/>
      <dgm:t>
        <a:bodyPr/>
        <a:lstStyle/>
        <a:p>
          <a:endParaRPr lang="en-US"/>
        </a:p>
      </dgm:t>
    </dgm:pt>
    <dgm:pt modelId="{06A521C7-4C48-324B-B888-ECE48D5B19C3}" type="pres">
      <dgm:prSet presAssocID="{2DB0F88A-929A-3A48-A9B8-98A8A26FEB17}" presName="hierChild4" presStyleCnt="0"/>
      <dgm:spPr/>
    </dgm:pt>
    <dgm:pt modelId="{24ACD960-58B6-F945-BBAD-F5526DD8A0FB}" type="pres">
      <dgm:prSet presAssocID="{2DB0F88A-929A-3A48-A9B8-98A8A26FEB17}" presName="hierChild5" presStyleCnt="0"/>
      <dgm:spPr/>
    </dgm:pt>
    <dgm:pt modelId="{5BD5EE06-5200-214F-9543-2D1C580425E2}" type="pres">
      <dgm:prSet presAssocID="{4AE2E9F4-B2B9-AA48-BFD3-8C7DE2070775}" presName="Name37" presStyleLbl="parChTrans1D4" presStyleIdx="8" presStyleCnt="15"/>
      <dgm:spPr/>
      <dgm:t>
        <a:bodyPr/>
        <a:lstStyle/>
        <a:p>
          <a:endParaRPr lang="en-US"/>
        </a:p>
      </dgm:t>
    </dgm:pt>
    <dgm:pt modelId="{4C82F4B0-BB9D-C841-B07A-18875DD1967E}" type="pres">
      <dgm:prSet presAssocID="{C664D3DC-1251-324F-8C73-A3E4F24F501B}" presName="hierRoot2" presStyleCnt="0">
        <dgm:presLayoutVars>
          <dgm:hierBranch val="init"/>
        </dgm:presLayoutVars>
      </dgm:prSet>
      <dgm:spPr/>
    </dgm:pt>
    <dgm:pt modelId="{F5E88F9C-1D81-5441-A9F7-9DC535833BA1}" type="pres">
      <dgm:prSet presAssocID="{C664D3DC-1251-324F-8C73-A3E4F24F501B}" presName="rootComposite" presStyleCnt="0"/>
      <dgm:spPr/>
    </dgm:pt>
    <dgm:pt modelId="{B38BEC56-2115-B843-9E81-999BE5DEFC28}" type="pres">
      <dgm:prSet presAssocID="{C664D3DC-1251-324F-8C73-A3E4F24F501B}" presName="rootText" presStyleLbl="node4" presStyleIdx="8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675E63-DFC7-D54F-B647-C30570940E92}" type="pres">
      <dgm:prSet presAssocID="{C664D3DC-1251-324F-8C73-A3E4F24F501B}" presName="rootConnector" presStyleLbl="node4" presStyleIdx="8" presStyleCnt="15"/>
      <dgm:spPr/>
      <dgm:t>
        <a:bodyPr/>
        <a:lstStyle/>
        <a:p>
          <a:endParaRPr lang="en-US"/>
        </a:p>
      </dgm:t>
    </dgm:pt>
    <dgm:pt modelId="{2428BD38-DB8E-584D-8E53-639544CE7253}" type="pres">
      <dgm:prSet presAssocID="{C664D3DC-1251-324F-8C73-A3E4F24F501B}" presName="hierChild4" presStyleCnt="0"/>
      <dgm:spPr/>
    </dgm:pt>
    <dgm:pt modelId="{212EA27B-5372-3D40-A8A3-ACFF8F869D05}" type="pres">
      <dgm:prSet presAssocID="{C664D3DC-1251-324F-8C73-A3E4F24F501B}" presName="hierChild5" presStyleCnt="0"/>
      <dgm:spPr/>
    </dgm:pt>
    <dgm:pt modelId="{F382DD0F-5195-8744-B768-8103372EF620}" type="pres">
      <dgm:prSet presAssocID="{E1E1B090-9929-E74F-AC48-22646A5539B5}" presName="hierChild5" presStyleCnt="0"/>
      <dgm:spPr/>
    </dgm:pt>
    <dgm:pt modelId="{4C0DE9A1-0D34-534E-AEA1-E8AA627956D5}" type="pres">
      <dgm:prSet presAssocID="{5BB58735-FF71-3C45-AEBC-A4EA48A2C460}" presName="Name37" presStyleLbl="parChTrans1D3" presStyleIdx="3" presStyleCnt="4"/>
      <dgm:spPr/>
      <dgm:t>
        <a:bodyPr/>
        <a:lstStyle/>
        <a:p>
          <a:endParaRPr lang="en-US"/>
        </a:p>
      </dgm:t>
    </dgm:pt>
    <dgm:pt modelId="{51E0F5E2-258C-3440-82C6-440AF27078F9}" type="pres">
      <dgm:prSet presAssocID="{822F064D-2C1C-4B41-A695-D07EB0EE2B89}" presName="hierRoot2" presStyleCnt="0">
        <dgm:presLayoutVars>
          <dgm:hierBranch val="init"/>
        </dgm:presLayoutVars>
      </dgm:prSet>
      <dgm:spPr/>
    </dgm:pt>
    <dgm:pt modelId="{301CF226-9A71-FE48-A288-22031E6C38AA}" type="pres">
      <dgm:prSet presAssocID="{822F064D-2C1C-4B41-A695-D07EB0EE2B89}" presName="rootComposite" presStyleCnt="0"/>
      <dgm:spPr/>
    </dgm:pt>
    <dgm:pt modelId="{60AE1E52-AF67-E344-AA1D-125878BB2EE9}" type="pres">
      <dgm:prSet presAssocID="{822F064D-2C1C-4B41-A695-D07EB0EE2B89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85C8CC-32D0-3642-BC42-A1B0333D6123}" type="pres">
      <dgm:prSet presAssocID="{822F064D-2C1C-4B41-A695-D07EB0EE2B89}" presName="rootConnector" presStyleLbl="node3" presStyleIdx="3" presStyleCnt="4"/>
      <dgm:spPr/>
      <dgm:t>
        <a:bodyPr/>
        <a:lstStyle/>
        <a:p>
          <a:endParaRPr lang="en-US"/>
        </a:p>
      </dgm:t>
    </dgm:pt>
    <dgm:pt modelId="{9778F027-9C44-1440-BFF0-54E92FD2A57A}" type="pres">
      <dgm:prSet presAssocID="{822F064D-2C1C-4B41-A695-D07EB0EE2B89}" presName="hierChild4" presStyleCnt="0"/>
      <dgm:spPr/>
    </dgm:pt>
    <dgm:pt modelId="{D2AE00B0-D128-2D4F-B511-85CAFB60C930}" type="pres">
      <dgm:prSet presAssocID="{E0E0DD12-81C8-C049-9575-42BA83E75672}" presName="Name37" presStyleLbl="parChTrans1D4" presStyleIdx="9" presStyleCnt="15"/>
      <dgm:spPr/>
      <dgm:t>
        <a:bodyPr/>
        <a:lstStyle/>
        <a:p>
          <a:endParaRPr lang="en-US"/>
        </a:p>
      </dgm:t>
    </dgm:pt>
    <dgm:pt modelId="{DAF3DFD4-F996-6646-B1D6-E6584DF313C2}" type="pres">
      <dgm:prSet presAssocID="{832D2BD4-764F-3349-9A71-DA57AC71EFE8}" presName="hierRoot2" presStyleCnt="0">
        <dgm:presLayoutVars>
          <dgm:hierBranch val="init"/>
        </dgm:presLayoutVars>
      </dgm:prSet>
      <dgm:spPr/>
    </dgm:pt>
    <dgm:pt modelId="{C92E513F-6FE6-624E-B9FA-CA82CAFB44E7}" type="pres">
      <dgm:prSet presAssocID="{832D2BD4-764F-3349-9A71-DA57AC71EFE8}" presName="rootComposite" presStyleCnt="0"/>
      <dgm:spPr/>
    </dgm:pt>
    <dgm:pt modelId="{38AA55B4-D05B-5D43-90AF-44C7AED03C1E}" type="pres">
      <dgm:prSet presAssocID="{832D2BD4-764F-3349-9A71-DA57AC71EFE8}" presName="rootText" presStyleLbl="node4" presStyleIdx="9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FBF24-3475-2F44-839D-B8DDC2E32D62}" type="pres">
      <dgm:prSet presAssocID="{832D2BD4-764F-3349-9A71-DA57AC71EFE8}" presName="rootConnector" presStyleLbl="node4" presStyleIdx="9" presStyleCnt="15"/>
      <dgm:spPr/>
      <dgm:t>
        <a:bodyPr/>
        <a:lstStyle/>
        <a:p>
          <a:endParaRPr lang="en-US"/>
        </a:p>
      </dgm:t>
    </dgm:pt>
    <dgm:pt modelId="{394BAD15-2101-1645-B260-8F0ED18E326E}" type="pres">
      <dgm:prSet presAssocID="{832D2BD4-764F-3349-9A71-DA57AC71EFE8}" presName="hierChild4" presStyleCnt="0"/>
      <dgm:spPr/>
    </dgm:pt>
    <dgm:pt modelId="{ACBB436F-E570-E342-86C8-0B3396423537}" type="pres">
      <dgm:prSet presAssocID="{3371F5EC-8814-1C48-B4B6-A862AF169452}" presName="Name37" presStyleLbl="parChTrans1D4" presStyleIdx="10" presStyleCnt="15"/>
      <dgm:spPr/>
      <dgm:t>
        <a:bodyPr/>
        <a:lstStyle/>
        <a:p>
          <a:endParaRPr lang="en-US"/>
        </a:p>
      </dgm:t>
    </dgm:pt>
    <dgm:pt modelId="{A9BFC286-7598-B140-B456-4A263E59ABAB}" type="pres">
      <dgm:prSet presAssocID="{FAAB0991-7617-8641-9D7B-D530F1625E9F}" presName="hierRoot2" presStyleCnt="0">
        <dgm:presLayoutVars>
          <dgm:hierBranch val="init"/>
        </dgm:presLayoutVars>
      </dgm:prSet>
      <dgm:spPr/>
    </dgm:pt>
    <dgm:pt modelId="{83BA5039-12F8-CC41-B12C-42E36868A4BA}" type="pres">
      <dgm:prSet presAssocID="{FAAB0991-7617-8641-9D7B-D530F1625E9F}" presName="rootComposite" presStyleCnt="0"/>
      <dgm:spPr/>
    </dgm:pt>
    <dgm:pt modelId="{D7901359-F2D4-314B-8A25-6DFE0DFCB0B9}" type="pres">
      <dgm:prSet presAssocID="{FAAB0991-7617-8641-9D7B-D530F1625E9F}" presName="rootText" presStyleLbl="node4" presStyleIdx="1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ACAF88-3CB7-6B46-80EA-0CEBD36F5456}" type="pres">
      <dgm:prSet presAssocID="{FAAB0991-7617-8641-9D7B-D530F1625E9F}" presName="rootConnector" presStyleLbl="node4" presStyleIdx="10" presStyleCnt="15"/>
      <dgm:spPr/>
      <dgm:t>
        <a:bodyPr/>
        <a:lstStyle/>
        <a:p>
          <a:endParaRPr lang="en-US"/>
        </a:p>
      </dgm:t>
    </dgm:pt>
    <dgm:pt modelId="{820F8D44-6DEA-BA41-9BC4-88C876277F49}" type="pres">
      <dgm:prSet presAssocID="{FAAB0991-7617-8641-9D7B-D530F1625E9F}" presName="hierChild4" presStyleCnt="0"/>
      <dgm:spPr/>
    </dgm:pt>
    <dgm:pt modelId="{A16A3435-D424-D443-A64A-50AFCC5FDEA9}" type="pres">
      <dgm:prSet presAssocID="{FAAB0991-7617-8641-9D7B-D530F1625E9F}" presName="hierChild5" presStyleCnt="0"/>
      <dgm:spPr/>
    </dgm:pt>
    <dgm:pt modelId="{947116CF-FCBA-3E4B-AF47-CB7003C7133E}" type="pres">
      <dgm:prSet presAssocID="{7D4DE001-0F29-C543-BD07-DA6679844042}" presName="Name37" presStyleLbl="parChTrans1D4" presStyleIdx="11" presStyleCnt="15"/>
      <dgm:spPr/>
      <dgm:t>
        <a:bodyPr/>
        <a:lstStyle/>
        <a:p>
          <a:endParaRPr lang="en-US"/>
        </a:p>
      </dgm:t>
    </dgm:pt>
    <dgm:pt modelId="{6322B023-4CC4-E040-92C2-5DFF68BA96E2}" type="pres">
      <dgm:prSet presAssocID="{FC91332A-46F3-7C44-BC54-EDDC00B401BC}" presName="hierRoot2" presStyleCnt="0">
        <dgm:presLayoutVars>
          <dgm:hierBranch val="init"/>
        </dgm:presLayoutVars>
      </dgm:prSet>
      <dgm:spPr/>
    </dgm:pt>
    <dgm:pt modelId="{36744CEF-5B59-CB4A-9B06-C21A417060EF}" type="pres">
      <dgm:prSet presAssocID="{FC91332A-46F3-7C44-BC54-EDDC00B401BC}" presName="rootComposite" presStyleCnt="0"/>
      <dgm:spPr/>
    </dgm:pt>
    <dgm:pt modelId="{ECA62E4D-20F3-D440-A8D7-4196DF6E34FE}" type="pres">
      <dgm:prSet presAssocID="{FC91332A-46F3-7C44-BC54-EDDC00B401BC}" presName="rootText" presStyleLbl="node4" presStyleIdx="1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00C7E7-DE67-1841-907B-BD6C5C2FAEF5}" type="pres">
      <dgm:prSet presAssocID="{FC91332A-46F3-7C44-BC54-EDDC00B401BC}" presName="rootConnector" presStyleLbl="node4" presStyleIdx="11" presStyleCnt="15"/>
      <dgm:spPr/>
      <dgm:t>
        <a:bodyPr/>
        <a:lstStyle/>
        <a:p>
          <a:endParaRPr lang="en-US"/>
        </a:p>
      </dgm:t>
    </dgm:pt>
    <dgm:pt modelId="{5D4C57FE-947E-6C4F-9B06-263BBD08083B}" type="pres">
      <dgm:prSet presAssocID="{FC91332A-46F3-7C44-BC54-EDDC00B401BC}" presName="hierChild4" presStyleCnt="0"/>
      <dgm:spPr/>
    </dgm:pt>
    <dgm:pt modelId="{6AE17BA8-5F21-8F4D-BE67-E5E8FA2B617A}" type="pres">
      <dgm:prSet presAssocID="{FC91332A-46F3-7C44-BC54-EDDC00B401BC}" presName="hierChild5" presStyleCnt="0"/>
      <dgm:spPr/>
    </dgm:pt>
    <dgm:pt modelId="{05D29343-61ED-3541-AFAB-29330074619F}" type="pres">
      <dgm:prSet presAssocID="{832D2BD4-764F-3349-9A71-DA57AC71EFE8}" presName="hierChild5" presStyleCnt="0"/>
      <dgm:spPr/>
    </dgm:pt>
    <dgm:pt modelId="{7330CB4C-8DB0-3949-B355-8D854CC6E552}" type="pres">
      <dgm:prSet presAssocID="{A5205B6A-8933-A44C-86F3-E9240E24088C}" presName="Name37" presStyleLbl="parChTrans1D4" presStyleIdx="12" presStyleCnt="15"/>
      <dgm:spPr/>
      <dgm:t>
        <a:bodyPr/>
        <a:lstStyle/>
        <a:p>
          <a:endParaRPr lang="en-US"/>
        </a:p>
      </dgm:t>
    </dgm:pt>
    <dgm:pt modelId="{1911940E-770C-1043-97C7-29AAF36D2C24}" type="pres">
      <dgm:prSet presAssocID="{411CA921-0755-FE49-91D1-9A1E7A57E38C}" presName="hierRoot2" presStyleCnt="0">
        <dgm:presLayoutVars>
          <dgm:hierBranch val="init"/>
        </dgm:presLayoutVars>
      </dgm:prSet>
      <dgm:spPr/>
    </dgm:pt>
    <dgm:pt modelId="{2572DE5F-D940-8C4A-A580-E4938379D610}" type="pres">
      <dgm:prSet presAssocID="{411CA921-0755-FE49-91D1-9A1E7A57E38C}" presName="rootComposite" presStyleCnt="0"/>
      <dgm:spPr/>
    </dgm:pt>
    <dgm:pt modelId="{313BB55C-A21F-384A-8757-68B6D61EB0A5}" type="pres">
      <dgm:prSet presAssocID="{411CA921-0755-FE49-91D1-9A1E7A57E38C}" presName="rootText" presStyleLbl="node4" presStyleIdx="1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53D471-7BA5-3A4A-BE2D-91E16975248D}" type="pres">
      <dgm:prSet presAssocID="{411CA921-0755-FE49-91D1-9A1E7A57E38C}" presName="rootConnector" presStyleLbl="node4" presStyleIdx="12" presStyleCnt="15"/>
      <dgm:spPr/>
      <dgm:t>
        <a:bodyPr/>
        <a:lstStyle/>
        <a:p>
          <a:endParaRPr lang="en-US"/>
        </a:p>
      </dgm:t>
    </dgm:pt>
    <dgm:pt modelId="{5C405009-746C-7142-A21A-DF3CFB6A17E5}" type="pres">
      <dgm:prSet presAssocID="{411CA921-0755-FE49-91D1-9A1E7A57E38C}" presName="hierChild4" presStyleCnt="0"/>
      <dgm:spPr/>
    </dgm:pt>
    <dgm:pt modelId="{4567D619-9215-5F44-8BF0-435596E69558}" type="pres">
      <dgm:prSet presAssocID="{411CA921-0755-FE49-91D1-9A1E7A57E38C}" presName="hierChild5" presStyleCnt="0"/>
      <dgm:spPr/>
    </dgm:pt>
    <dgm:pt modelId="{975BC502-A199-6347-9DA2-58834A5A81D6}" type="pres">
      <dgm:prSet presAssocID="{795293D8-8F1E-544D-9FE1-2B34EC062779}" presName="Name37" presStyleLbl="parChTrans1D4" presStyleIdx="13" presStyleCnt="15"/>
      <dgm:spPr/>
      <dgm:t>
        <a:bodyPr/>
        <a:lstStyle/>
        <a:p>
          <a:endParaRPr lang="en-US"/>
        </a:p>
      </dgm:t>
    </dgm:pt>
    <dgm:pt modelId="{12B7F7CC-4144-D54A-B42C-20646125F204}" type="pres">
      <dgm:prSet presAssocID="{327864A7-AA65-2243-9876-1E6DA5944B9C}" presName="hierRoot2" presStyleCnt="0">
        <dgm:presLayoutVars>
          <dgm:hierBranch val="init"/>
        </dgm:presLayoutVars>
      </dgm:prSet>
      <dgm:spPr/>
    </dgm:pt>
    <dgm:pt modelId="{CE4036D9-9878-FA41-9F0A-79DD2C4C4A3D}" type="pres">
      <dgm:prSet presAssocID="{327864A7-AA65-2243-9876-1E6DA5944B9C}" presName="rootComposite" presStyleCnt="0"/>
      <dgm:spPr/>
    </dgm:pt>
    <dgm:pt modelId="{1D3F05D6-C88E-8B46-9599-7DED55DD63B9}" type="pres">
      <dgm:prSet presAssocID="{327864A7-AA65-2243-9876-1E6DA5944B9C}" presName="rootText" presStyleLbl="node4" presStyleIdx="1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B1C1D5-1E72-0040-9C2E-EA803F131E21}" type="pres">
      <dgm:prSet presAssocID="{327864A7-AA65-2243-9876-1E6DA5944B9C}" presName="rootConnector" presStyleLbl="node4" presStyleIdx="13" presStyleCnt="15"/>
      <dgm:spPr/>
      <dgm:t>
        <a:bodyPr/>
        <a:lstStyle/>
        <a:p>
          <a:endParaRPr lang="en-US"/>
        </a:p>
      </dgm:t>
    </dgm:pt>
    <dgm:pt modelId="{CB2575C9-035C-3C4F-AFF5-A6340BFCCEF6}" type="pres">
      <dgm:prSet presAssocID="{327864A7-AA65-2243-9876-1E6DA5944B9C}" presName="hierChild4" presStyleCnt="0"/>
      <dgm:spPr/>
    </dgm:pt>
    <dgm:pt modelId="{0A1D0492-0E3F-EE4F-B96A-147CBCBF7552}" type="pres">
      <dgm:prSet presAssocID="{327864A7-AA65-2243-9876-1E6DA5944B9C}" presName="hierChild5" presStyleCnt="0"/>
      <dgm:spPr/>
    </dgm:pt>
    <dgm:pt modelId="{DE4C3F41-ABCE-1E49-9E16-9717C621F5B7}" type="pres">
      <dgm:prSet presAssocID="{945CDA5F-61E7-444F-9F74-EF5BA67C60F2}" presName="Name37" presStyleLbl="parChTrans1D4" presStyleIdx="14" presStyleCnt="15"/>
      <dgm:spPr/>
      <dgm:t>
        <a:bodyPr/>
        <a:lstStyle/>
        <a:p>
          <a:endParaRPr lang="en-US"/>
        </a:p>
      </dgm:t>
    </dgm:pt>
    <dgm:pt modelId="{ACA27AED-D88B-344D-B40B-ABA2BF362E0C}" type="pres">
      <dgm:prSet presAssocID="{5D6349F7-A449-274E-B222-B52CEC7358E2}" presName="hierRoot2" presStyleCnt="0">
        <dgm:presLayoutVars>
          <dgm:hierBranch val="init"/>
        </dgm:presLayoutVars>
      </dgm:prSet>
      <dgm:spPr/>
    </dgm:pt>
    <dgm:pt modelId="{B5DC8A3F-5731-1948-AAF1-C6F4799EF1FC}" type="pres">
      <dgm:prSet presAssocID="{5D6349F7-A449-274E-B222-B52CEC7358E2}" presName="rootComposite" presStyleCnt="0"/>
      <dgm:spPr/>
    </dgm:pt>
    <dgm:pt modelId="{D5BB58EA-E0BD-0A41-8F82-8AA852E1B6AD}" type="pres">
      <dgm:prSet presAssocID="{5D6349F7-A449-274E-B222-B52CEC7358E2}" presName="rootText" presStyleLbl="node4" presStyleIdx="1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BF7DE-6F27-064D-AF83-049368A071CC}" type="pres">
      <dgm:prSet presAssocID="{5D6349F7-A449-274E-B222-B52CEC7358E2}" presName="rootConnector" presStyleLbl="node4" presStyleIdx="14" presStyleCnt="15"/>
      <dgm:spPr/>
      <dgm:t>
        <a:bodyPr/>
        <a:lstStyle/>
        <a:p>
          <a:endParaRPr lang="en-US"/>
        </a:p>
      </dgm:t>
    </dgm:pt>
    <dgm:pt modelId="{50EB545A-CDD3-3E47-8D9F-D06AB264E3A4}" type="pres">
      <dgm:prSet presAssocID="{5D6349F7-A449-274E-B222-B52CEC7358E2}" presName="hierChild4" presStyleCnt="0"/>
      <dgm:spPr/>
    </dgm:pt>
    <dgm:pt modelId="{AA79F6E5-743F-5246-9339-0E87D2402B4A}" type="pres">
      <dgm:prSet presAssocID="{5D6349F7-A449-274E-B222-B52CEC7358E2}" presName="hierChild5" presStyleCnt="0"/>
      <dgm:spPr/>
    </dgm:pt>
    <dgm:pt modelId="{F9F516CB-6705-B645-9CC9-DA3356436008}" type="pres">
      <dgm:prSet presAssocID="{822F064D-2C1C-4B41-A695-D07EB0EE2B89}" presName="hierChild5" presStyleCnt="0"/>
      <dgm:spPr/>
    </dgm:pt>
    <dgm:pt modelId="{DEAE8391-AAE8-F048-B43B-9AAFBDEDF0F0}" type="pres">
      <dgm:prSet presAssocID="{DF7AC1DA-CABD-9442-9859-A8B06711C33B}" presName="hierChild5" presStyleCnt="0"/>
      <dgm:spPr/>
    </dgm:pt>
    <dgm:pt modelId="{67A2D4E3-FB8E-7E4A-AF39-051EF84D6AA3}" type="pres">
      <dgm:prSet presAssocID="{678A86EF-5CA9-4545-970F-D2FC387D65D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2324DD8-6928-6D4A-BCFF-38C0C0586426}" type="pres">
      <dgm:prSet presAssocID="{BA706BA4-56AA-5B4A-9E12-FF79A0FE9351}" presName="hierRoot2" presStyleCnt="0">
        <dgm:presLayoutVars>
          <dgm:hierBranch val="init"/>
        </dgm:presLayoutVars>
      </dgm:prSet>
      <dgm:spPr/>
    </dgm:pt>
    <dgm:pt modelId="{B16DB102-0A94-4E4B-A09B-714624C25377}" type="pres">
      <dgm:prSet presAssocID="{BA706BA4-56AA-5B4A-9E12-FF79A0FE9351}" presName="rootComposite" presStyleCnt="0"/>
      <dgm:spPr/>
    </dgm:pt>
    <dgm:pt modelId="{77534A76-C231-0F49-8E9C-37AAEB7A0B24}" type="pres">
      <dgm:prSet presAssocID="{BA706BA4-56AA-5B4A-9E12-FF79A0FE935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E2E206-DB87-D248-A78C-75C7DD6E0B7B}" type="pres">
      <dgm:prSet presAssocID="{BA706BA4-56AA-5B4A-9E12-FF79A0FE9351}" presName="rootConnector" presStyleLbl="node2" presStyleIdx="2" presStyleCnt="3"/>
      <dgm:spPr/>
      <dgm:t>
        <a:bodyPr/>
        <a:lstStyle/>
        <a:p>
          <a:endParaRPr lang="en-US"/>
        </a:p>
      </dgm:t>
    </dgm:pt>
    <dgm:pt modelId="{C3735446-3918-2C40-AAEE-4B66738620BF}" type="pres">
      <dgm:prSet presAssocID="{BA706BA4-56AA-5B4A-9E12-FF79A0FE9351}" presName="hierChild4" presStyleCnt="0"/>
      <dgm:spPr/>
    </dgm:pt>
    <dgm:pt modelId="{33D7E5BF-3EDD-1F43-A641-857A0DFCA4B4}" type="pres">
      <dgm:prSet presAssocID="{BA706BA4-56AA-5B4A-9E12-FF79A0FE9351}" presName="hierChild5" presStyleCnt="0"/>
      <dgm:spPr/>
    </dgm:pt>
    <dgm:pt modelId="{08547100-E482-1041-A37D-DD0899B3D9C6}" type="pres">
      <dgm:prSet presAssocID="{132013C2-3F32-C748-88BE-D8BC15C9B946}" presName="hierChild3" presStyleCnt="0"/>
      <dgm:spPr/>
    </dgm:pt>
  </dgm:ptLst>
  <dgm:cxnLst>
    <dgm:cxn modelId="{6EFE43A5-DCCE-0B4D-9606-B682C97C2A09}" type="presOf" srcId="{BA706BA4-56AA-5B4A-9E12-FF79A0FE9351}" destId="{8AE2E206-DB87-D248-A78C-75C7DD6E0B7B}" srcOrd="1" destOrd="0" presId="urn:microsoft.com/office/officeart/2005/8/layout/orgChart1"/>
    <dgm:cxn modelId="{8E71EE85-5C52-744D-A0A1-23FF21D89E40}" type="presOf" srcId="{822F064D-2C1C-4B41-A695-D07EB0EE2B89}" destId="{60AE1E52-AF67-E344-AA1D-125878BB2EE9}" srcOrd="0" destOrd="0" presId="urn:microsoft.com/office/officeart/2005/8/layout/orgChart1"/>
    <dgm:cxn modelId="{79E85D21-F738-B645-A351-C8EFE595A6F4}" type="presOf" srcId="{D8255A53-98D1-5A4C-87BD-DC82B424BA42}" destId="{25A8BFC4-8297-9849-9F0E-023F02332558}" srcOrd="1" destOrd="0" presId="urn:microsoft.com/office/officeart/2005/8/layout/orgChart1"/>
    <dgm:cxn modelId="{2567E3E9-36E3-4442-8595-5F5079861FD1}" type="presOf" srcId="{FAAB0991-7617-8641-9D7B-D530F1625E9F}" destId="{D7901359-F2D4-314B-8A25-6DFE0DFCB0B9}" srcOrd="0" destOrd="0" presId="urn:microsoft.com/office/officeart/2005/8/layout/orgChart1"/>
    <dgm:cxn modelId="{5ABF58B5-D800-1140-8075-736ADD2B5411}" type="presOf" srcId="{D8255A53-98D1-5A4C-87BD-DC82B424BA42}" destId="{54A40550-AF13-8146-A93A-F5B9B5A2AB31}" srcOrd="0" destOrd="0" presId="urn:microsoft.com/office/officeart/2005/8/layout/orgChart1"/>
    <dgm:cxn modelId="{9B6C1C31-446A-5640-B8E1-7FDEE4E7FBA6}" type="presOf" srcId="{59EE3B18-5294-9344-BADA-8EFB6A498C9D}" destId="{2A64C722-3EB7-B54F-AAC0-F0D3931B99E2}" srcOrd="1" destOrd="0" presId="urn:microsoft.com/office/officeart/2005/8/layout/orgChart1"/>
    <dgm:cxn modelId="{96DD5AA8-3822-8445-A4F4-3A7F7F86D9CE}" type="presOf" srcId="{060D9E56-994A-0145-A876-AF9BAC93D1C0}" destId="{CACC5618-686F-3542-95AF-CB22F705F098}" srcOrd="1" destOrd="0" presId="urn:microsoft.com/office/officeart/2005/8/layout/orgChart1"/>
    <dgm:cxn modelId="{C4B6C197-94ED-1342-AB5D-78AE348D0E4E}" type="presOf" srcId="{411CA921-0755-FE49-91D1-9A1E7A57E38C}" destId="{313BB55C-A21F-384A-8757-68B6D61EB0A5}" srcOrd="0" destOrd="0" presId="urn:microsoft.com/office/officeart/2005/8/layout/orgChart1"/>
    <dgm:cxn modelId="{5D488543-E1D6-DE4B-A1F8-50FAA6A5834A}" type="presOf" srcId="{2DB0F88A-929A-3A48-A9B8-98A8A26FEB17}" destId="{96300E18-0F70-094F-B017-6D9CA0753372}" srcOrd="0" destOrd="0" presId="urn:microsoft.com/office/officeart/2005/8/layout/orgChart1"/>
    <dgm:cxn modelId="{75E9ADF3-938B-A243-B2FC-66E3A8A7B668}" type="presOf" srcId="{D6F66562-9A6D-1142-8CD4-EFE34C93D7DC}" destId="{EB97D884-B78F-BC4A-A1AF-2DB94B7C3433}" srcOrd="0" destOrd="0" presId="urn:microsoft.com/office/officeart/2005/8/layout/orgChart1"/>
    <dgm:cxn modelId="{897FF311-AD50-4E4F-B70A-D138F2421257}" type="presOf" srcId="{176DDF9B-F577-C54F-B856-1C40E144F01D}" destId="{DB129C7F-FFE0-184A-90DB-146EE231F3E4}" srcOrd="0" destOrd="0" presId="urn:microsoft.com/office/officeart/2005/8/layout/orgChart1"/>
    <dgm:cxn modelId="{469E49B3-90BB-B343-B07C-47C44810FBBA}" type="presOf" srcId="{FC91332A-46F3-7C44-BC54-EDDC00B401BC}" destId="{EA00C7E7-DE67-1841-907B-BD6C5C2FAEF5}" srcOrd="1" destOrd="0" presId="urn:microsoft.com/office/officeart/2005/8/layout/orgChart1"/>
    <dgm:cxn modelId="{D72C4652-CC99-3C45-AAB4-0F7E0195D850}" type="presOf" srcId="{2EB6FED2-B53E-944F-8AD9-F7243AC5314F}" destId="{D661EA14-A096-DC42-8A29-80F3645ED83C}" srcOrd="1" destOrd="0" presId="urn:microsoft.com/office/officeart/2005/8/layout/orgChart1"/>
    <dgm:cxn modelId="{27452D02-9EBE-344F-AF8C-ED74D432249D}" srcId="{E1E1B090-9929-E74F-AC48-22646A5539B5}" destId="{2DB0F88A-929A-3A48-A9B8-98A8A26FEB17}" srcOrd="1" destOrd="0" parTransId="{36ECD198-DDCE-7940-9328-F42A0C0D2CCE}" sibTransId="{20A2BC87-78C3-DD4F-953F-20D5874E5EFD}"/>
    <dgm:cxn modelId="{7FA11DA3-2C4D-5C41-8E83-ED095B9E3C96}" type="presOf" srcId="{778F4941-D346-C446-97D0-22394242A705}" destId="{FC01CBF3-FC0E-D041-9E95-6A956D500CA1}" srcOrd="0" destOrd="0" presId="urn:microsoft.com/office/officeart/2005/8/layout/orgChart1"/>
    <dgm:cxn modelId="{25527F2C-DEA9-E248-9AE8-A22E2411EA01}" type="presOf" srcId="{0A94C726-6B7A-854D-BDF8-0878E301FB26}" destId="{BFEB26EF-C662-084E-808E-8FF62B0E4891}" srcOrd="0" destOrd="0" presId="urn:microsoft.com/office/officeart/2005/8/layout/orgChart1"/>
    <dgm:cxn modelId="{67ACC158-0C17-8C48-9360-F31CDC30FB1F}" type="presOf" srcId="{327864A7-AA65-2243-9876-1E6DA5944B9C}" destId="{1D3F05D6-C88E-8B46-9599-7DED55DD63B9}" srcOrd="0" destOrd="0" presId="urn:microsoft.com/office/officeart/2005/8/layout/orgChart1"/>
    <dgm:cxn modelId="{1B6E5DD2-B991-F84B-94B2-D3E029A1353F}" type="presOf" srcId="{73AB11DA-5E79-8F4B-8265-B87622DAD875}" destId="{336A72DA-0333-2242-A05B-A92CEF8CC888}" srcOrd="0" destOrd="0" presId="urn:microsoft.com/office/officeart/2005/8/layout/orgChart1"/>
    <dgm:cxn modelId="{4E1A3A7E-85E4-824C-9DB7-6511D411D376}" srcId="{DF7AC1DA-CABD-9442-9859-A8B06711C33B}" destId="{822F064D-2C1C-4B41-A695-D07EB0EE2B89}" srcOrd="3" destOrd="0" parTransId="{5BB58735-FF71-3C45-AEBC-A4EA48A2C460}" sibTransId="{9226F3B9-632C-E24E-82ED-4A6742F22B8B}"/>
    <dgm:cxn modelId="{3404137F-3BF8-694D-A1C7-1291F7BDAD57}" type="presOf" srcId="{D6F66562-9A6D-1142-8CD4-EFE34C93D7DC}" destId="{7B4E980A-F3B1-F74D-AE90-B6DA38D0B47B}" srcOrd="1" destOrd="0" presId="urn:microsoft.com/office/officeart/2005/8/layout/orgChart1"/>
    <dgm:cxn modelId="{F40DE5C5-5714-DD48-BF9D-D36281CEFEE8}" type="presOf" srcId="{D7A26EBA-EFA8-8448-97B2-4F573A90D255}" destId="{78FE1D2B-A0D8-6542-A749-1E678581654F}" srcOrd="0" destOrd="0" presId="urn:microsoft.com/office/officeart/2005/8/layout/orgChart1"/>
    <dgm:cxn modelId="{38C85BE7-FF8E-994D-B681-73D7926205D0}" type="presOf" srcId="{E0E0DD12-81C8-C049-9575-42BA83E75672}" destId="{D2AE00B0-D128-2D4F-B511-85CAFB60C930}" srcOrd="0" destOrd="0" presId="urn:microsoft.com/office/officeart/2005/8/layout/orgChart1"/>
    <dgm:cxn modelId="{B111E9B7-64B1-9044-8004-FD2E0476CF19}" type="presOf" srcId="{5D6349F7-A449-274E-B222-B52CEC7358E2}" destId="{4C2BF7DE-6F27-064D-AF83-049368A071CC}" srcOrd="1" destOrd="0" presId="urn:microsoft.com/office/officeart/2005/8/layout/orgChart1"/>
    <dgm:cxn modelId="{C161F2E2-3893-F741-8380-2E9849C9991E}" type="presOf" srcId="{2EB6FED2-B53E-944F-8AD9-F7243AC5314F}" destId="{F57F114A-F990-E442-A178-EB6F408FD183}" srcOrd="0" destOrd="0" presId="urn:microsoft.com/office/officeart/2005/8/layout/orgChart1"/>
    <dgm:cxn modelId="{4313A766-CA4A-BD4A-AA5A-C9B8091A6E91}" srcId="{822F064D-2C1C-4B41-A695-D07EB0EE2B89}" destId="{5D6349F7-A449-274E-B222-B52CEC7358E2}" srcOrd="3" destOrd="0" parTransId="{945CDA5F-61E7-444F-9F74-EF5BA67C60F2}" sibTransId="{BAB0721B-9863-CB46-89CA-58A8A69FEF9F}"/>
    <dgm:cxn modelId="{B0CFCE36-435C-4542-ADD4-6845690E2B7F}" srcId="{E1E1B090-9929-E74F-AC48-22646A5539B5}" destId="{C664D3DC-1251-324F-8C73-A3E4F24F501B}" srcOrd="2" destOrd="0" parTransId="{4AE2E9F4-B2B9-AA48-BFD3-8C7DE2070775}" sibTransId="{D29D68F5-13E1-0C4D-936B-5985B42CBC95}"/>
    <dgm:cxn modelId="{261C5169-5025-D94A-89DE-ADE0B5DEBF68}" srcId="{D6F66562-9A6D-1142-8CD4-EFE34C93D7DC}" destId="{151F16CB-2D56-7646-B916-DAC2E847F6C8}" srcOrd="0" destOrd="0" parTransId="{8D764F04-45B7-FB4E-8AAE-7E944E067EEC}" sibTransId="{ED929315-86FF-DB4F-B0CD-9C817683203C}"/>
    <dgm:cxn modelId="{EE385DD0-1D58-104B-B863-40B2E72397C4}" srcId="{DF7AC1DA-CABD-9442-9859-A8B06711C33B}" destId="{E1E1B090-9929-E74F-AC48-22646A5539B5}" srcOrd="2" destOrd="0" parTransId="{D7A26EBA-EFA8-8448-97B2-4F573A90D255}" sibTransId="{0F79E544-3D53-4C45-A870-733CDD2AC727}"/>
    <dgm:cxn modelId="{EB4D18FC-E2F9-9749-8D3B-EE6CB33B18E4}" type="presOf" srcId="{822F064D-2C1C-4B41-A695-D07EB0EE2B89}" destId="{8285C8CC-32D0-3642-BC42-A1B0333D6123}" srcOrd="1" destOrd="0" presId="urn:microsoft.com/office/officeart/2005/8/layout/orgChart1"/>
    <dgm:cxn modelId="{36F59D52-418E-F44B-A202-9FD0EAB01E7C}" type="presOf" srcId="{C664D3DC-1251-324F-8C73-A3E4F24F501B}" destId="{F4675E63-DFC7-D54F-B647-C30570940E92}" srcOrd="1" destOrd="0" presId="urn:microsoft.com/office/officeart/2005/8/layout/orgChart1"/>
    <dgm:cxn modelId="{26AC8B48-B62A-2F41-AF9E-33581919422E}" srcId="{822F064D-2C1C-4B41-A695-D07EB0EE2B89}" destId="{411CA921-0755-FE49-91D1-9A1E7A57E38C}" srcOrd="1" destOrd="0" parTransId="{A5205B6A-8933-A44C-86F3-E9240E24088C}" sibTransId="{390DE5B2-E6CD-E94B-B4B5-1FE93A35F4D3}"/>
    <dgm:cxn modelId="{1AB11460-C4F7-AF47-958B-60B037A79986}" type="presOf" srcId="{678A86EF-5CA9-4545-970F-D2FC387D65DC}" destId="{67A2D4E3-FB8E-7E4A-AF39-051EF84D6AA3}" srcOrd="0" destOrd="0" presId="urn:microsoft.com/office/officeart/2005/8/layout/orgChart1"/>
    <dgm:cxn modelId="{3C28C80F-E051-3B42-A13B-64B10F4E63AC}" type="presOf" srcId="{494D2D1F-8C0C-AB4A-9C19-93BF12C64271}" destId="{98593828-60F0-EB4B-8C17-367050BB96B4}" srcOrd="0" destOrd="0" presId="urn:microsoft.com/office/officeart/2005/8/layout/orgChart1"/>
    <dgm:cxn modelId="{B0EA5B33-D415-6140-B627-632A6E242A5C}" type="presOf" srcId="{DF7AC1DA-CABD-9442-9859-A8B06711C33B}" destId="{DE3F05A0-D721-3849-997A-15E96C18DC67}" srcOrd="1" destOrd="0" presId="urn:microsoft.com/office/officeart/2005/8/layout/orgChart1"/>
    <dgm:cxn modelId="{C86B1527-EB6E-0B48-BF74-DF8F17DF3432}" srcId="{D6F66562-9A6D-1142-8CD4-EFE34C93D7DC}" destId="{048DE0B2-D28C-9542-A930-D595A0AF18DF}" srcOrd="2" destOrd="0" parTransId="{C6850B2F-4B9A-764A-8495-35ADDF2D7268}" sibTransId="{21491734-BC36-0A4A-9824-CF5BD42B283F}"/>
    <dgm:cxn modelId="{3DB8293B-272B-DF4D-8B4B-AA6054A9E086}" srcId="{2EB6FED2-B53E-944F-8AD9-F7243AC5314F}" destId="{176DDF9B-F577-C54F-B856-1C40E144F01D}" srcOrd="1" destOrd="0" parTransId="{C647967F-362B-F14A-9F16-36B0B5AD0625}" sibTransId="{666E1F37-9132-E74D-8188-ACDB0A49C5CF}"/>
    <dgm:cxn modelId="{A58261F9-DC08-AA48-946F-FE21469F6AC9}" type="presOf" srcId="{5E4A0553-CFE5-6546-9507-BAFA7D8AE172}" destId="{95189C82-DFBE-F34A-84D4-58CE675C6BB6}" srcOrd="0" destOrd="0" presId="urn:microsoft.com/office/officeart/2005/8/layout/orgChart1"/>
    <dgm:cxn modelId="{5B8A5D06-40C1-3244-AB78-E98BF5ABE85C}" srcId="{132013C2-3F32-C748-88BE-D8BC15C9B946}" destId="{DF7AC1DA-CABD-9442-9859-A8B06711C33B}" srcOrd="1" destOrd="0" parTransId="{E8AA37A9-080D-2441-8D56-80D35CF153EC}" sibTransId="{D306EB08-7BFE-C64A-A13C-5C96CF4C730A}"/>
    <dgm:cxn modelId="{0B53D1D8-E75E-024E-BBE4-C76B933924C1}" type="presOf" srcId="{05A23D8C-F48F-6B46-9F85-AAA0DE36106D}" destId="{1A01CCB5-EAF4-FE49-8DBA-DE0400C389B6}" srcOrd="1" destOrd="0" presId="urn:microsoft.com/office/officeart/2005/8/layout/orgChart1"/>
    <dgm:cxn modelId="{167A32C4-3CB3-2F4A-A443-74E1C2A1D244}" type="presOf" srcId="{048DE0B2-D28C-9542-A930-D595A0AF18DF}" destId="{0D4300F3-9C4C-9444-9000-50751B44E155}" srcOrd="1" destOrd="0" presId="urn:microsoft.com/office/officeart/2005/8/layout/orgChart1"/>
    <dgm:cxn modelId="{86C3773C-F1A4-D64B-B04D-F96C0E559FCE}" type="presOf" srcId="{FAAB0991-7617-8641-9D7B-D530F1625E9F}" destId="{AAACAF88-3CB7-6B46-80EA-0CEBD36F5456}" srcOrd="1" destOrd="0" presId="urn:microsoft.com/office/officeart/2005/8/layout/orgChart1"/>
    <dgm:cxn modelId="{686DDC54-8B0D-3547-B099-E2303F66D7BC}" type="presOf" srcId="{DF7AC1DA-CABD-9442-9859-A8B06711C33B}" destId="{384808F9-B9AD-0E43-9F09-440A4267D262}" srcOrd="0" destOrd="0" presId="urn:microsoft.com/office/officeart/2005/8/layout/orgChart1"/>
    <dgm:cxn modelId="{7D0837D9-99F2-1248-907C-7B135FB10CE5}" type="presOf" srcId="{BA706BA4-56AA-5B4A-9E12-FF79A0FE9351}" destId="{77534A76-C231-0F49-8E9C-37AAEB7A0B24}" srcOrd="0" destOrd="0" presId="urn:microsoft.com/office/officeart/2005/8/layout/orgChart1"/>
    <dgm:cxn modelId="{5EB5DF8A-E7E5-6742-8E00-D78CA07B8542}" srcId="{2EB6FED2-B53E-944F-8AD9-F7243AC5314F}" destId="{59EE3B18-5294-9344-BADA-8EFB6A498C9D}" srcOrd="2" destOrd="0" parTransId="{1BD7AE50-6D60-DA43-9264-A49CCA2DE057}" sibTransId="{CC60B8C2-0D43-9244-BC73-4C7160D9BD64}"/>
    <dgm:cxn modelId="{B7364A0D-E9A6-5D4D-B941-5D2A92AE13A1}" type="presOf" srcId="{5BB58735-FF71-3C45-AEBC-A4EA48A2C460}" destId="{4C0DE9A1-0D34-534E-AEA1-E8AA627956D5}" srcOrd="0" destOrd="0" presId="urn:microsoft.com/office/officeart/2005/8/layout/orgChart1"/>
    <dgm:cxn modelId="{09C998C7-9D34-7046-A934-6BB438B94FED}" type="presOf" srcId="{0A94C726-6B7A-854D-BDF8-0878E301FB26}" destId="{D28008F0-C050-BA4B-AFD9-9BF4765877D0}" srcOrd="1" destOrd="0" presId="urn:microsoft.com/office/officeart/2005/8/layout/orgChart1"/>
    <dgm:cxn modelId="{FD099C13-2B7D-A04C-9B17-1D39E093D804}" type="presOf" srcId="{EF6CE2B4-85DB-FC44-B602-10B0FB1EF567}" destId="{332BC006-C188-3F45-8925-40061688D3F0}" srcOrd="0" destOrd="0" presId="urn:microsoft.com/office/officeart/2005/8/layout/orgChart1"/>
    <dgm:cxn modelId="{5CF7B841-BA52-374F-BD83-BFFA2DD00CFF}" srcId="{DF7AC1DA-CABD-9442-9859-A8B06711C33B}" destId="{D6F66562-9A6D-1142-8CD4-EFE34C93D7DC}" srcOrd="0" destOrd="0" parTransId="{494D2D1F-8C0C-AB4A-9C19-93BF12C64271}" sibTransId="{682EF34A-6A1A-A544-8814-587F8856F905}"/>
    <dgm:cxn modelId="{09F8172B-EF53-2B4B-A34E-833AE250CDFA}" type="presOf" srcId="{795293D8-8F1E-544D-9FE1-2B34EC062779}" destId="{975BC502-A199-6347-9DA2-58834A5A81D6}" srcOrd="0" destOrd="0" presId="urn:microsoft.com/office/officeart/2005/8/layout/orgChart1"/>
    <dgm:cxn modelId="{3BECBD74-2724-4348-9E80-A6ECEB6A6B45}" srcId="{E1E1B090-9929-E74F-AC48-22646A5539B5}" destId="{060D9E56-994A-0145-A876-AF9BAC93D1C0}" srcOrd="0" destOrd="0" parTransId="{5E4A0553-CFE5-6546-9507-BAFA7D8AE172}" sibTransId="{403C1139-AE7A-DB4F-913D-4565BC229029}"/>
    <dgm:cxn modelId="{DAC8D8D4-E67B-894B-BED0-CD1FE465EC69}" srcId="{832D2BD4-764F-3349-9A71-DA57AC71EFE8}" destId="{FAAB0991-7617-8641-9D7B-D530F1625E9F}" srcOrd="0" destOrd="0" parTransId="{3371F5EC-8814-1C48-B4B6-A862AF169452}" sibTransId="{59E2C985-7795-0C47-8392-BB08C5E5EA59}"/>
    <dgm:cxn modelId="{A5124687-D026-9648-B335-271839FE034B}" type="presOf" srcId="{7D4DE001-0F29-C543-BD07-DA6679844042}" destId="{947116CF-FCBA-3E4B-AF47-CB7003C7133E}" srcOrd="0" destOrd="0" presId="urn:microsoft.com/office/officeart/2005/8/layout/orgChart1"/>
    <dgm:cxn modelId="{22DBFDB1-AB69-1B40-83C9-B0FCDC7EEF9E}" type="presOf" srcId="{59EE3B18-5294-9344-BADA-8EFB6A498C9D}" destId="{5A12450B-293E-D74F-B08B-5C3BF1E7A2E5}" srcOrd="0" destOrd="0" presId="urn:microsoft.com/office/officeart/2005/8/layout/orgChart1"/>
    <dgm:cxn modelId="{A8908E7A-DB4B-B343-976E-BFD4CC194A14}" srcId="{822F064D-2C1C-4B41-A695-D07EB0EE2B89}" destId="{327864A7-AA65-2243-9876-1E6DA5944B9C}" srcOrd="2" destOrd="0" parTransId="{795293D8-8F1E-544D-9FE1-2B34EC062779}" sibTransId="{B49C2EF8-1814-3F40-B139-3F109BF2E194}"/>
    <dgm:cxn modelId="{3347C6E7-2BE6-7945-BBC0-75A8B5F97615}" type="presOf" srcId="{132013C2-3F32-C748-88BE-D8BC15C9B946}" destId="{A47D99CE-0B20-F64F-AA6B-91ED7BC02CB1}" srcOrd="1" destOrd="0" presId="urn:microsoft.com/office/officeart/2005/8/layout/orgChart1"/>
    <dgm:cxn modelId="{3C8B5B40-5CF6-E44A-91F4-4A5163F44482}" type="presOf" srcId="{132013C2-3F32-C748-88BE-D8BC15C9B946}" destId="{B87DA83C-159E-3047-93C2-0A3AA42A2E18}" srcOrd="0" destOrd="0" presId="urn:microsoft.com/office/officeart/2005/8/layout/orgChart1"/>
    <dgm:cxn modelId="{2455DC48-75ED-6D42-9610-DB3B6DC84118}" type="presOf" srcId="{E8AA37A9-080D-2441-8D56-80D35CF153EC}" destId="{D85AA0DD-C97D-8541-B03B-85F010299AB5}" srcOrd="0" destOrd="0" presId="urn:microsoft.com/office/officeart/2005/8/layout/orgChart1"/>
    <dgm:cxn modelId="{07054443-73B4-594C-AE8D-E52F740FFC9C}" type="presOf" srcId="{FC91332A-46F3-7C44-BC54-EDDC00B401BC}" destId="{ECA62E4D-20F3-D440-A8D7-4196DF6E34FE}" srcOrd="0" destOrd="0" presId="urn:microsoft.com/office/officeart/2005/8/layout/orgChart1"/>
    <dgm:cxn modelId="{D707D5B7-C9B0-984F-B74D-5288D8749CE0}" srcId="{EF6DFE0F-21E3-474F-992D-2F50356687DA}" destId="{132013C2-3F32-C748-88BE-D8BC15C9B946}" srcOrd="0" destOrd="0" parTransId="{8D07298E-DC71-E445-83DC-F2AC6A54AF15}" sibTransId="{1EDA57CE-DF50-2C42-A332-6F88E9B7991E}"/>
    <dgm:cxn modelId="{857C5DFF-60AE-4343-B779-6E8E19C11F85}" type="presOf" srcId="{5D6349F7-A449-274E-B222-B52CEC7358E2}" destId="{D5BB58EA-E0BD-0A41-8F82-8AA852E1B6AD}" srcOrd="0" destOrd="0" presId="urn:microsoft.com/office/officeart/2005/8/layout/orgChart1"/>
    <dgm:cxn modelId="{92E78C52-BB8C-D543-B13E-407997AA9EA7}" type="presOf" srcId="{36ECD198-DDCE-7940-9328-F42A0C0D2CCE}" destId="{DA92B1C1-05D0-C346-880E-5A8924EBCCB7}" srcOrd="0" destOrd="0" presId="urn:microsoft.com/office/officeart/2005/8/layout/orgChart1"/>
    <dgm:cxn modelId="{9B7178FA-CA2D-2B42-8EF9-F326DBC982CC}" srcId="{DF7AC1DA-CABD-9442-9859-A8B06711C33B}" destId="{2EB6FED2-B53E-944F-8AD9-F7243AC5314F}" srcOrd="1" destOrd="0" parTransId="{1EF1E212-4FFE-F444-8A4F-FAB911A2DAA0}" sibTransId="{8E151A19-7D2C-0045-8C11-6F8A2F9261D0}"/>
    <dgm:cxn modelId="{84AF4D20-7118-E843-A399-32694EA7B6E2}" type="presOf" srcId="{E1E1B090-9929-E74F-AC48-22646A5539B5}" destId="{2D990558-EA7D-9A48-8B92-97944D7D5132}" srcOrd="0" destOrd="0" presId="urn:microsoft.com/office/officeart/2005/8/layout/orgChart1"/>
    <dgm:cxn modelId="{9F358FCB-E5DD-0F47-ABF6-23B061BB0F03}" type="presOf" srcId="{832D2BD4-764F-3349-9A71-DA57AC71EFE8}" destId="{D9DFBF24-3475-2F44-839D-B8DDC2E32D62}" srcOrd="1" destOrd="0" presId="urn:microsoft.com/office/officeart/2005/8/layout/orgChart1"/>
    <dgm:cxn modelId="{20EF6FC9-9EEC-684A-8532-D5EF594D0D49}" type="presOf" srcId="{EF6DFE0F-21E3-474F-992D-2F50356687DA}" destId="{86D1150F-32B7-9541-9D90-6EC7C904EA8A}" srcOrd="0" destOrd="0" presId="urn:microsoft.com/office/officeart/2005/8/layout/orgChart1"/>
    <dgm:cxn modelId="{ADFDCC3F-C8B3-3249-9AFE-1D23F83F8A0D}" type="presOf" srcId="{048DE0B2-D28C-9542-A930-D595A0AF18DF}" destId="{536BE524-B4F7-4E4D-87F7-FC14C2488460}" srcOrd="0" destOrd="0" presId="urn:microsoft.com/office/officeart/2005/8/layout/orgChart1"/>
    <dgm:cxn modelId="{4E300470-5D7A-6B4E-855B-CB26F540B30F}" type="presOf" srcId="{C647967F-362B-F14A-9F16-36B0B5AD0625}" destId="{577FC208-02F7-FE4E-AAEE-34C28011FD23}" srcOrd="0" destOrd="0" presId="urn:microsoft.com/office/officeart/2005/8/layout/orgChart1"/>
    <dgm:cxn modelId="{794772F4-8648-7E4E-A1B6-32A80F178646}" type="presOf" srcId="{1EF1E212-4FFE-F444-8A4F-FAB911A2DAA0}" destId="{0B495D36-6F72-D644-8941-C0DBCE471617}" srcOrd="0" destOrd="0" presId="urn:microsoft.com/office/officeart/2005/8/layout/orgChart1"/>
    <dgm:cxn modelId="{6CD5F247-3C44-3C4B-8B5F-5DF24FC97660}" type="presOf" srcId="{060D9E56-994A-0145-A876-AF9BAC93D1C0}" destId="{5158F070-C258-5A44-A93D-0B767D743BD5}" srcOrd="0" destOrd="0" presId="urn:microsoft.com/office/officeart/2005/8/layout/orgChart1"/>
    <dgm:cxn modelId="{812A1A9C-DC8A-BB49-A210-D1820A995397}" type="presOf" srcId="{176DDF9B-F577-C54F-B856-1C40E144F01D}" destId="{9BD0A866-B1D4-6E48-888A-E48F65844D4D}" srcOrd="1" destOrd="0" presId="urn:microsoft.com/office/officeart/2005/8/layout/orgChart1"/>
    <dgm:cxn modelId="{07F077F5-1C51-E840-A060-E6E01DEC8D37}" type="presOf" srcId="{C6850B2F-4B9A-764A-8495-35ADDF2D7268}" destId="{35AA1F75-554B-D04C-A9E4-D91D1CCC7EC5}" srcOrd="0" destOrd="0" presId="urn:microsoft.com/office/officeart/2005/8/layout/orgChart1"/>
    <dgm:cxn modelId="{CAACABAD-D9B8-7645-BB38-2CF534978B44}" type="presOf" srcId="{E1E1B090-9929-E74F-AC48-22646A5539B5}" destId="{9EB0986A-4E9E-1843-87E2-3D56ECFB5F23}" srcOrd="1" destOrd="0" presId="urn:microsoft.com/office/officeart/2005/8/layout/orgChart1"/>
    <dgm:cxn modelId="{9300C13B-950E-C141-B168-A7AD536BC014}" srcId="{D6F66562-9A6D-1142-8CD4-EFE34C93D7DC}" destId="{0A94C726-6B7A-854D-BDF8-0878E301FB26}" srcOrd="1" destOrd="0" parTransId="{73AB11DA-5E79-8F4B-8265-B87622DAD875}" sibTransId="{981D634A-C70A-624E-88D7-12BC35659A79}"/>
    <dgm:cxn modelId="{5CB34FB0-9470-494C-86A5-1A2217C1F4E3}" type="presOf" srcId="{945CDA5F-61E7-444F-9F74-EF5BA67C60F2}" destId="{DE4C3F41-ABCE-1E49-9E16-9717C621F5B7}" srcOrd="0" destOrd="0" presId="urn:microsoft.com/office/officeart/2005/8/layout/orgChart1"/>
    <dgm:cxn modelId="{6347B661-D41F-8040-BC08-78E57A44EA49}" srcId="{132013C2-3F32-C748-88BE-D8BC15C9B946}" destId="{BA706BA4-56AA-5B4A-9E12-FF79A0FE9351}" srcOrd="2" destOrd="0" parTransId="{678A86EF-5CA9-4545-970F-D2FC387D65DC}" sibTransId="{8F9C3C16-8AED-9745-8AA7-EC6EECF2508D}"/>
    <dgm:cxn modelId="{72FB8E3A-FFD1-0341-9B74-2F5EA30E3AFB}" type="presOf" srcId="{3371F5EC-8814-1C48-B4B6-A862AF169452}" destId="{ACBB436F-E570-E342-86C8-0B3396423537}" srcOrd="0" destOrd="0" presId="urn:microsoft.com/office/officeart/2005/8/layout/orgChart1"/>
    <dgm:cxn modelId="{3C510D65-B1D5-E944-A2C4-096C65CFAF34}" type="presOf" srcId="{2DB0F88A-929A-3A48-A9B8-98A8A26FEB17}" destId="{5B940DDE-F206-0544-B3C3-7D04167838B8}" srcOrd="1" destOrd="0" presId="urn:microsoft.com/office/officeart/2005/8/layout/orgChart1"/>
    <dgm:cxn modelId="{89CAAF75-5AEF-5148-AD52-F74947999417}" srcId="{132013C2-3F32-C748-88BE-D8BC15C9B946}" destId="{D8255A53-98D1-5A4C-87BD-DC82B424BA42}" srcOrd="0" destOrd="0" parTransId="{EF6CE2B4-85DB-FC44-B602-10B0FB1EF567}" sibTransId="{1151F8D0-47B9-FE4F-A743-F92533276E3E}"/>
    <dgm:cxn modelId="{19A53783-DC61-0246-AB4E-6E81397FFE86}" srcId="{822F064D-2C1C-4B41-A695-D07EB0EE2B89}" destId="{832D2BD4-764F-3349-9A71-DA57AC71EFE8}" srcOrd="0" destOrd="0" parTransId="{E0E0DD12-81C8-C049-9575-42BA83E75672}" sibTransId="{53590C23-D78B-004A-AF29-53AE2DEA4B6A}"/>
    <dgm:cxn modelId="{BA282384-DDD3-F54F-B8DE-AEF242079665}" type="presOf" srcId="{151F16CB-2D56-7646-B916-DAC2E847F6C8}" destId="{0CCBE19F-6AF2-DD42-907B-21039ED9FB29}" srcOrd="0" destOrd="0" presId="urn:microsoft.com/office/officeart/2005/8/layout/orgChart1"/>
    <dgm:cxn modelId="{8EBC2CCE-1408-554E-B05F-F60166EAADFF}" type="presOf" srcId="{327864A7-AA65-2243-9876-1E6DA5944B9C}" destId="{69B1C1D5-1E72-0040-9C2E-EA803F131E21}" srcOrd="1" destOrd="0" presId="urn:microsoft.com/office/officeart/2005/8/layout/orgChart1"/>
    <dgm:cxn modelId="{6B7BF1AF-C4AA-1A49-9414-8D8E1B02E5E2}" type="presOf" srcId="{A5205B6A-8933-A44C-86F3-E9240E24088C}" destId="{7330CB4C-8DB0-3949-B355-8D854CC6E552}" srcOrd="0" destOrd="0" presId="urn:microsoft.com/office/officeart/2005/8/layout/orgChart1"/>
    <dgm:cxn modelId="{8FF41ED0-782F-9444-978D-2312F535AA7D}" type="presOf" srcId="{151F16CB-2D56-7646-B916-DAC2E847F6C8}" destId="{4F4C95F7-190A-224E-9C55-DCB5D6D6B579}" srcOrd="1" destOrd="0" presId="urn:microsoft.com/office/officeart/2005/8/layout/orgChart1"/>
    <dgm:cxn modelId="{4756C1C1-32D6-A546-9216-8CB9F3AA35FA}" type="presOf" srcId="{05A23D8C-F48F-6B46-9F85-AAA0DE36106D}" destId="{E87994FE-0187-B94B-97A3-D37D5826E0BF}" srcOrd="0" destOrd="0" presId="urn:microsoft.com/office/officeart/2005/8/layout/orgChart1"/>
    <dgm:cxn modelId="{7C6A824A-B62D-8143-9FF7-6DFF73AE0866}" type="presOf" srcId="{1BD7AE50-6D60-DA43-9264-A49CCA2DE057}" destId="{7F434E67-C4ED-1F45-85A4-5856FC02BEDA}" srcOrd="0" destOrd="0" presId="urn:microsoft.com/office/officeart/2005/8/layout/orgChart1"/>
    <dgm:cxn modelId="{D75A096D-A456-3D45-A076-333D7120FD20}" type="presOf" srcId="{832D2BD4-764F-3349-9A71-DA57AC71EFE8}" destId="{38AA55B4-D05B-5D43-90AF-44C7AED03C1E}" srcOrd="0" destOrd="0" presId="urn:microsoft.com/office/officeart/2005/8/layout/orgChart1"/>
    <dgm:cxn modelId="{3CBFBA91-A651-C04E-926D-EB6310C49C08}" type="presOf" srcId="{8D764F04-45B7-FB4E-8AAE-7E944E067EEC}" destId="{3AAC4FEA-501B-9943-B6A6-89C126D8735B}" srcOrd="0" destOrd="0" presId="urn:microsoft.com/office/officeart/2005/8/layout/orgChart1"/>
    <dgm:cxn modelId="{5A6118A8-AD53-FD44-89FD-F5A05E49DF5D}" srcId="{2EB6FED2-B53E-944F-8AD9-F7243AC5314F}" destId="{05A23D8C-F48F-6B46-9F85-AAA0DE36106D}" srcOrd="0" destOrd="0" parTransId="{778F4941-D346-C446-97D0-22394242A705}" sibTransId="{D07A7B43-CCC7-6D43-847E-37FD9CEE108F}"/>
    <dgm:cxn modelId="{F83E772B-2B72-4044-9790-A0BA3C90B4EE}" type="presOf" srcId="{C664D3DC-1251-324F-8C73-A3E4F24F501B}" destId="{B38BEC56-2115-B843-9E81-999BE5DEFC28}" srcOrd="0" destOrd="0" presId="urn:microsoft.com/office/officeart/2005/8/layout/orgChart1"/>
    <dgm:cxn modelId="{6EA3DD60-416A-6D4A-A3C0-ABA8CD1830F1}" type="presOf" srcId="{411CA921-0755-FE49-91D1-9A1E7A57E38C}" destId="{9B53D471-7BA5-3A4A-BE2D-91E16975248D}" srcOrd="1" destOrd="0" presId="urn:microsoft.com/office/officeart/2005/8/layout/orgChart1"/>
    <dgm:cxn modelId="{9FB9F024-1E85-6F47-AC05-E35627600D59}" srcId="{832D2BD4-764F-3349-9A71-DA57AC71EFE8}" destId="{FC91332A-46F3-7C44-BC54-EDDC00B401BC}" srcOrd="1" destOrd="0" parTransId="{7D4DE001-0F29-C543-BD07-DA6679844042}" sibTransId="{9B7ED905-7C84-5A4F-B2FB-941ECA2FCBD3}"/>
    <dgm:cxn modelId="{5E0ECA3B-C608-BF46-A7DE-6A5E61D8A8A5}" type="presOf" srcId="{4AE2E9F4-B2B9-AA48-BFD3-8C7DE2070775}" destId="{5BD5EE06-5200-214F-9543-2D1C580425E2}" srcOrd="0" destOrd="0" presId="urn:microsoft.com/office/officeart/2005/8/layout/orgChart1"/>
    <dgm:cxn modelId="{05EF90D7-ABF0-5D4D-9D51-8DD7899E670E}" type="presParOf" srcId="{86D1150F-32B7-9541-9D90-6EC7C904EA8A}" destId="{B0F3867D-F8DC-0641-AAF1-B5637AB37084}" srcOrd="0" destOrd="0" presId="urn:microsoft.com/office/officeart/2005/8/layout/orgChart1"/>
    <dgm:cxn modelId="{B94171BC-BAE2-B14B-9068-D4E1DB6A2B3D}" type="presParOf" srcId="{B0F3867D-F8DC-0641-AAF1-B5637AB37084}" destId="{A6938A80-F903-944B-9470-A959A0B892F1}" srcOrd="0" destOrd="0" presId="urn:microsoft.com/office/officeart/2005/8/layout/orgChart1"/>
    <dgm:cxn modelId="{A71ABEAC-E4F5-3641-B64E-0726984D9671}" type="presParOf" srcId="{A6938A80-F903-944B-9470-A959A0B892F1}" destId="{B87DA83C-159E-3047-93C2-0A3AA42A2E18}" srcOrd="0" destOrd="0" presId="urn:microsoft.com/office/officeart/2005/8/layout/orgChart1"/>
    <dgm:cxn modelId="{83E16CE0-D172-6F45-8922-E6F49082D772}" type="presParOf" srcId="{A6938A80-F903-944B-9470-A959A0B892F1}" destId="{A47D99CE-0B20-F64F-AA6B-91ED7BC02CB1}" srcOrd="1" destOrd="0" presId="urn:microsoft.com/office/officeart/2005/8/layout/orgChart1"/>
    <dgm:cxn modelId="{8DF988B3-B8A0-8540-90BC-B9493911A88A}" type="presParOf" srcId="{B0F3867D-F8DC-0641-AAF1-B5637AB37084}" destId="{49C202BC-AFE2-EC46-A991-0BB8176849E9}" srcOrd="1" destOrd="0" presId="urn:microsoft.com/office/officeart/2005/8/layout/orgChart1"/>
    <dgm:cxn modelId="{8B5E8BAE-157B-A14C-800A-A7E6C100CA92}" type="presParOf" srcId="{49C202BC-AFE2-EC46-A991-0BB8176849E9}" destId="{332BC006-C188-3F45-8925-40061688D3F0}" srcOrd="0" destOrd="0" presId="urn:microsoft.com/office/officeart/2005/8/layout/orgChart1"/>
    <dgm:cxn modelId="{52FFD8BE-02FE-5748-A363-57715D4588F2}" type="presParOf" srcId="{49C202BC-AFE2-EC46-A991-0BB8176849E9}" destId="{7B3D4D1B-3A40-174E-9B11-A2C912F78A75}" srcOrd="1" destOrd="0" presId="urn:microsoft.com/office/officeart/2005/8/layout/orgChart1"/>
    <dgm:cxn modelId="{41108D90-1F1C-0440-903D-5FAD393708FF}" type="presParOf" srcId="{7B3D4D1B-3A40-174E-9B11-A2C912F78A75}" destId="{3DFBDB7C-4D24-E542-91BA-CC5ADC597F78}" srcOrd="0" destOrd="0" presId="urn:microsoft.com/office/officeart/2005/8/layout/orgChart1"/>
    <dgm:cxn modelId="{96C58229-A18C-3845-ACAC-4E1489DABA76}" type="presParOf" srcId="{3DFBDB7C-4D24-E542-91BA-CC5ADC597F78}" destId="{54A40550-AF13-8146-A93A-F5B9B5A2AB31}" srcOrd="0" destOrd="0" presId="urn:microsoft.com/office/officeart/2005/8/layout/orgChart1"/>
    <dgm:cxn modelId="{4CAAA81B-E5D2-A945-B63D-AD2D1EAFBDDA}" type="presParOf" srcId="{3DFBDB7C-4D24-E542-91BA-CC5ADC597F78}" destId="{25A8BFC4-8297-9849-9F0E-023F02332558}" srcOrd="1" destOrd="0" presId="urn:microsoft.com/office/officeart/2005/8/layout/orgChart1"/>
    <dgm:cxn modelId="{63F2D3DE-0564-E449-AB06-47912439897F}" type="presParOf" srcId="{7B3D4D1B-3A40-174E-9B11-A2C912F78A75}" destId="{3F3FAE1A-3DB7-9249-921F-65E1F8A054C6}" srcOrd="1" destOrd="0" presId="urn:microsoft.com/office/officeart/2005/8/layout/orgChart1"/>
    <dgm:cxn modelId="{70B3C3DC-9AEA-8645-A495-101FCE70C782}" type="presParOf" srcId="{7B3D4D1B-3A40-174E-9B11-A2C912F78A75}" destId="{FA22103E-A493-174A-BBD2-C672F8CBB2BA}" srcOrd="2" destOrd="0" presId="urn:microsoft.com/office/officeart/2005/8/layout/orgChart1"/>
    <dgm:cxn modelId="{89A4EE72-EA0C-C847-A190-7F424BF23995}" type="presParOf" srcId="{49C202BC-AFE2-EC46-A991-0BB8176849E9}" destId="{D85AA0DD-C97D-8541-B03B-85F010299AB5}" srcOrd="2" destOrd="0" presId="urn:microsoft.com/office/officeart/2005/8/layout/orgChart1"/>
    <dgm:cxn modelId="{FB2EFC66-4A66-EF48-BFA7-76D25A8C1A5E}" type="presParOf" srcId="{49C202BC-AFE2-EC46-A991-0BB8176849E9}" destId="{4D3D7017-3AED-BF48-8956-D82963F90083}" srcOrd="3" destOrd="0" presId="urn:microsoft.com/office/officeart/2005/8/layout/orgChart1"/>
    <dgm:cxn modelId="{77A3A103-1FA9-9B48-A5FF-701B12378E8D}" type="presParOf" srcId="{4D3D7017-3AED-BF48-8956-D82963F90083}" destId="{4CCB5D70-0F2F-4E4B-BA73-CA10341CB624}" srcOrd="0" destOrd="0" presId="urn:microsoft.com/office/officeart/2005/8/layout/orgChart1"/>
    <dgm:cxn modelId="{185BEC80-05D8-5D4F-A148-5F4C2414B87F}" type="presParOf" srcId="{4CCB5D70-0F2F-4E4B-BA73-CA10341CB624}" destId="{384808F9-B9AD-0E43-9F09-440A4267D262}" srcOrd="0" destOrd="0" presId="urn:microsoft.com/office/officeart/2005/8/layout/orgChart1"/>
    <dgm:cxn modelId="{C77CA00E-7141-DF4D-9D9B-8E2A5BE98115}" type="presParOf" srcId="{4CCB5D70-0F2F-4E4B-BA73-CA10341CB624}" destId="{DE3F05A0-D721-3849-997A-15E96C18DC67}" srcOrd="1" destOrd="0" presId="urn:microsoft.com/office/officeart/2005/8/layout/orgChart1"/>
    <dgm:cxn modelId="{2E1A043F-D4C9-B24D-9CAC-4D5316968DA5}" type="presParOf" srcId="{4D3D7017-3AED-BF48-8956-D82963F90083}" destId="{FA6F0C16-42DB-ED4A-923F-C81893575C59}" srcOrd="1" destOrd="0" presId="urn:microsoft.com/office/officeart/2005/8/layout/orgChart1"/>
    <dgm:cxn modelId="{36FE3F88-65C9-5945-8BBD-7AC12379FA6A}" type="presParOf" srcId="{FA6F0C16-42DB-ED4A-923F-C81893575C59}" destId="{98593828-60F0-EB4B-8C17-367050BB96B4}" srcOrd="0" destOrd="0" presId="urn:microsoft.com/office/officeart/2005/8/layout/orgChart1"/>
    <dgm:cxn modelId="{A8B34824-FE93-834F-927B-817A885B8454}" type="presParOf" srcId="{FA6F0C16-42DB-ED4A-923F-C81893575C59}" destId="{A5EAA9C2-1038-E844-863C-0CF2404328F2}" srcOrd="1" destOrd="0" presId="urn:microsoft.com/office/officeart/2005/8/layout/orgChart1"/>
    <dgm:cxn modelId="{5B98DB03-5BAF-0041-B3D9-D9216EAE37AB}" type="presParOf" srcId="{A5EAA9C2-1038-E844-863C-0CF2404328F2}" destId="{5AF69DD5-2EC6-1141-B80E-539CC9FAEAEB}" srcOrd="0" destOrd="0" presId="urn:microsoft.com/office/officeart/2005/8/layout/orgChart1"/>
    <dgm:cxn modelId="{E38F8CF4-BD7A-DA40-8F84-2B1F9C31D20E}" type="presParOf" srcId="{5AF69DD5-2EC6-1141-B80E-539CC9FAEAEB}" destId="{EB97D884-B78F-BC4A-A1AF-2DB94B7C3433}" srcOrd="0" destOrd="0" presId="urn:microsoft.com/office/officeart/2005/8/layout/orgChart1"/>
    <dgm:cxn modelId="{960FE40E-6320-514F-B83B-1DB1057AD082}" type="presParOf" srcId="{5AF69DD5-2EC6-1141-B80E-539CC9FAEAEB}" destId="{7B4E980A-F3B1-F74D-AE90-B6DA38D0B47B}" srcOrd="1" destOrd="0" presId="urn:microsoft.com/office/officeart/2005/8/layout/orgChart1"/>
    <dgm:cxn modelId="{1EE74AD1-CC68-414D-9E8C-3F02FB0F90B6}" type="presParOf" srcId="{A5EAA9C2-1038-E844-863C-0CF2404328F2}" destId="{6FA2A589-AA93-424A-9EC6-FC42ED987936}" srcOrd="1" destOrd="0" presId="urn:microsoft.com/office/officeart/2005/8/layout/orgChart1"/>
    <dgm:cxn modelId="{70F87909-14E5-8B46-98C0-A84A91B4FEA4}" type="presParOf" srcId="{6FA2A589-AA93-424A-9EC6-FC42ED987936}" destId="{3AAC4FEA-501B-9943-B6A6-89C126D8735B}" srcOrd="0" destOrd="0" presId="urn:microsoft.com/office/officeart/2005/8/layout/orgChart1"/>
    <dgm:cxn modelId="{1564E68B-BF61-074B-8162-1A0FA2CBEAF1}" type="presParOf" srcId="{6FA2A589-AA93-424A-9EC6-FC42ED987936}" destId="{AE00C575-DDC5-4842-8D30-250AE5169193}" srcOrd="1" destOrd="0" presId="urn:microsoft.com/office/officeart/2005/8/layout/orgChart1"/>
    <dgm:cxn modelId="{812551F5-B522-3E4B-A002-3E9888627F4E}" type="presParOf" srcId="{AE00C575-DDC5-4842-8D30-250AE5169193}" destId="{0E067A20-5016-E04D-88DE-B48E424C7165}" srcOrd="0" destOrd="0" presId="urn:microsoft.com/office/officeart/2005/8/layout/orgChart1"/>
    <dgm:cxn modelId="{A83F1AFF-848E-094B-8159-EEA68EC9820B}" type="presParOf" srcId="{0E067A20-5016-E04D-88DE-B48E424C7165}" destId="{0CCBE19F-6AF2-DD42-907B-21039ED9FB29}" srcOrd="0" destOrd="0" presId="urn:microsoft.com/office/officeart/2005/8/layout/orgChart1"/>
    <dgm:cxn modelId="{7051D17E-E49D-E94C-A339-4FDF5B2BF576}" type="presParOf" srcId="{0E067A20-5016-E04D-88DE-B48E424C7165}" destId="{4F4C95F7-190A-224E-9C55-DCB5D6D6B579}" srcOrd="1" destOrd="0" presId="urn:microsoft.com/office/officeart/2005/8/layout/orgChart1"/>
    <dgm:cxn modelId="{0FC3ECCE-63EB-CF40-AA0A-CD5BA8677872}" type="presParOf" srcId="{AE00C575-DDC5-4842-8D30-250AE5169193}" destId="{0C6D6A8F-0B14-BE46-935F-04C9502FD9E8}" srcOrd="1" destOrd="0" presId="urn:microsoft.com/office/officeart/2005/8/layout/orgChart1"/>
    <dgm:cxn modelId="{C7DCBFB2-813A-9147-A12B-336903A3C350}" type="presParOf" srcId="{AE00C575-DDC5-4842-8D30-250AE5169193}" destId="{57955CD5-2C9C-9B44-B77F-55A7638429F6}" srcOrd="2" destOrd="0" presId="urn:microsoft.com/office/officeart/2005/8/layout/orgChart1"/>
    <dgm:cxn modelId="{B9C98E50-6023-E84D-9268-870272A4F207}" type="presParOf" srcId="{6FA2A589-AA93-424A-9EC6-FC42ED987936}" destId="{336A72DA-0333-2242-A05B-A92CEF8CC888}" srcOrd="2" destOrd="0" presId="urn:microsoft.com/office/officeart/2005/8/layout/orgChart1"/>
    <dgm:cxn modelId="{5C6125AD-4B21-8740-9EEC-D0F075656F74}" type="presParOf" srcId="{6FA2A589-AA93-424A-9EC6-FC42ED987936}" destId="{520E4BD1-0D28-774F-BCB4-5D97D84AEADB}" srcOrd="3" destOrd="0" presId="urn:microsoft.com/office/officeart/2005/8/layout/orgChart1"/>
    <dgm:cxn modelId="{FCDB53FC-85A8-944F-97DE-AAE93F5D9FBD}" type="presParOf" srcId="{520E4BD1-0D28-774F-BCB4-5D97D84AEADB}" destId="{E9E9977D-C158-484F-8F97-6D2CF0BEED21}" srcOrd="0" destOrd="0" presId="urn:microsoft.com/office/officeart/2005/8/layout/orgChart1"/>
    <dgm:cxn modelId="{9E07505E-57BF-4446-AEEA-15B0F3D8721D}" type="presParOf" srcId="{E9E9977D-C158-484F-8F97-6D2CF0BEED21}" destId="{BFEB26EF-C662-084E-808E-8FF62B0E4891}" srcOrd="0" destOrd="0" presId="urn:microsoft.com/office/officeart/2005/8/layout/orgChart1"/>
    <dgm:cxn modelId="{58D0630D-B490-4A4F-833B-CEA2EDC47A41}" type="presParOf" srcId="{E9E9977D-C158-484F-8F97-6D2CF0BEED21}" destId="{D28008F0-C050-BA4B-AFD9-9BF4765877D0}" srcOrd="1" destOrd="0" presId="urn:microsoft.com/office/officeart/2005/8/layout/orgChart1"/>
    <dgm:cxn modelId="{FB81B010-9221-4845-AE84-58C48B867E7F}" type="presParOf" srcId="{520E4BD1-0D28-774F-BCB4-5D97D84AEADB}" destId="{9A587E21-86D7-6C4A-9034-541D03459CA8}" srcOrd="1" destOrd="0" presId="urn:microsoft.com/office/officeart/2005/8/layout/orgChart1"/>
    <dgm:cxn modelId="{3ADAE91C-A6A2-114B-84F9-000D812D35E4}" type="presParOf" srcId="{520E4BD1-0D28-774F-BCB4-5D97D84AEADB}" destId="{AB5023A2-EA6B-BD4B-8756-698643B9700E}" srcOrd="2" destOrd="0" presId="urn:microsoft.com/office/officeart/2005/8/layout/orgChart1"/>
    <dgm:cxn modelId="{A7AFA0FC-6871-084A-B3C3-2348D448F9A5}" type="presParOf" srcId="{6FA2A589-AA93-424A-9EC6-FC42ED987936}" destId="{35AA1F75-554B-D04C-A9E4-D91D1CCC7EC5}" srcOrd="4" destOrd="0" presId="urn:microsoft.com/office/officeart/2005/8/layout/orgChart1"/>
    <dgm:cxn modelId="{DB1B1D5E-BBB0-AA4F-920E-61334E8D202F}" type="presParOf" srcId="{6FA2A589-AA93-424A-9EC6-FC42ED987936}" destId="{7471BF31-7D93-5245-A8CF-BBF64BD51AF0}" srcOrd="5" destOrd="0" presId="urn:microsoft.com/office/officeart/2005/8/layout/orgChart1"/>
    <dgm:cxn modelId="{175183CE-E025-F043-A6F4-857CB3CE4502}" type="presParOf" srcId="{7471BF31-7D93-5245-A8CF-BBF64BD51AF0}" destId="{F7F322DB-F28B-C34F-A574-30BA018CB6B7}" srcOrd="0" destOrd="0" presId="urn:microsoft.com/office/officeart/2005/8/layout/orgChart1"/>
    <dgm:cxn modelId="{2FD26578-25E7-FC48-BD17-34F6269428EB}" type="presParOf" srcId="{F7F322DB-F28B-C34F-A574-30BA018CB6B7}" destId="{536BE524-B4F7-4E4D-87F7-FC14C2488460}" srcOrd="0" destOrd="0" presId="urn:microsoft.com/office/officeart/2005/8/layout/orgChart1"/>
    <dgm:cxn modelId="{1B887C4A-7C22-8E48-B466-7434810ADBB6}" type="presParOf" srcId="{F7F322DB-F28B-C34F-A574-30BA018CB6B7}" destId="{0D4300F3-9C4C-9444-9000-50751B44E155}" srcOrd="1" destOrd="0" presId="urn:microsoft.com/office/officeart/2005/8/layout/orgChart1"/>
    <dgm:cxn modelId="{45DF335A-E0D9-EA48-98A7-367418A591F9}" type="presParOf" srcId="{7471BF31-7D93-5245-A8CF-BBF64BD51AF0}" destId="{CFC2D291-F314-C24D-8E58-AAE08F3E1FB0}" srcOrd="1" destOrd="0" presId="urn:microsoft.com/office/officeart/2005/8/layout/orgChart1"/>
    <dgm:cxn modelId="{A217671D-64FB-224E-A6EF-D317AC0EBC0A}" type="presParOf" srcId="{7471BF31-7D93-5245-A8CF-BBF64BD51AF0}" destId="{A2C29AB7-85B6-1C4A-954C-F7A4DE16493F}" srcOrd="2" destOrd="0" presId="urn:microsoft.com/office/officeart/2005/8/layout/orgChart1"/>
    <dgm:cxn modelId="{EC933188-9B64-9B46-AFC9-F20F8BA18CDE}" type="presParOf" srcId="{A5EAA9C2-1038-E844-863C-0CF2404328F2}" destId="{3DCE4668-43A7-474F-B52F-7EA9F0DC5353}" srcOrd="2" destOrd="0" presId="urn:microsoft.com/office/officeart/2005/8/layout/orgChart1"/>
    <dgm:cxn modelId="{0113E7C3-6154-A945-BC24-6F4CA20C18DE}" type="presParOf" srcId="{FA6F0C16-42DB-ED4A-923F-C81893575C59}" destId="{0B495D36-6F72-D644-8941-C0DBCE471617}" srcOrd="2" destOrd="0" presId="urn:microsoft.com/office/officeart/2005/8/layout/orgChart1"/>
    <dgm:cxn modelId="{C2AA88D5-E1EC-C84A-95E3-1B940FCE850A}" type="presParOf" srcId="{FA6F0C16-42DB-ED4A-923F-C81893575C59}" destId="{2210221D-7FBB-2247-83E0-36B136F95C06}" srcOrd="3" destOrd="0" presId="urn:microsoft.com/office/officeart/2005/8/layout/orgChart1"/>
    <dgm:cxn modelId="{A445700F-9600-4F49-A46F-2F46F223949A}" type="presParOf" srcId="{2210221D-7FBB-2247-83E0-36B136F95C06}" destId="{C73B352B-98F9-E842-8ACB-6768851F16E0}" srcOrd="0" destOrd="0" presId="urn:microsoft.com/office/officeart/2005/8/layout/orgChart1"/>
    <dgm:cxn modelId="{9DEDDC5B-0B46-014A-BE38-03606E95F43F}" type="presParOf" srcId="{C73B352B-98F9-E842-8ACB-6768851F16E0}" destId="{F57F114A-F990-E442-A178-EB6F408FD183}" srcOrd="0" destOrd="0" presId="urn:microsoft.com/office/officeart/2005/8/layout/orgChart1"/>
    <dgm:cxn modelId="{E0C06B93-3A3D-8A48-9567-A25F9573C653}" type="presParOf" srcId="{C73B352B-98F9-E842-8ACB-6768851F16E0}" destId="{D661EA14-A096-DC42-8A29-80F3645ED83C}" srcOrd="1" destOrd="0" presId="urn:microsoft.com/office/officeart/2005/8/layout/orgChart1"/>
    <dgm:cxn modelId="{9FE3A35B-2DB8-9341-A5A9-C21244971C6D}" type="presParOf" srcId="{2210221D-7FBB-2247-83E0-36B136F95C06}" destId="{955F24CF-0BF8-4441-AFE1-995D6B43D1AD}" srcOrd="1" destOrd="0" presId="urn:microsoft.com/office/officeart/2005/8/layout/orgChart1"/>
    <dgm:cxn modelId="{40DD8A23-AABC-714E-9027-05C327FEA28B}" type="presParOf" srcId="{955F24CF-0BF8-4441-AFE1-995D6B43D1AD}" destId="{FC01CBF3-FC0E-D041-9E95-6A956D500CA1}" srcOrd="0" destOrd="0" presId="urn:microsoft.com/office/officeart/2005/8/layout/orgChart1"/>
    <dgm:cxn modelId="{F085246B-8A09-1F4B-9916-221EF28D3DCD}" type="presParOf" srcId="{955F24CF-0BF8-4441-AFE1-995D6B43D1AD}" destId="{7851EFBB-2DBC-1946-83E0-E8561FCFD2A8}" srcOrd="1" destOrd="0" presId="urn:microsoft.com/office/officeart/2005/8/layout/orgChart1"/>
    <dgm:cxn modelId="{251C8834-25C7-7143-8EA5-1192B8B23078}" type="presParOf" srcId="{7851EFBB-2DBC-1946-83E0-E8561FCFD2A8}" destId="{1103BCB7-08D2-724C-9A19-B875ED4F2403}" srcOrd="0" destOrd="0" presId="urn:microsoft.com/office/officeart/2005/8/layout/orgChart1"/>
    <dgm:cxn modelId="{F04C0ABB-7ADE-4D4E-9399-9CAFB13ACD43}" type="presParOf" srcId="{1103BCB7-08D2-724C-9A19-B875ED4F2403}" destId="{E87994FE-0187-B94B-97A3-D37D5826E0BF}" srcOrd="0" destOrd="0" presId="urn:microsoft.com/office/officeart/2005/8/layout/orgChart1"/>
    <dgm:cxn modelId="{45EA0598-23E3-DA4F-A2BD-00A3CF4CF159}" type="presParOf" srcId="{1103BCB7-08D2-724C-9A19-B875ED4F2403}" destId="{1A01CCB5-EAF4-FE49-8DBA-DE0400C389B6}" srcOrd="1" destOrd="0" presId="urn:microsoft.com/office/officeart/2005/8/layout/orgChart1"/>
    <dgm:cxn modelId="{9C9E2E1C-2B02-5744-BB77-404DE47F2BEC}" type="presParOf" srcId="{7851EFBB-2DBC-1946-83E0-E8561FCFD2A8}" destId="{C9DDE34D-0F7A-B14C-878B-7D4EBF874F0A}" srcOrd="1" destOrd="0" presId="urn:microsoft.com/office/officeart/2005/8/layout/orgChart1"/>
    <dgm:cxn modelId="{435ACD23-D19F-2644-9438-EAC2E018B270}" type="presParOf" srcId="{7851EFBB-2DBC-1946-83E0-E8561FCFD2A8}" destId="{4203FE53-7CEF-424F-ACD7-3E698248C00C}" srcOrd="2" destOrd="0" presId="urn:microsoft.com/office/officeart/2005/8/layout/orgChart1"/>
    <dgm:cxn modelId="{4BEFCBE4-6F66-6044-BC2F-EBDC3E564153}" type="presParOf" srcId="{955F24CF-0BF8-4441-AFE1-995D6B43D1AD}" destId="{577FC208-02F7-FE4E-AAEE-34C28011FD23}" srcOrd="2" destOrd="0" presId="urn:microsoft.com/office/officeart/2005/8/layout/orgChart1"/>
    <dgm:cxn modelId="{A5F4839A-9DF5-FE4A-AB8A-190B8B79FE04}" type="presParOf" srcId="{955F24CF-0BF8-4441-AFE1-995D6B43D1AD}" destId="{75114882-BA77-8343-9544-A3DE16C94D3B}" srcOrd="3" destOrd="0" presId="urn:microsoft.com/office/officeart/2005/8/layout/orgChart1"/>
    <dgm:cxn modelId="{FA008465-2C9F-D84F-85A2-B1C8E9451299}" type="presParOf" srcId="{75114882-BA77-8343-9544-A3DE16C94D3B}" destId="{341D4E2C-DBAE-6647-AB3C-EC134500DC5D}" srcOrd="0" destOrd="0" presId="urn:microsoft.com/office/officeart/2005/8/layout/orgChart1"/>
    <dgm:cxn modelId="{1D984D62-8938-FE48-8ED5-22ECB1887C1F}" type="presParOf" srcId="{341D4E2C-DBAE-6647-AB3C-EC134500DC5D}" destId="{DB129C7F-FFE0-184A-90DB-146EE231F3E4}" srcOrd="0" destOrd="0" presId="urn:microsoft.com/office/officeart/2005/8/layout/orgChart1"/>
    <dgm:cxn modelId="{E0FAB1F6-F7AE-9640-876F-F4B2AA520BDF}" type="presParOf" srcId="{341D4E2C-DBAE-6647-AB3C-EC134500DC5D}" destId="{9BD0A866-B1D4-6E48-888A-E48F65844D4D}" srcOrd="1" destOrd="0" presId="urn:microsoft.com/office/officeart/2005/8/layout/orgChart1"/>
    <dgm:cxn modelId="{5DFADDC7-B628-9C40-A887-703059517572}" type="presParOf" srcId="{75114882-BA77-8343-9544-A3DE16C94D3B}" destId="{8F746C59-1DBB-6641-A046-7F9CAAF0073F}" srcOrd="1" destOrd="0" presId="urn:microsoft.com/office/officeart/2005/8/layout/orgChart1"/>
    <dgm:cxn modelId="{56A4C8D3-F73E-3F4D-A499-B9C16D8077F1}" type="presParOf" srcId="{75114882-BA77-8343-9544-A3DE16C94D3B}" destId="{266FCD4A-3BDA-2346-BCCD-97B6CFFDD825}" srcOrd="2" destOrd="0" presId="urn:microsoft.com/office/officeart/2005/8/layout/orgChart1"/>
    <dgm:cxn modelId="{37517C5F-3FAB-514A-9AB5-C306E8D98DB3}" type="presParOf" srcId="{955F24CF-0BF8-4441-AFE1-995D6B43D1AD}" destId="{7F434E67-C4ED-1F45-85A4-5856FC02BEDA}" srcOrd="4" destOrd="0" presId="urn:microsoft.com/office/officeart/2005/8/layout/orgChart1"/>
    <dgm:cxn modelId="{ACA0D850-E88F-CA4B-9FC8-69F34883F3BA}" type="presParOf" srcId="{955F24CF-0BF8-4441-AFE1-995D6B43D1AD}" destId="{7619604A-9451-214E-BA63-D44F7A2AD03D}" srcOrd="5" destOrd="0" presId="urn:microsoft.com/office/officeart/2005/8/layout/orgChart1"/>
    <dgm:cxn modelId="{B43F529A-B85B-FB43-A239-AD9605A6601C}" type="presParOf" srcId="{7619604A-9451-214E-BA63-D44F7A2AD03D}" destId="{4FC5391E-EB78-C341-9784-E8BE239E565C}" srcOrd="0" destOrd="0" presId="urn:microsoft.com/office/officeart/2005/8/layout/orgChart1"/>
    <dgm:cxn modelId="{268F7F70-8F54-C046-8872-5BD2A03ECC43}" type="presParOf" srcId="{4FC5391E-EB78-C341-9784-E8BE239E565C}" destId="{5A12450B-293E-D74F-B08B-5C3BF1E7A2E5}" srcOrd="0" destOrd="0" presId="urn:microsoft.com/office/officeart/2005/8/layout/orgChart1"/>
    <dgm:cxn modelId="{54503DA6-43C8-0C41-9A5C-1805C02AEE5D}" type="presParOf" srcId="{4FC5391E-EB78-C341-9784-E8BE239E565C}" destId="{2A64C722-3EB7-B54F-AAC0-F0D3931B99E2}" srcOrd="1" destOrd="0" presId="urn:microsoft.com/office/officeart/2005/8/layout/orgChart1"/>
    <dgm:cxn modelId="{F0212900-2616-AA4B-A3F3-BEB85EF9A61F}" type="presParOf" srcId="{7619604A-9451-214E-BA63-D44F7A2AD03D}" destId="{2C8F2F7C-7CE9-824E-A232-76FBB0B8A23B}" srcOrd="1" destOrd="0" presId="urn:microsoft.com/office/officeart/2005/8/layout/orgChart1"/>
    <dgm:cxn modelId="{9D37F650-7DAD-0444-B1FF-D528561D27A5}" type="presParOf" srcId="{7619604A-9451-214E-BA63-D44F7A2AD03D}" destId="{4AF3B00E-29BA-8A4C-8BFE-4DAD400391B1}" srcOrd="2" destOrd="0" presId="urn:microsoft.com/office/officeart/2005/8/layout/orgChart1"/>
    <dgm:cxn modelId="{AA86349C-76D0-F84A-88A2-09CECF2C2141}" type="presParOf" srcId="{2210221D-7FBB-2247-83E0-36B136F95C06}" destId="{64391B3B-9B03-7149-8FB0-E8269D6686F1}" srcOrd="2" destOrd="0" presId="urn:microsoft.com/office/officeart/2005/8/layout/orgChart1"/>
    <dgm:cxn modelId="{AC2C8279-168F-A044-B217-1F46BD75CB96}" type="presParOf" srcId="{FA6F0C16-42DB-ED4A-923F-C81893575C59}" destId="{78FE1D2B-A0D8-6542-A749-1E678581654F}" srcOrd="4" destOrd="0" presId="urn:microsoft.com/office/officeart/2005/8/layout/orgChart1"/>
    <dgm:cxn modelId="{863F405A-B488-C648-8794-7D1E7BCC523E}" type="presParOf" srcId="{FA6F0C16-42DB-ED4A-923F-C81893575C59}" destId="{5FC31CD8-2EE5-5949-8D7A-9C8A0184CF2C}" srcOrd="5" destOrd="0" presId="urn:microsoft.com/office/officeart/2005/8/layout/orgChart1"/>
    <dgm:cxn modelId="{04FE6960-EB1A-244E-963A-EF13B1AAFC5A}" type="presParOf" srcId="{5FC31CD8-2EE5-5949-8D7A-9C8A0184CF2C}" destId="{A5AE58E6-C694-3A47-AAB8-3E8A1ADD2DA9}" srcOrd="0" destOrd="0" presId="urn:microsoft.com/office/officeart/2005/8/layout/orgChart1"/>
    <dgm:cxn modelId="{D7B81304-C504-0543-A8CE-0C6DEA642BA6}" type="presParOf" srcId="{A5AE58E6-C694-3A47-AAB8-3E8A1ADD2DA9}" destId="{2D990558-EA7D-9A48-8B92-97944D7D5132}" srcOrd="0" destOrd="0" presId="urn:microsoft.com/office/officeart/2005/8/layout/orgChart1"/>
    <dgm:cxn modelId="{E7CB6A74-BF2C-6146-96F8-7CB17E853261}" type="presParOf" srcId="{A5AE58E6-C694-3A47-AAB8-3E8A1ADD2DA9}" destId="{9EB0986A-4E9E-1843-87E2-3D56ECFB5F23}" srcOrd="1" destOrd="0" presId="urn:microsoft.com/office/officeart/2005/8/layout/orgChart1"/>
    <dgm:cxn modelId="{3C747E72-DBE9-3C4D-BB4A-01BFEFA42003}" type="presParOf" srcId="{5FC31CD8-2EE5-5949-8D7A-9C8A0184CF2C}" destId="{7206D170-02C7-3C40-8347-9839BCF2B205}" srcOrd="1" destOrd="0" presId="urn:microsoft.com/office/officeart/2005/8/layout/orgChart1"/>
    <dgm:cxn modelId="{E12FB552-331B-B842-AB03-7CA85AD307D9}" type="presParOf" srcId="{7206D170-02C7-3C40-8347-9839BCF2B205}" destId="{95189C82-DFBE-F34A-84D4-58CE675C6BB6}" srcOrd="0" destOrd="0" presId="urn:microsoft.com/office/officeart/2005/8/layout/orgChart1"/>
    <dgm:cxn modelId="{A0714FAC-559B-4840-8DA5-047A71912228}" type="presParOf" srcId="{7206D170-02C7-3C40-8347-9839BCF2B205}" destId="{77FBFF04-3DDD-8F42-A1EC-C746C57AB630}" srcOrd="1" destOrd="0" presId="urn:microsoft.com/office/officeart/2005/8/layout/orgChart1"/>
    <dgm:cxn modelId="{67F0BDA9-89FA-DE42-AA3B-B3EE773F8B39}" type="presParOf" srcId="{77FBFF04-3DDD-8F42-A1EC-C746C57AB630}" destId="{43002AF4-8202-2441-B5C3-AC3DBC2801F8}" srcOrd="0" destOrd="0" presId="urn:microsoft.com/office/officeart/2005/8/layout/orgChart1"/>
    <dgm:cxn modelId="{787722B6-53A6-6348-8483-3FA06D1ED21C}" type="presParOf" srcId="{43002AF4-8202-2441-B5C3-AC3DBC2801F8}" destId="{5158F070-C258-5A44-A93D-0B767D743BD5}" srcOrd="0" destOrd="0" presId="urn:microsoft.com/office/officeart/2005/8/layout/orgChart1"/>
    <dgm:cxn modelId="{C3305FEF-21E7-684A-AEF4-B4A85040D9C9}" type="presParOf" srcId="{43002AF4-8202-2441-B5C3-AC3DBC2801F8}" destId="{CACC5618-686F-3542-95AF-CB22F705F098}" srcOrd="1" destOrd="0" presId="urn:microsoft.com/office/officeart/2005/8/layout/orgChart1"/>
    <dgm:cxn modelId="{1934681D-A769-304B-94BC-83C656849DA4}" type="presParOf" srcId="{77FBFF04-3DDD-8F42-A1EC-C746C57AB630}" destId="{CD083737-88B0-3F43-B009-FC00A50C7707}" srcOrd="1" destOrd="0" presId="urn:microsoft.com/office/officeart/2005/8/layout/orgChart1"/>
    <dgm:cxn modelId="{2C8F8CC1-61C0-234F-BD45-198EB55B7B3E}" type="presParOf" srcId="{77FBFF04-3DDD-8F42-A1EC-C746C57AB630}" destId="{65CD84CB-1CBB-4642-B8BB-EE6D13A21071}" srcOrd="2" destOrd="0" presId="urn:microsoft.com/office/officeart/2005/8/layout/orgChart1"/>
    <dgm:cxn modelId="{1A05086B-3DCF-6140-B4EA-61DAEE23CD9B}" type="presParOf" srcId="{7206D170-02C7-3C40-8347-9839BCF2B205}" destId="{DA92B1C1-05D0-C346-880E-5A8924EBCCB7}" srcOrd="2" destOrd="0" presId="urn:microsoft.com/office/officeart/2005/8/layout/orgChart1"/>
    <dgm:cxn modelId="{8B0E533F-E957-B14E-A61B-6768272C442F}" type="presParOf" srcId="{7206D170-02C7-3C40-8347-9839BCF2B205}" destId="{65BE47FC-6D11-2446-B4D7-74E9069C35DB}" srcOrd="3" destOrd="0" presId="urn:microsoft.com/office/officeart/2005/8/layout/orgChart1"/>
    <dgm:cxn modelId="{B4ACFD46-AAE2-B24D-820A-6C6EF89E82F7}" type="presParOf" srcId="{65BE47FC-6D11-2446-B4D7-74E9069C35DB}" destId="{C564F2E8-C30A-FE49-870D-A46784E1BC64}" srcOrd="0" destOrd="0" presId="urn:microsoft.com/office/officeart/2005/8/layout/orgChart1"/>
    <dgm:cxn modelId="{38F32C04-C52C-264C-9572-F0A38D072351}" type="presParOf" srcId="{C564F2E8-C30A-FE49-870D-A46784E1BC64}" destId="{96300E18-0F70-094F-B017-6D9CA0753372}" srcOrd="0" destOrd="0" presId="urn:microsoft.com/office/officeart/2005/8/layout/orgChart1"/>
    <dgm:cxn modelId="{DF527439-F44D-E642-80E8-E21EA79AB493}" type="presParOf" srcId="{C564F2E8-C30A-FE49-870D-A46784E1BC64}" destId="{5B940DDE-F206-0544-B3C3-7D04167838B8}" srcOrd="1" destOrd="0" presId="urn:microsoft.com/office/officeart/2005/8/layout/orgChart1"/>
    <dgm:cxn modelId="{B32416E5-15A7-654A-9358-3EE00C507B05}" type="presParOf" srcId="{65BE47FC-6D11-2446-B4D7-74E9069C35DB}" destId="{06A521C7-4C48-324B-B888-ECE48D5B19C3}" srcOrd="1" destOrd="0" presId="urn:microsoft.com/office/officeart/2005/8/layout/orgChart1"/>
    <dgm:cxn modelId="{797AC966-63DC-8A40-B088-989DD333D8BF}" type="presParOf" srcId="{65BE47FC-6D11-2446-B4D7-74E9069C35DB}" destId="{24ACD960-58B6-F945-BBAD-F5526DD8A0FB}" srcOrd="2" destOrd="0" presId="urn:microsoft.com/office/officeart/2005/8/layout/orgChart1"/>
    <dgm:cxn modelId="{BF666DE7-CB09-2C46-AAD0-80C07C7173D3}" type="presParOf" srcId="{7206D170-02C7-3C40-8347-9839BCF2B205}" destId="{5BD5EE06-5200-214F-9543-2D1C580425E2}" srcOrd="4" destOrd="0" presId="urn:microsoft.com/office/officeart/2005/8/layout/orgChart1"/>
    <dgm:cxn modelId="{56CA37BE-2DFD-224F-9843-08CD2AC21734}" type="presParOf" srcId="{7206D170-02C7-3C40-8347-9839BCF2B205}" destId="{4C82F4B0-BB9D-C841-B07A-18875DD1967E}" srcOrd="5" destOrd="0" presId="urn:microsoft.com/office/officeart/2005/8/layout/orgChart1"/>
    <dgm:cxn modelId="{704828BF-9DEC-DF42-B76F-61E137E3087B}" type="presParOf" srcId="{4C82F4B0-BB9D-C841-B07A-18875DD1967E}" destId="{F5E88F9C-1D81-5441-A9F7-9DC535833BA1}" srcOrd="0" destOrd="0" presId="urn:microsoft.com/office/officeart/2005/8/layout/orgChart1"/>
    <dgm:cxn modelId="{F4E42B16-0BF8-8D4A-ACC7-598C32F32F84}" type="presParOf" srcId="{F5E88F9C-1D81-5441-A9F7-9DC535833BA1}" destId="{B38BEC56-2115-B843-9E81-999BE5DEFC28}" srcOrd="0" destOrd="0" presId="urn:microsoft.com/office/officeart/2005/8/layout/orgChart1"/>
    <dgm:cxn modelId="{B24AA0DE-FE2E-B14E-BDAE-B29D0B832E4C}" type="presParOf" srcId="{F5E88F9C-1D81-5441-A9F7-9DC535833BA1}" destId="{F4675E63-DFC7-D54F-B647-C30570940E92}" srcOrd="1" destOrd="0" presId="urn:microsoft.com/office/officeart/2005/8/layout/orgChart1"/>
    <dgm:cxn modelId="{A3DCB2AE-BC6B-2740-8750-F5317C6F617B}" type="presParOf" srcId="{4C82F4B0-BB9D-C841-B07A-18875DD1967E}" destId="{2428BD38-DB8E-584D-8E53-639544CE7253}" srcOrd="1" destOrd="0" presId="urn:microsoft.com/office/officeart/2005/8/layout/orgChart1"/>
    <dgm:cxn modelId="{EF2AD0B0-58DD-FC4F-B70F-03F4A34B7642}" type="presParOf" srcId="{4C82F4B0-BB9D-C841-B07A-18875DD1967E}" destId="{212EA27B-5372-3D40-A8A3-ACFF8F869D05}" srcOrd="2" destOrd="0" presId="urn:microsoft.com/office/officeart/2005/8/layout/orgChart1"/>
    <dgm:cxn modelId="{C6363C05-B7D8-634B-9703-062D483F27C3}" type="presParOf" srcId="{5FC31CD8-2EE5-5949-8D7A-9C8A0184CF2C}" destId="{F382DD0F-5195-8744-B768-8103372EF620}" srcOrd="2" destOrd="0" presId="urn:microsoft.com/office/officeart/2005/8/layout/orgChart1"/>
    <dgm:cxn modelId="{66FF744F-C612-BA42-B3CB-D8BEE56322D3}" type="presParOf" srcId="{FA6F0C16-42DB-ED4A-923F-C81893575C59}" destId="{4C0DE9A1-0D34-534E-AEA1-E8AA627956D5}" srcOrd="6" destOrd="0" presId="urn:microsoft.com/office/officeart/2005/8/layout/orgChart1"/>
    <dgm:cxn modelId="{8087DAD5-80D5-3445-A90B-D6FAA3347105}" type="presParOf" srcId="{FA6F0C16-42DB-ED4A-923F-C81893575C59}" destId="{51E0F5E2-258C-3440-82C6-440AF27078F9}" srcOrd="7" destOrd="0" presId="urn:microsoft.com/office/officeart/2005/8/layout/orgChart1"/>
    <dgm:cxn modelId="{DC92C709-A175-A24D-9FCD-4573B6B9BA77}" type="presParOf" srcId="{51E0F5E2-258C-3440-82C6-440AF27078F9}" destId="{301CF226-9A71-FE48-A288-22031E6C38AA}" srcOrd="0" destOrd="0" presId="urn:microsoft.com/office/officeart/2005/8/layout/orgChart1"/>
    <dgm:cxn modelId="{D60757B2-D03E-6140-A153-593DE9CB56E5}" type="presParOf" srcId="{301CF226-9A71-FE48-A288-22031E6C38AA}" destId="{60AE1E52-AF67-E344-AA1D-125878BB2EE9}" srcOrd="0" destOrd="0" presId="urn:microsoft.com/office/officeart/2005/8/layout/orgChart1"/>
    <dgm:cxn modelId="{9D2F121B-DA89-5642-9BE9-1A823CFE2E9E}" type="presParOf" srcId="{301CF226-9A71-FE48-A288-22031E6C38AA}" destId="{8285C8CC-32D0-3642-BC42-A1B0333D6123}" srcOrd="1" destOrd="0" presId="urn:microsoft.com/office/officeart/2005/8/layout/orgChart1"/>
    <dgm:cxn modelId="{3072DD38-BD14-0747-BE8B-EC182FC87DE5}" type="presParOf" srcId="{51E0F5E2-258C-3440-82C6-440AF27078F9}" destId="{9778F027-9C44-1440-BFF0-54E92FD2A57A}" srcOrd="1" destOrd="0" presId="urn:microsoft.com/office/officeart/2005/8/layout/orgChart1"/>
    <dgm:cxn modelId="{DAF3F41F-8CAD-3540-8FCC-CB857633D2E8}" type="presParOf" srcId="{9778F027-9C44-1440-BFF0-54E92FD2A57A}" destId="{D2AE00B0-D128-2D4F-B511-85CAFB60C930}" srcOrd="0" destOrd="0" presId="urn:microsoft.com/office/officeart/2005/8/layout/orgChart1"/>
    <dgm:cxn modelId="{4112ADBF-8854-9F41-9286-63D673F80215}" type="presParOf" srcId="{9778F027-9C44-1440-BFF0-54E92FD2A57A}" destId="{DAF3DFD4-F996-6646-B1D6-E6584DF313C2}" srcOrd="1" destOrd="0" presId="urn:microsoft.com/office/officeart/2005/8/layout/orgChart1"/>
    <dgm:cxn modelId="{554C9264-B7D9-DF45-9C2E-8B46F8AFF881}" type="presParOf" srcId="{DAF3DFD4-F996-6646-B1D6-E6584DF313C2}" destId="{C92E513F-6FE6-624E-B9FA-CA82CAFB44E7}" srcOrd="0" destOrd="0" presId="urn:microsoft.com/office/officeart/2005/8/layout/orgChart1"/>
    <dgm:cxn modelId="{91DD79B2-AB3A-BD4A-BA55-EA4556F9075C}" type="presParOf" srcId="{C92E513F-6FE6-624E-B9FA-CA82CAFB44E7}" destId="{38AA55B4-D05B-5D43-90AF-44C7AED03C1E}" srcOrd="0" destOrd="0" presId="urn:microsoft.com/office/officeart/2005/8/layout/orgChart1"/>
    <dgm:cxn modelId="{093FE9CC-8E50-F543-8B1E-1D6F7817CAAE}" type="presParOf" srcId="{C92E513F-6FE6-624E-B9FA-CA82CAFB44E7}" destId="{D9DFBF24-3475-2F44-839D-B8DDC2E32D62}" srcOrd="1" destOrd="0" presId="urn:microsoft.com/office/officeart/2005/8/layout/orgChart1"/>
    <dgm:cxn modelId="{87F60323-6A09-A646-BC5A-1F8849FC2E92}" type="presParOf" srcId="{DAF3DFD4-F996-6646-B1D6-E6584DF313C2}" destId="{394BAD15-2101-1645-B260-8F0ED18E326E}" srcOrd="1" destOrd="0" presId="urn:microsoft.com/office/officeart/2005/8/layout/orgChart1"/>
    <dgm:cxn modelId="{2B1372EE-B3D6-B745-B607-497920E25470}" type="presParOf" srcId="{394BAD15-2101-1645-B260-8F0ED18E326E}" destId="{ACBB436F-E570-E342-86C8-0B3396423537}" srcOrd="0" destOrd="0" presId="urn:microsoft.com/office/officeart/2005/8/layout/orgChart1"/>
    <dgm:cxn modelId="{859E87B4-ACF7-1A41-8141-41524905E678}" type="presParOf" srcId="{394BAD15-2101-1645-B260-8F0ED18E326E}" destId="{A9BFC286-7598-B140-B456-4A263E59ABAB}" srcOrd="1" destOrd="0" presId="urn:microsoft.com/office/officeart/2005/8/layout/orgChart1"/>
    <dgm:cxn modelId="{6B785EFB-87E7-5042-87A0-FCC616C6D691}" type="presParOf" srcId="{A9BFC286-7598-B140-B456-4A263E59ABAB}" destId="{83BA5039-12F8-CC41-B12C-42E36868A4BA}" srcOrd="0" destOrd="0" presId="urn:microsoft.com/office/officeart/2005/8/layout/orgChart1"/>
    <dgm:cxn modelId="{2F3E5D08-DAA1-CD49-9D49-A803C94E4AE5}" type="presParOf" srcId="{83BA5039-12F8-CC41-B12C-42E36868A4BA}" destId="{D7901359-F2D4-314B-8A25-6DFE0DFCB0B9}" srcOrd="0" destOrd="0" presId="urn:microsoft.com/office/officeart/2005/8/layout/orgChart1"/>
    <dgm:cxn modelId="{5622C9FE-791D-834A-B40A-937D80F2CECD}" type="presParOf" srcId="{83BA5039-12F8-CC41-B12C-42E36868A4BA}" destId="{AAACAF88-3CB7-6B46-80EA-0CEBD36F5456}" srcOrd="1" destOrd="0" presId="urn:microsoft.com/office/officeart/2005/8/layout/orgChart1"/>
    <dgm:cxn modelId="{85C1A397-7135-6244-88A0-CEDDF1CDEBC1}" type="presParOf" srcId="{A9BFC286-7598-B140-B456-4A263E59ABAB}" destId="{820F8D44-6DEA-BA41-9BC4-88C876277F49}" srcOrd="1" destOrd="0" presId="urn:microsoft.com/office/officeart/2005/8/layout/orgChart1"/>
    <dgm:cxn modelId="{3695D34F-B064-2340-BC3F-84420AEEFB84}" type="presParOf" srcId="{A9BFC286-7598-B140-B456-4A263E59ABAB}" destId="{A16A3435-D424-D443-A64A-50AFCC5FDEA9}" srcOrd="2" destOrd="0" presId="urn:microsoft.com/office/officeart/2005/8/layout/orgChart1"/>
    <dgm:cxn modelId="{3FBCAF16-9414-F648-8F71-9F5646940050}" type="presParOf" srcId="{394BAD15-2101-1645-B260-8F0ED18E326E}" destId="{947116CF-FCBA-3E4B-AF47-CB7003C7133E}" srcOrd="2" destOrd="0" presId="urn:microsoft.com/office/officeart/2005/8/layout/orgChart1"/>
    <dgm:cxn modelId="{7E7D95BB-56DE-0B40-A392-5B2DF96BB8A4}" type="presParOf" srcId="{394BAD15-2101-1645-B260-8F0ED18E326E}" destId="{6322B023-4CC4-E040-92C2-5DFF68BA96E2}" srcOrd="3" destOrd="0" presId="urn:microsoft.com/office/officeart/2005/8/layout/orgChart1"/>
    <dgm:cxn modelId="{9ED3126F-2334-4F46-928F-B29AD69F6B79}" type="presParOf" srcId="{6322B023-4CC4-E040-92C2-5DFF68BA96E2}" destId="{36744CEF-5B59-CB4A-9B06-C21A417060EF}" srcOrd="0" destOrd="0" presId="urn:microsoft.com/office/officeart/2005/8/layout/orgChart1"/>
    <dgm:cxn modelId="{A83E9F39-F1C9-C844-B7DA-2933F416260E}" type="presParOf" srcId="{36744CEF-5B59-CB4A-9B06-C21A417060EF}" destId="{ECA62E4D-20F3-D440-A8D7-4196DF6E34FE}" srcOrd="0" destOrd="0" presId="urn:microsoft.com/office/officeart/2005/8/layout/orgChart1"/>
    <dgm:cxn modelId="{30F72C1F-EB58-794A-B240-3F4BABB001A3}" type="presParOf" srcId="{36744CEF-5B59-CB4A-9B06-C21A417060EF}" destId="{EA00C7E7-DE67-1841-907B-BD6C5C2FAEF5}" srcOrd="1" destOrd="0" presId="urn:microsoft.com/office/officeart/2005/8/layout/orgChart1"/>
    <dgm:cxn modelId="{5BF7C5BB-FCC2-3849-9177-625B7E435FA4}" type="presParOf" srcId="{6322B023-4CC4-E040-92C2-5DFF68BA96E2}" destId="{5D4C57FE-947E-6C4F-9B06-263BBD08083B}" srcOrd="1" destOrd="0" presId="urn:microsoft.com/office/officeart/2005/8/layout/orgChart1"/>
    <dgm:cxn modelId="{4988492B-E606-5B4B-B85B-1EDFAEB6772C}" type="presParOf" srcId="{6322B023-4CC4-E040-92C2-5DFF68BA96E2}" destId="{6AE17BA8-5F21-8F4D-BE67-E5E8FA2B617A}" srcOrd="2" destOrd="0" presId="urn:microsoft.com/office/officeart/2005/8/layout/orgChart1"/>
    <dgm:cxn modelId="{A26C8DEF-BA3B-3447-9159-CB62F60C3460}" type="presParOf" srcId="{DAF3DFD4-F996-6646-B1D6-E6584DF313C2}" destId="{05D29343-61ED-3541-AFAB-29330074619F}" srcOrd="2" destOrd="0" presId="urn:microsoft.com/office/officeart/2005/8/layout/orgChart1"/>
    <dgm:cxn modelId="{8EF509FA-DF7C-A941-B086-85C2946E2E84}" type="presParOf" srcId="{9778F027-9C44-1440-BFF0-54E92FD2A57A}" destId="{7330CB4C-8DB0-3949-B355-8D854CC6E552}" srcOrd="2" destOrd="0" presId="urn:microsoft.com/office/officeart/2005/8/layout/orgChart1"/>
    <dgm:cxn modelId="{F750E099-B2AB-5244-AC19-00FA4EE0FC3B}" type="presParOf" srcId="{9778F027-9C44-1440-BFF0-54E92FD2A57A}" destId="{1911940E-770C-1043-97C7-29AAF36D2C24}" srcOrd="3" destOrd="0" presId="urn:microsoft.com/office/officeart/2005/8/layout/orgChart1"/>
    <dgm:cxn modelId="{873C0C96-F229-5846-944A-89A233ED0C0E}" type="presParOf" srcId="{1911940E-770C-1043-97C7-29AAF36D2C24}" destId="{2572DE5F-D940-8C4A-A580-E4938379D610}" srcOrd="0" destOrd="0" presId="urn:microsoft.com/office/officeart/2005/8/layout/orgChart1"/>
    <dgm:cxn modelId="{8C0FB90D-C45A-5240-8DD1-793D98CD34F1}" type="presParOf" srcId="{2572DE5F-D940-8C4A-A580-E4938379D610}" destId="{313BB55C-A21F-384A-8757-68B6D61EB0A5}" srcOrd="0" destOrd="0" presId="urn:microsoft.com/office/officeart/2005/8/layout/orgChart1"/>
    <dgm:cxn modelId="{3DC5E537-CB45-E94C-A70B-0FFC3F33A600}" type="presParOf" srcId="{2572DE5F-D940-8C4A-A580-E4938379D610}" destId="{9B53D471-7BA5-3A4A-BE2D-91E16975248D}" srcOrd="1" destOrd="0" presId="urn:microsoft.com/office/officeart/2005/8/layout/orgChart1"/>
    <dgm:cxn modelId="{3123DBCB-68A2-FF4A-8804-B7BF8CAFDBAD}" type="presParOf" srcId="{1911940E-770C-1043-97C7-29AAF36D2C24}" destId="{5C405009-746C-7142-A21A-DF3CFB6A17E5}" srcOrd="1" destOrd="0" presId="urn:microsoft.com/office/officeart/2005/8/layout/orgChart1"/>
    <dgm:cxn modelId="{12A79927-533A-F343-B34D-738A349B6673}" type="presParOf" srcId="{1911940E-770C-1043-97C7-29AAF36D2C24}" destId="{4567D619-9215-5F44-8BF0-435596E69558}" srcOrd="2" destOrd="0" presId="urn:microsoft.com/office/officeart/2005/8/layout/orgChart1"/>
    <dgm:cxn modelId="{9E7A343C-31C9-BC48-ABB9-DE971456EF27}" type="presParOf" srcId="{9778F027-9C44-1440-BFF0-54E92FD2A57A}" destId="{975BC502-A199-6347-9DA2-58834A5A81D6}" srcOrd="4" destOrd="0" presId="urn:microsoft.com/office/officeart/2005/8/layout/orgChart1"/>
    <dgm:cxn modelId="{CC1D5FBE-F8B6-CC4B-A68E-CA06EFC9DFE4}" type="presParOf" srcId="{9778F027-9C44-1440-BFF0-54E92FD2A57A}" destId="{12B7F7CC-4144-D54A-B42C-20646125F204}" srcOrd="5" destOrd="0" presId="urn:microsoft.com/office/officeart/2005/8/layout/orgChart1"/>
    <dgm:cxn modelId="{251BD4CB-782B-5742-B3DA-0E5CDA0F8538}" type="presParOf" srcId="{12B7F7CC-4144-D54A-B42C-20646125F204}" destId="{CE4036D9-9878-FA41-9F0A-79DD2C4C4A3D}" srcOrd="0" destOrd="0" presId="urn:microsoft.com/office/officeart/2005/8/layout/orgChart1"/>
    <dgm:cxn modelId="{76F25E7A-423D-D148-B704-BCDBF5DDF5B3}" type="presParOf" srcId="{CE4036D9-9878-FA41-9F0A-79DD2C4C4A3D}" destId="{1D3F05D6-C88E-8B46-9599-7DED55DD63B9}" srcOrd="0" destOrd="0" presId="urn:microsoft.com/office/officeart/2005/8/layout/orgChart1"/>
    <dgm:cxn modelId="{583B1441-DD78-B84E-BD9C-EBFC762D149C}" type="presParOf" srcId="{CE4036D9-9878-FA41-9F0A-79DD2C4C4A3D}" destId="{69B1C1D5-1E72-0040-9C2E-EA803F131E21}" srcOrd="1" destOrd="0" presId="urn:microsoft.com/office/officeart/2005/8/layout/orgChart1"/>
    <dgm:cxn modelId="{0F0D407C-9655-2547-9094-BCB35A06A6A4}" type="presParOf" srcId="{12B7F7CC-4144-D54A-B42C-20646125F204}" destId="{CB2575C9-035C-3C4F-AFF5-A6340BFCCEF6}" srcOrd="1" destOrd="0" presId="urn:microsoft.com/office/officeart/2005/8/layout/orgChart1"/>
    <dgm:cxn modelId="{27B9FD95-708C-174A-A51E-6CBFC0F576B7}" type="presParOf" srcId="{12B7F7CC-4144-D54A-B42C-20646125F204}" destId="{0A1D0492-0E3F-EE4F-B96A-147CBCBF7552}" srcOrd="2" destOrd="0" presId="urn:microsoft.com/office/officeart/2005/8/layout/orgChart1"/>
    <dgm:cxn modelId="{568F48AA-40F6-0E41-BD2C-D5862254DE72}" type="presParOf" srcId="{9778F027-9C44-1440-BFF0-54E92FD2A57A}" destId="{DE4C3F41-ABCE-1E49-9E16-9717C621F5B7}" srcOrd="6" destOrd="0" presId="urn:microsoft.com/office/officeart/2005/8/layout/orgChart1"/>
    <dgm:cxn modelId="{309B0326-EB10-AC47-B1AE-4EAA83EAEC66}" type="presParOf" srcId="{9778F027-9C44-1440-BFF0-54E92FD2A57A}" destId="{ACA27AED-D88B-344D-B40B-ABA2BF362E0C}" srcOrd="7" destOrd="0" presId="urn:microsoft.com/office/officeart/2005/8/layout/orgChart1"/>
    <dgm:cxn modelId="{A550B8EB-C544-174B-BB7F-DF63E9AEF622}" type="presParOf" srcId="{ACA27AED-D88B-344D-B40B-ABA2BF362E0C}" destId="{B5DC8A3F-5731-1948-AAF1-C6F4799EF1FC}" srcOrd="0" destOrd="0" presId="urn:microsoft.com/office/officeart/2005/8/layout/orgChart1"/>
    <dgm:cxn modelId="{33663F47-D7EC-AA4F-AD95-A4E04A43BA66}" type="presParOf" srcId="{B5DC8A3F-5731-1948-AAF1-C6F4799EF1FC}" destId="{D5BB58EA-E0BD-0A41-8F82-8AA852E1B6AD}" srcOrd="0" destOrd="0" presId="urn:microsoft.com/office/officeart/2005/8/layout/orgChart1"/>
    <dgm:cxn modelId="{506BD8A5-EBF2-5C40-85D2-2283080F0F6E}" type="presParOf" srcId="{B5DC8A3F-5731-1948-AAF1-C6F4799EF1FC}" destId="{4C2BF7DE-6F27-064D-AF83-049368A071CC}" srcOrd="1" destOrd="0" presId="urn:microsoft.com/office/officeart/2005/8/layout/orgChart1"/>
    <dgm:cxn modelId="{5A89C962-11B3-EF4E-B9B9-3C1F05CD9C7B}" type="presParOf" srcId="{ACA27AED-D88B-344D-B40B-ABA2BF362E0C}" destId="{50EB545A-CDD3-3E47-8D9F-D06AB264E3A4}" srcOrd="1" destOrd="0" presId="urn:microsoft.com/office/officeart/2005/8/layout/orgChart1"/>
    <dgm:cxn modelId="{DE65C7F2-2597-2F41-A371-CE236FE77B79}" type="presParOf" srcId="{ACA27AED-D88B-344D-B40B-ABA2BF362E0C}" destId="{AA79F6E5-743F-5246-9339-0E87D2402B4A}" srcOrd="2" destOrd="0" presId="urn:microsoft.com/office/officeart/2005/8/layout/orgChart1"/>
    <dgm:cxn modelId="{8D05EF6F-881F-2B42-B61D-237510B2F346}" type="presParOf" srcId="{51E0F5E2-258C-3440-82C6-440AF27078F9}" destId="{F9F516CB-6705-B645-9CC9-DA3356436008}" srcOrd="2" destOrd="0" presId="urn:microsoft.com/office/officeart/2005/8/layout/orgChart1"/>
    <dgm:cxn modelId="{812E1B6C-97DE-3344-B9B1-499D4C31F436}" type="presParOf" srcId="{4D3D7017-3AED-BF48-8956-D82963F90083}" destId="{DEAE8391-AAE8-F048-B43B-9AAFBDEDF0F0}" srcOrd="2" destOrd="0" presId="urn:microsoft.com/office/officeart/2005/8/layout/orgChart1"/>
    <dgm:cxn modelId="{A6E8E18C-348E-4749-9DEC-798FD2E156DD}" type="presParOf" srcId="{49C202BC-AFE2-EC46-A991-0BB8176849E9}" destId="{67A2D4E3-FB8E-7E4A-AF39-051EF84D6AA3}" srcOrd="4" destOrd="0" presId="urn:microsoft.com/office/officeart/2005/8/layout/orgChart1"/>
    <dgm:cxn modelId="{DA6BFF46-5CA0-A449-BD09-8A51BD16CCDE}" type="presParOf" srcId="{49C202BC-AFE2-EC46-A991-0BB8176849E9}" destId="{A2324DD8-6928-6D4A-BCFF-38C0C0586426}" srcOrd="5" destOrd="0" presId="urn:microsoft.com/office/officeart/2005/8/layout/orgChart1"/>
    <dgm:cxn modelId="{982D355E-C37B-4940-9905-749931608B72}" type="presParOf" srcId="{A2324DD8-6928-6D4A-BCFF-38C0C0586426}" destId="{B16DB102-0A94-4E4B-A09B-714624C25377}" srcOrd="0" destOrd="0" presId="urn:microsoft.com/office/officeart/2005/8/layout/orgChart1"/>
    <dgm:cxn modelId="{7E925AEE-CD11-7E47-8293-0C49A69EB4B5}" type="presParOf" srcId="{B16DB102-0A94-4E4B-A09B-714624C25377}" destId="{77534A76-C231-0F49-8E9C-37AAEB7A0B24}" srcOrd="0" destOrd="0" presId="urn:microsoft.com/office/officeart/2005/8/layout/orgChart1"/>
    <dgm:cxn modelId="{AFAB6FBE-7685-D348-BD86-DF2FCCB05054}" type="presParOf" srcId="{B16DB102-0A94-4E4B-A09B-714624C25377}" destId="{8AE2E206-DB87-D248-A78C-75C7DD6E0B7B}" srcOrd="1" destOrd="0" presId="urn:microsoft.com/office/officeart/2005/8/layout/orgChart1"/>
    <dgm:cxn modelId="{AE866C7E-0CF4-3E40-8FEE-89D16AF99B63}" type="presParOf" srcId="{A2324DD8-6928-6D4A-BCFF-38C0C0586426}" destId="{C3735446-3918-2C40-AAEE-4B66738620BF}" srcOrd="1" destOrd="0" presId="urn:microsoft.com/office/officeart/2005/8/layout/orgChart1"/>
    <dgm:cxn modelId="{8E546EB9-B2A9-1A44-8850-4C36019A72D9}" type="presParOf" srcId="{A2324DD8-6928-6D4A-BCFF-38C0C0586426}" destId="{33D7E5BF-3EDD-1F43-A641-857A0DFCA4B4}" srcOrd="2" destOrd="0" presId="urn:microsoft.com/office/officeart/2005/8/layout/orgChart1"/>
    <dgm:cxn modelId="{50204F5E-C015-1947-B6DB-F7640D159E92}" type="presParOf" srcId="{B0F3867D-F8DC-0641-AAF1-B5637AB37084}" destId="{08547100-E482-1041-A37D-DD0899B3D9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DA83C-159E-3047-93C2-0A3AA42A2E18}">
      <dsp:nvSpPr>
        <dsp:cNvPr id="0" name=""/>
        <dsp:cNvSpPr/>
      </dsp:nvSpPr>
      <dsp:spPr>
        <a:xfrm>
          <a:off x="1004" y="206083"/>
          <a:ext cx="8227590" cy="41137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Computing</a:t>
          </a:r>
          <a:endParaRPr lang="en-US" sz="6500" kern="1200" dirty="0"/>
        </a:p>
      </dsp:txBody>
      <dsp:txXfrm>
        <a:off x="1004" y="206083"/>
        <a:ext cx="8227590" cy="4113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2D4E3-FB8E-7E4A-AF39-051EF84D6AA3}">
      <dsp:nvSpPr>
        <dsp:cNvPr id="0" name=""/>
        <dsp:cNvSpPr/>
      </dsp:nvSpPr>
      <dsp:spPr>
        <a:xfrm>
          <a:off x="4114799" y="2010352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2911251" y="252629"/>
              </a:lnTo>
              <a:lnTo>
                <a:pt x="2911251" y="505258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AA0DD-C97D-8541-B03B-85F010299AB5}">
      <dsp:nvSpPr>
        <dsp:cNvPr id="0" name=""/>
        <dsp:cNvSpPr/>
      </dsp:nvSpPr>
      <dsp:spPr>
        <a:xfrm>
          <a:off x="4069079" y="2010352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BC006-C188-3F45-8925-40061688D3F0}">
      <dsp:nvSpPr>
        <dsp:cNvPr id="0" name=""/>
        <dsp:cNvSpPr/>
      </dsp:nvSpPr>
      <dsp:spPr>
        <a:xfrm>
          <a:off x="1203548" y="2010352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2911251" y="0"/>
              </a:moveTo>
              <a:lnTo>
                <a:pt x="2911251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DA83C-159E-3047-93C2-0A3AA42A2E18}">
      <dsp:nvSpPr>
        <dsp:cNvPr id="0" name=""/>
        <dsp:cNvSpPr/>
      </dsp:nvSpPr>
      <dsp:spPr>
        <a:xfrm>
          <a:off x="2911803" y="807355"/>
          <a:ext cx="2405992" cy="1202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Computing</a:t>
          </a:r>
          <a:endParaRPr lang="en-US" sz="3600" kern="1200" dirty="0"/>
        </a:p>
      </dsp:txBody>
      <dsp:txXfrm>
        <a:off x="2911803" y="807355"/>
        <a:ext cx="2405992" cy="1202996"/>
      </dsp:txXfrm>
    </dsp:sp>
    <dsp:sp modelId="{54A40550-AF13-8146-A93A-F5B9B5A2AB31}">
      <dsp:nvSpPr>
        <dsp:cNvPr id="0" name=""/>
        <dsp:cNvSpPr/>
      </dsp:nvSpPr>
      <dsp:spPr>
        <a:xfrm>
          <a:off x="552" y="2515610"/>
          <a:ext cx="2405992" cy="1202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52" y="2515610"/>
        <a:ext cx="2405992" cy="1202996"/>
      </dsp:txXfrm>
    </dsp:sp>
    <dsp:sp modelId="{384808F9-B9AD-0E43-9F09-440A4267D262}">
      <dsp:nvSpPr>
        <dsp:cNvPr id="0" name=""/>
        <dsp:cNvSpPr/>
      </dsp:nvSpPr>
      <dsp:spPr>
        <a:xfrm>
          <a:off x="2911803" y="2515610"/>
          <a:ext cx="2405992" cy="1202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2911803" y="2515610"/>
        <a:ext cx="2405992" cy="1202996"/>
      </dsp:txXfrm>
    </dsp:sp>
    <dsp:sp modelId="{77534A76-C231-0F49-8E9C-37AAEB7A0B24}">
      <dsp:nvSpPr>
        <dsp:cNvPr id="0" name=""/>
        <dsp:cNvSpPr/>
      </dsp:nvSpPr>
      <dsp:spPr>
        <a:xfrm>
          <a:off x="5823054" y="2515610"/>
          <a:ext cx="2405992" cy="1202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823054" y="2515610"/>
        <a:ext cx="2405992" cy="12029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2D4E3-FB8E-7E4A-AF39-051EF84D6AA3}">
      <dsp:nvSpPr>
        <dsp:cNvPr id="0" name=""/>
        <dsp:cNvSpPr/>
      </dsp:nvSpPr>
      <dsp:spPr>
        <a:xfrm>
          <a:off x="4114799" y="2010352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2911251" y="252629"/>
              </a:lnTo>
              <a:lnTo>
                <a:pt x="2911251" y="505258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AA0DD-C97D-8541-B03B-85F010299AB5}">
      <dsp:nvSpPr>
        <dsp:cNvPr id="0" name=""/>
        <dsp:cNvSpPr/>
      </dsp:nvSpPr>
      <dsp:spPr>
        <a:xfrm>
          <a:off x="4069079" y="2010352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BC006-C188-3F45-8925-40061688D3F0}">
      <dsp:nvSpPr>
        <dsp:cNvPr id="0" name=""/>
        <dsp:cNvSpPr/>
      </dsp:nvSpPr>
      <dsp:spPr>
        <a:xfrm>
          <a:off x="1203548" y="2010352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2911251" y="0"/>
              </a:moveTo>
              <a:lnTo>
                <a:pt x="2911251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DA83C-159E-3047-93C2-0A3AA42A2E18}">
      <dsp:nvSpPr>
        <dsp:cNvPr id="0" name=""/>
        <dsp:cNvSpPr/>
      </dsp:nvSpPr>
      <dsp:spPr>
        <a:xfrm>
          <a:off x="2911803" y="807355"/>
          <a:ext cx="2405992" cy="1202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Computing</a:t>
          </a:r>
          <a:endParaRPr lang="en-US" sz="3100" kern="1200" dirty="0"/>
        </a:p>
      </dsp:txBody>
      <dsp:txXfrm>
        <a:off x="2911803" y="807355"/>
        <a:ext cx="2405992" cy="1202996"/>
      </dsp:txXfrm>
    </dsp:sp>
    <dsp:sp modelId="{54A40550-AF13-8146-A93A-F5B9B5A2AB31}">
      <dsp:nvSpPr>
        <dsp:cNvPr id="0" name=""/>
        <dsp:cNvSpPr/>
      </dsp:nvSpPr>
      <dsp:spPr>
        <a:xfrm>
          <a:off x="552" y="2515610"/>
          <a:ext cx="2405992" cy="1202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Hardware</a:t>
          </a:r>
          <a:endParaRPr lang="en-US" sz="3100" kern="1200" dirty="0"/>
        </a:p>
      </dsp:txBody>
      <dsp:txXfrm>
        <a:off x="552" y="2515610"/>
        <a:ext cx="2405992" cy="1202996"/>
      </dsp:txXfrm>
    </dsp:sp>
    <dsp:sp modelId="{384808F9-B9AD-0E43-9F09-440A4267D262}">
      <dsp:nvSpPr>
        <dsp:cNvPr id="0" name=""/>
        <dsp:cNvSpPr/>
      </dsp:nvSpPr>
      <dsp:spPr>
        <a:xfrm>
          <a:off x="2911803" y="2515610"/>
          <a:ext cx="2405992" cy="1202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Software Development</a:t>
          </a:r>
          <a:endParaRPr lang="en-US" sz="3100" kern="1200" dirty="0"/>
        </a:p>
      </dsp:txBody>
      <dsp:txXfrm>
        <a:off x="2911803" y="2515610"/>
        <a:ext cx="2405992" cy="1202996"/>
      </dsp:txXfrm>
    </dsp:sp>
    <dsp:sp modelId="{77534A76-C231-0F49-8E9C-37AAEB7A0B24}">
      <dsp:nvSpPr>
        <dsp:cNvPr id="0" name=""/>
        <dsp:cNvSpPr/>
      </dsp:nvSpPr>
      <dsp:spPr>
        <a:xfrm>
          <a:off x="5823054" y="2515610"/>
          <a:ext cx="2405992" cy="1202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Applications</a:t>
          </a:r>
          <a:endParaRPr lang="en-US" sz="3100" kern="1200" dirty="0"/>
        </a:p>
      </dsp:txBody>
      <dsp:txXfrm>
        <a:off x="5823054" y="2515610"/>
        <a:ext cx="2405992" cy="12029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2D4E3-FB8E-7E4A-AF39-051EF84D6AA3}">
      <dsp:nvSpPr>
        <dsp:cNvPr id="0" name=""/>
        <dsp:cNvSpPr/>
      </dsp:nvSpPr>
      <dsp:spPr>
        <a:xfrm>
          <a:off x="4114800" y="560547"/>
          <a:ext cx="1350784" cy="234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6"/>
              </a:lnTo>
              <a:lnTo>
                <a:pt x="1350784" y="117216"/>
              </a:lnTo>
              <a:lnTo>
                <a:pt x="1350784" y="234433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DE9A1-0D34-534E-AEA1-E8AA627956D5}">
      <dsp:nvSpPr>
        <dsp:cNvPr id="0" name=""/>
        <dsp:cNvSpPr/>
      </dsp:nvSpPr>
      <dsp:spPr>
        <a:xfrm>
          <a:off x="3668259" y="1353155"/>
          <a:ext cx="167452" cy="2891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1347"/>
              </a:lnTo>
              <a:lnTo>
                <a:pt x="167452" y="2891347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E1D2B-A0D8-6542-A749-1E678581654F}">
      <dsp:nvSpPr>
        <dsp:cNvPr id="0" name=""/>
        <dsp:cNvSpPr/>
      </dsp:nvSpPr>
      <dsp:spPr>
        <a:xfrm>
          <a:off x="3668259" y="1353155"/>
          <a:ext cx="167452" cy="2098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8738"/>
              </a:lnTo>
              <a:lnTo>
                <a:pt x="167452" y="2098738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95D36-6F72-D644-8941-C0DBCE471617}">
      <dsp:nvSpPr>
        <dsp:cNvPr id="0" name=""/>
        <dsp:cNvSpPr/>
      </dsp:nvSpPr>
      <dsp:spPr>
        <a:xfrm>
          <a:off x="3668259" y="1353155"/>
          <a:ext cx="167452" cy="1306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130"/>
              </a:lnTo>
              <a:lnTo>
                <a:pt x="167452" y="130613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93828-60F0-EB4B-8C17-367050BB96B4}">
      <dsp:nvSpPr>
        <dsp:cNvPr id="0" name=""/>
        <dsp:cNvSpPr/>
      </dsp:nvSpPr>
      <dsp:spPr>
        <a:xfrm>
          <a:off x="3668259" y="1353155"/>
          <a:ext cx="167452" cy="513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521"/>
              </a:lnTo>
              <a:lnTo>
                <a:pt x="167452" y="513521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AA0DD-C97D-8541-B03B-85F010299AB5}">
      <dsp:nvSpPr>
        <dsp:cNvPr id="0" name=""/>
        <dsp:cNvSpPr/>
      </dsp:nvSpPr>
      <dsp:spPr>
        <a:xfrm>
          <a:off x="4069080" y="560547"/>
          <a:ext cx="91440" cy="2344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433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BC006-C188-3F45-8925-40061688D3F0}">
      <dsp:nvSpPr>
        <dsp:cNvPr id="0" name=""/>
        <dsp:cNvSpPr/>
      </dsp:nvSpPr>
      <dsp:spPr>
        <a:xfrm>
          <a:off x="2764015" y="560547"/>
          <a:ext cx="1350784" cy="234433"/>
        </a:xfrm>
        <a:custGeom>
          <a:avLst/>
          <a:gdLst/>
          <a:ahLst/>
          <a:cxnLst/>
          <a:rect l="0" t="0" r="0" b="0"/>
          <a:pathLst>
            <a:path>
              <a:moveTo>
                <a:pt x="1350784" y="0"/>
              </a:moveTo>
              <a:lnTo>
                <a:pt x="1350784" y="117216"/>
              </a:lnTo>
              <a:lnTo>
                <a:pt x="0" y="117216"/>
              </a:lnTo>
              <a:lnTo>
                <a:pt x="0" y="234433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DA83C-159E-3047-93C2-0A3AA42A2E18}">
      <dsp:nvSpPr>
        <dsp:cNvPr id="0" name=""/>
        <dsp:cNvSpPr/>
      </dsp:nvSpPr>
      <dsp:spPr>
        <a:xfrm>
          <a:off x="3556624" y="2371"/>
          <a:ext cx="1116350" cy="558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Computing</a:t>
          </a:r>
          <a:endParaRPr lang="en-US" sz="1400" kern="1200" dirty="0"/>
        </a:p>
      </dsp:txBody>
      <dsp:txXfrm>
        <a:off x="3556624" y="2371"/>
        <a:ext cx="1116350" cy="558175"/>
      </dsp:txXfrm>
    </dsp:sp>
    <dsp:sp modelId="{54A40550-AF13-8146-A93A-F5B9B5A2AB31}">
      <dsp:nvSpPr>
        <dsp:cNvPr id="0" name=""/>
        <dsp:cNvSpPr/>
      </dsp:nvSpPr>
      <dsp:spPr>
        <a:xfrm>
          <a:off x="2205840" y="794980"/>
          <a:ext cx="1116350" cy="558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Hardware</a:t>
          </a:r>
          <a:endParaRPr lang="en-US" sz="1400" kern="1200" dirty="0"/>
        </a:p>
      </dsp:txBody>
      <dsp:txXfrm>
        <a:off x="2205840" y="794980"/>
        <a:ext cx="1116350" cy="558175"/>
      </dsp:txXfrm>
    </dsp:sp>
    <dsp:sp modelId="{384808F9-B9AD-0E43-9F09-440A4267D262}">
      <dsp:nvSpPr>
        <dsp:cNvPr id="0" name=""/>
        <dsp:cNvSpPr/>
      </dsp:nvSpPr>
      <dsp:spPr>
        <a:xfrm>
          <a:off x="3556624" y="794980"/>
          <a:ext cx="1116350" cy="558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Software Development</a:t>
          </a:r>
          <a:endParaRPr lang="en-US" sz="1400" kern="1200" dirty="0"/>
        </a:p>
      </dsp:txBody>
      <dsp:txXfrm>
        <a:off x="3556624" y="794980"/>
        <a:ext cx="1116350" cy="558175"/>
      </dsp:txXfrm>
    </dsp:sp>
    <dsp:sp modelId="{EB97D884-B78F-BC4A-A1AF-2DB94B7C3433}">
      <dsp:nvSpPr>
        <dsp:cNvPr id="0" name=""/>
        <dsp:cNvSpPr/>
      </dsp:nvSpPr>
      <dsp:spPr>
        <a:xfrm>
          <a:off x="3835712" y="1587589"/>
          <a:ext cx="1116350" cy="558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Process</a:t>
          </a:r>
          <a:endParaRPr lang="en-US" sz="1400" kern="1200" dirty="0"/>
        </a:p>
      </dsp:txBody>
      <dsp:txXfrm>
        <a:off x="3835712" y="1587589"/>
        <a:ext cx="1116350" cy="558175"/>
      </dsp:txXfrm>
    </dsp:sp>
    <dsp:sp modelId="{F57F114A-F990-E442-A178-EB6F408FD183}">
      <dsp:nvSpPr>
        <dsp:cNvPr id="0" name=""/>
        <dsp:cNvSpPr/>
      </dsp:nvSpPr>
      <dsp:spPr>
        <a:xfrm>
          <a:off x="3835712" y="2380198"/>
          <a:ext cx="1116350" cy="558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Tools</a:t>
          </a:r>
          <a:endParaRPr lang="en-US" sz="1400" kern="1200" dirty="0"/>
        </a:p>
      </dsp:txBody>
      <dsp:txXfrm>
        <a:off x="3835712" y="2380198"/>
        <a:ext cx="1116350" cy="558175"/>
      </dsp:txXfrm>
    </dsp:sp>
    <dsp:sp modelId="{2D990558-EA7D-9A48-8B92-97944D7D5132}">
      <dsp:nvSpPr>
        <dsp:cNvPr id="0" name=""/>
        <dsp:cNvSpPr/>
      </dsp:nvSpPr>
      <dsp:spPr>
        <a:xfrm>
          <a:off x="3835712" y="3172807"/>
          <a:ext cx="1116350" cy="558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Estimates</a:t>
          </a:r>
          <a:endParaRPr lang="en-US" sz="1400" kern="1200" dirty="0"/>
        </a:p>
      </dsp:txBody>
      <dsp:txXfrm>
        <a:off x="3835712" y="3172807"/>
        <a:ext cx="1116350" cy="558175"/>
      </dsp:txXfrm>
    </dsp:sp>
    <dsp:sp modelId="{60AE1E52-AF67-E344-AA1D-125878BB2EE9}">
      <dsp:nvSpPr>
        <dsp:cNvPr id="0" name=""/>
        <dsp:cNvSpPr/>
      </dsp:nvSpPr>
      <dsp:spPr>
        <a:xfrm>
          <a:off x="3835712" y="3965415"/>
          <a:ext cx="1116350" cy="558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Activities</a:t>
          </a:r>
          <a:endParaRPr lang="en-US" sz="1400" kern="1200" dirty="0"/>
        </a:p>
      </dsp:txBody>
      <dsp:txXfrm>
        <a:off x="3835712" y="3965415"/>
        <a:ext cx="1116350" cy="558175"/>
      </dsp:txXfrm>
    </dsp:sp>
    <dsp:sp modelId="{77534A76-C231-0F49-8E9C-37AAEB7A0B24}">
      <dsp:nvSpPr>
        <dsp:cNvPr id="0" name=""/>
        <dsp:cNvSpPr/>
      </dsp:nvSpPr>
      <dsp:spPr>
        <a:xfrm>
          <a:off x="4907408" y="794980"/>
          <a:ext cx="1116350" cy="558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Applications</a:t>
          </a:r>
          <a:endParaRPr lang="en-US" sz="1400" kern="1200" dirty="0"/>
        </a:p>
      </dsp:txBody>
      <dsp:txXfrm>
        <a:off x="4907408" y="794980"/>
        <a:ext cx="1116350" cy="5581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2D4E3-FB8E-7E4A-AF39-051EF84D6AA3}">
      <dsp:nvSpPr>
        <dsp:cNvPr id="0" name=""/>
        <dsp:cNvSpPr/>
      </dsp:nvSpPr>
      <dsp:spPr>
        <a:xfrm>
          <a:off x="3995975" y="475866"/>
          <a:ext cx="1150217" cy="199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12"/>
              </a:lnTo>
              <a:lnTo>
                <a:pt x="1150217" y="99812"/>
              </a:lnTo>
              <a:lnTo>
                <a:pt x="1150217" y="199624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C3F41-ABCE-1E49-9E16-9717C621F5B7}">
      <dsp:nvSpPr>
        <dsp:cNvPr id="0" name=""/>
        <dsp:cNvSpPr/>
      </dsp:nvSpPr>
      <dsp:spPr>
        <a:xfrm>
          <a:off x="5341065" y="1825708"/>
          <a:ext cx="142588" cy="2462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036"/>
              </a:lnTo>
              <a:lnTo>
                <a:pt x="142588" y="2462036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5BC502-A199-6347-9DA2-58834A5A81D6}">
      <dsp:nvSpPr>
        <dsp:cNvPr id="0" name=""/>
        <dsp:cNvSpPr/>
      </dsp:nvSpPr>
      <dsp:spPr>
        <a:xfrm>
          <a:off x="5341065" y="1825708"/>
          <a:ext cx="142588" cy="1787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7115"/>
              </a:lnTo>
              <a:lnTo>
                <a:pt x="142588" y="178711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0CB4C-8DB0-3949-B355-8D854CC6E552}">
      <dsp:nvSpPr>
        <dsp:cNvPr id="0" name=""/>
        <dsp:cNvSpPr/>
      </dsp:nvSpPr>
      <dsp:spPr>
        <a:xfrm>
          <a:off x="5341065" y="1825708"/>
          <a:ext cx="142588" cy="1112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193"/>
              </a:lnTo>
              <a:lnTo>
                <a:pt x="142588" y="1112193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E00B0-D128-2D4F-B511-85CAFB60C930}">
      <dsp:nvSpPr>
        <dsp:cNvPr id="0" name=""/>
        <dsp:cNvSpPr/>
      </dsp:nvSpPr>
      <dsp:spPr>
        <a:xfrm>
          <a:off x="5341065" y="1825708"/>
          <a:ext cx="142588" cy="437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272"/>
              </a:lnTo>
              <a:lnTo>
                <a:pt x="142588" y="43727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DE9A1-0D34-534E-AEA1-E8AA627956D5}">
      <dsp:nvSpPr>
        <dsp:cNvPr id="0" name=""/>
        <dsp:cNvSpPr/>
      </dsp:nvSpPr>
      <dsp:spPr>
        <a:xfrm>
          <a:off x="3995975" y="1150787"/>
          <a:ext cx="1725326" cy="199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12"/>
              </a:lnTo>
              <a:lnTo>
                <a:pt x="1725326" y="99812"/>
              </a:lnTo>
              <a:lnTo>
                <a:pt x="1725326" y="199624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5EE06-5200-214F-9543-2D1C580425E2}">
      <dsp:nvSpPr>
        <dsp:cNvPr id="0" name=""/>
        <dsp:cNvSpPr/>
      </dsp:nvSpPr>
      <dsp:spPr>
        <a:xfrm>
          <a:off x="4190847" y="1825708"/>
          <a:ext cx="142588" cy="1787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7115"/>
              </a:lnTo>
              <a:lnTo>
                <a:pt x="142588" y="178711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2B1C1-05D0-C346-880E-5A8924EBCCB7}">
      <dsp:nvSpPr>
        <dsp:cNvPr id="0" name=""/>
        <dsp:cNvSpPr/>
      </dsp:nvSpPr>
      <dsp:spPr>
        <a:xfrm>
          <a:off x="4190847" y="1825708"/>
          <a:ext cx="142588" cy="1112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193"/>
              </a:lnTo>
              <a:lnTo>
                <a:pt x="142588" y="1112193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89C82-DFBE-F34A-84D4-58CE675C6BB6}">
      <dsp:nvSpPr>
        <dsp:cNvPr id="0" name=""/>
        <dsp:cNvSpPr/>
      </dsp:nvSpPr>
      <dsp:spPr>
        <a:xfrm>
          <a:off x="4190847" y="1825708"/>
          <a:ext cx="142588" cy="437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272"/>
              </a:lnTo>
              <a:lnTo>
                <a:pt x="142588" y="43727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E1D2B-A0D8-6542-A749-1E678581654F}">
      <dsp:nvSpPr>
        <dsp:cNvPr id="0" name=""/>
        <dsp:cNvSpPr/>
      </dsp:nvSpPr>
      <dsp:spPr>
        <a:xfrm>
          <a:off x="3995975" y="1150787"/>
          <a:ext cx="575108" cy="199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12"/>
              </a:lnTo>
              <a:lnTo>
                <a:pt x="575108" y="99812"/>
              </a:lnTo>
              <a:lnTo>
                <a:pt x="575108" y="199624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34E67-C4ED-1F45-85A4-5856FC02BEDA}">
      <dsp:nvSpPr>
        <dsp:cNvPr id="0" name=""/>
        <dsp:cNvSpPr/>
      </dsp:nvSpPr>
      <dsp:spPr>
        <a:xfrm>
          <a:off x="3040629" y="1825708"/>
          <a:ext cx="142588" cy="1787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7115"/>
              </a:lnTo>
              <a:lnTo>
                <a:pt x="142588" y="178711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FC208-02F7-FE4E-AAEE-34C28011FD23}">
      <dsp:nvSpPr>
        <dsp:cNvPr id="0" name=""/>
        <dsp:cNvSpPr/>
      </dsp:nvSpPr>
      <dsp:spPr>
        <a:xfrm>
          <a:off x="3040629" y="1825708"/>
          <a:ext cx="142588" cy="1112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193"/>
              </a:lnTo>
              <a:lnTo>
                <a:pt x="142588" y="1112193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1CBF3-FC0E-D041-9E95-6A956D500CA1}">
      <dsp:nvSpPr>
        <dsp:cNvPr id="0" name=""/>
        <dsp:cNvSpPr/>
      </dsp:nvSpPr>
      <dsp:spPr>
        <a:xfrm>
          <a:off x="3040629" y="1825708"/>
          <a:ext cx="142588" cy="437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272"/>
              </a:lnTo>
              <a:lnTo>
                <a:pt x="142588" y="43727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95D36-6F72-D644-8941-C0DBCE471617}">
      <dsp:nvSpPr>
        <dsp:cNvPr id="0" name=""/>
        <dsp:cNvSpPr/>
      </dsp:nvSpPr>
      <dsp:spPr>
        <a:xfrm>
          <a:off x="3420867" y="1150787"/>
          <a:ext cx="575108" cy="199624"/>
        </a:xfrm>
        <a:custGeom>
          <a:avLst/>
          <a:gdLst/>
          <a:ahLst/>
          <a:cxnLst/>
          <a:rect l="0" t="0" r="0" b="0"/>
          <a:pathLst>
            <a:path>
              <a:moveTo>
                <a:pt x="575108" y="0"/>
              </a:moveTo>
              <a:lnTo>
                <a:pt x="575108" y="99812"/>
              </a:lnTo>
              <a:lnTo>
                <a:pt x="0" y="99812"/>
              </a:lnTo>
              <a:lnTo>
                <a:pt x="0" y="199624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A1F75-554B-D04C-A9E4-D91D1CCC7EC5}">
      <dsp:nvSpPr>
        <dsp:cNvPr id="0" name=""/>
        <dsp:cNvSpPr/>
      </dsp:nvSpPr>
      <dsp:spPr>
        <a:xfrm>
          <a:off x="1890412" y="1825708"/>
          <a:ext cx="142588" cy="1787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7115"/>
              </a:lnTo>
              <a:lnTo>
                <a:pt x="142588" y="178711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A72DA-0333-2242-A05B-A92CEF8CC888}">
      <dsp:nvSpPr>
        <dsp:cNvPr id="0" name=""/>
        <dsp:cNvSpPr/>
      </dsp:nvSpPr>
      <dsp:spPr>
        <a:xfrm>
          <a:off x="1890412" y="1825708"/>
          <a:ext cx="142588" cy="1112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193"/>
              </a:lnTo>
              <a:lnTo>
                <a:pt x="142588" y="1112193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C4FEA-501B-9943-B6A6-89C126D8735B}">
      <dsp:nvSpPr>
        <dsp:cNvPr id="0" name=""/>
        <dsp:cNvSpPr/>
      </dsp:nvSpPr>
      <dsp:spPr>
        <a:xfrm>
          <a:off x="1890412" y="1825708"/>
          <a:ext cx="142588" cy="437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272"/>
              </a:lnTo>
              <a:lnTo>
                <a:pt x="142588" y="43727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93828-60F0-EB4B-8C17-367050BB96B4}">
      <dsp:nvSpPr>
        <dsp:cNvPr id="0" name=""/>
        <dsp:cNvSpPr/>
      </dsp:nvSpPr>
      <dsp:spPr>
        <a:xfrm>
          <a:off x="2270649" y="1150787"/>
          <a:ext cx="1725326" cy="199624"/>
        </a:xfrm>
        <a:custGeom>
          <a:avLst/>
          <a:gdLst/>
          <a:ahLst/>
          <a:cxnLst/>
          <a:rect l="0" t="0" r="0" b="0"/>
          <a:pathLst>
            <a:path>
              <a:moveTo>
                <a:pt x="1725326" y="0"/>
              </a:moveTo>
              <a:lnTo>
                <a:pt x="1725326" y="99812"/>
              </a:lnTo>
              <a:lnTo>
                <a:pt x="0" y="99812"/>
              </a:lnTo>
              <a:lnTo>
                <a:pt x="0" y="199624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AA0DD-C97D-8541-B03B-85F010299AB5}">
      <dsp:nvSpPr>
        <dsp:cNvPr id="0" name=""/>
        <dsp:cNvSpPr/>
      </dsp:nvSpPr>
      <dsp:spPr>
        <a:xfrm>
          <a:off x="3950255" y="475866"/>
          <a:ext cx="91440" cy="1996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624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BC006-C188-3F45-8925-40061688D3F0}">
      <dsp:nvSpPr>
        <dsp:cNvPr id="0" name=""/>
        <dsp:cNvSpPr/>
      </dsp:nvSpPr>
      <dsp:spPr>
        <a:xfrm>
          <a:off x="2845758" y="475866"/>
          <a:ext cx="1150217" cy="199624"/>
        </a:xfrm>
        <a:custGeom>
          <a:avLst/>
          <a:gdLst/>
          <a:ahLst/>
          <a:cxnLst/>
          <a:rect l="0" t="0" r="0" b="0"/>
          <a:pathLst>
            <a:path>
              <a:moveTo>
                <a:pt x="1150217" y="0"/>
              </a:moveTo>
              <a:lnTo>
                <a:pt x="1150217" y="99812"/>
              </a:lnTo>
              <a:lnTo>
                <a:pt x="0" y="99812"/>
              </a:lnTo>
              <a:lnTo>
                <a:pt x="0" y="199624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DA83C-159E-3047-93C2-0A3AA42A2E18}">
      <dsp:nvSpPr>
        <dsp:cNvPr id="0" name=""/>
        <dsp:cNvSpPr/>
      </dsp:nvSpPr>
      <dsp:spPr>
        <a:xfrm>
          <a:off x="3520679" y="569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Computing</a:t>
          </a:r>
          <a:endParaRPr lang="en-US" sz="1200" kern="1200" dirty="0"/>
        </a:p>
      </dsp:txBody>
      <dsp:txXfrm>
        <a:off x="3520679" y="569"/>
        <a:ext cx="950593" cy="475296"/>
      </dsp:txXfrm>
    </dsp:sp>
    <dsp:sp modelId="{54A40550-AF13-8146-A93A-F5B9B5A2AB31}">
      <dsp:nvSpPr>
        <dsp:cNvPr id="0" name=""/>
        <dsp:cNvSpPr/>
      </dsp:nvSpPr>
      <dsp:spPr>
        <a:xfrm>
          <a:off x="2370461" y="675490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Hardware</a:t>
          </a:r>
          <a:endParaRPr lang="en-US" sz="1200" kern="1200" dirty="0"/>
        </a:p>
      </dsp:txBody>
      <dsp:txXfrm>
        <a:off x="2370461" y="675490"/>
        <a:ext cx="950593" cy="475296"/>
      </dsp:txXfrm>
    </dsp:sp>
    <dsp:sp modelId="{384808F9-B9AD-0E43-9F09-440A4267D262}">
      <dsp:nvSpPr>
        <dsp:cNvPr id="0" name=""/>
        <dsp:cNvSpPr/>
      </dsp:nvSpPr>
      <dsp:spPr>
        <a:xfrm>
          <a:off x="3520679" y="675490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Software Development</a:t>
          </a:r>
          <a:endParaRPr lang="en-US" sz="1200" kern="1200" dirty="0"/>
        </a:p>
      </dsp:txBody>
      <dsp:txXfrm>
        <a:off x="3520679" y="675490"/>
        <a:ext cx="950593" cy="475296"/>
      </dsp:txXfrm>
    </dsp:sp>
    <dsp:sp modelId="{EB97D884-B78F-BC4A-A1AF-2DB94B7C3433}">
      <dsp:nvSpPr>
        <dsp:cNvPr id="0" name=""/>
        <dsp:cNvSpPr/>
      </dsp:nvSpPr>
      <dsp:spPr>
        <a:xfrm>
          <a:off x="1795352" y="1350412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Process</a:t>
          </a:r>
          <a:endParaRPr lang="en-US" sz="1200" kern="1200" dirty="0"/>
        </a:p>
      </dsp:txBody>
      <dsp:txXfrm>
        <a:off x="1795352" y="1350412"/>
        <a:ext cx="950593" cy="475296"/>
      </dsp:txXfrm>
    </dsp:sp>
    <dsp:sp modelId="{0CCBE19F-6AF2-DD42-907B-21039ED9FB29}">
      <dsp:nvSpPr>
        <dsp:cNvPr id="0" name=""/>
        <dsp:cNvSpPr/>
      </dsp:nvSpPr>
      <dsp:spPr>
        <a:xfrm>
          <a:off x="2033001" y="2025333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Waterfall</a:t>
          </a:r>
          <a:endParaRPr lang="en-US" sz="1200" kern="1200" dirty="0"/>
        </a:p>
      </dsp:txBody>
      <dsp:txXfrm>
        <a:off x="2033001" y="2025333"/>
        <a:ext cx="950593" cy="475296"/>
      </dsp:txXfrm>
    </dsp:sp>
    <dsp:sp modelId="{BFEB26EF-C662-084E-808E-8FF62B0E4891}">
      <dsp:nvSpPr>
        <dsp:cNvPr id="0" name=""/>
        <dsp:cNvSpPr/>
      </dsp:nvSpPr>
      <dsp:spPr>
        <a:xfrm>
          <a:off x="2033001" y="2700254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Incremental</a:t>
          </a:r>
          <a:endParaRPr lang="en-US" sz="1200" kern="1200" dirty="0"/>
        </a:p>
      </dsp:txBody>
      <dsp:txXfrm>
        <a:off x="2033001" y="2700254"/>
        <a:ext cx="950593" cy="475296"/>
      </dsp:txXfrm>
    </dsp:sp>
    <dsp:sp modelId="{536BE524-B4F7-4E4D-87F7-FC14C2488460}">
      <dsp:nvSpPr>
        <dsp:cNvPr id="0" name=""/>
        <dsp:cNvSpPr/>
      </dsp:nvSpPr>
      <dsp:spPr>
        <a:xfrm>
          <a:off x="2033001" y="3375175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Evolutionary</a:t>
          </a:r>
          <a:endParaRPr lang="en-US" sz="1200" kern="1200" dirty="0"/>
        </a:p>
      </dsp:txBody>
      <dsp:txXfrm>
        <a:off x="2033001" y="3375175"/>
        <a:ext cx="950593" cy="475296"/>
      </dsp:txXfrm>
    </dsp:sp>
    <dsp:sp modelId="{F57F114A-F990-E442-A178-EB6F408FD183}">
      <dsp:nvSpPr>
        <dsp:cNvPr id="0" name=""/>
        <dsp:cNvSpPr/>
      </dsp:nvSpPr>
      <dsp:spPr>
        <a:xfrm>
          <a:off x="2945570" y="1350412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Tools</a:t>
          </a:r>
          <a:endParaRPr lang="en-US" sz="1200" kern="1200" dirty="0"/>
        </a:p>
      </dsp:txBody>
      <dsp:txXfrm>
        <a:off x="2945570" y="1350412"/>
        <a:ext cx="950593" cy="475296"/>
      </dsp:txXfrm>
    </dsp:sp>
    <dsp:sp modelId="{E87994FE-0187-B94B-97A3-D37D5826E0BF}">
      <dsp:nvSpPr>
        <dsp:cNvPr id="0" name=""/>
        <dsp:cNvSpPr/>
      </dsp:nvSpPr>
      <dsp:spPr>
        <a:xfrm>
          <a:off x="3183218" y="2025333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Prototypes</a:t>
          </a:r>
          <a:endParaRPr lang="en-US" sz="1200" kern="1200" dirty="0"/>
        </a:p>
      </dsp:txBody>
      <dsp:txXfrm>
        <a:off x="3183218" y="2025333"/>
        <a:ext cx="950593" cy="475296"/>
      </dsp:txXfrm>
    </dsp:sp>
    <dsp:sp modelId="{DB129C7F-FFE0-184A-90DB-146EE231F3E4}">
      <dsp:nvSpPr>
        <dsp:cNvPr id="0" name=""/>
        <dsp:cNvSpPr/>
      </dsp:nvSpPr>
      <dsp:spPr>
        <a:xfrm>
          <a:off x="3183218" y="2700254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Reuse</a:t>
          </a:r>
          <a:endParaRPr lang="en-US" sz="1200" kern="1200" dirty="0"/>
        </a:p>
      </dsp:txBody>
      <dsp:txXfrm>
        <a:off x="3183218" y="2700254"/>
        <a:ext cx="950593" cy="475296"/>
      </dsp:txXfrm>
    </dsp:sp>
    <dsp:sp modelId="{5A12450B-293E-D74F-B08B-5C3BF1E7A2E5}">
      <dsp:nvSpPr>
        <dsp:cNvPr id="0" name=""/>
        <dsp:cNvSpPr/>
      </dsp:nvSpPr>
      <dsp:spPr>
        <a:xfrm>
          <a:off x="3183218" y="3375175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IDE</a:t>
          </a:r>
          <a:endParaRPr lang="en-US" sz="1200" kern="1200" dirty="0"/>
        </a:p>
      </dsp:txBody>
      <dsp:txXfrm>
        <a:off x="3183218" y="3375175"/>
        <a:ext cx="950593" cy="475296"/>
      </dsp:txXfrm>
    </dsp:sp>
    <dsp:sp modelId="{2D990558-EA7D-9A48-8B92-97944D7D5132}">
      <dsp:nvSpPr>
        <dsp:cNvPr id="0" name=""/>
        <dsp:cNvSpPr/>
      </dsp:nvSpPr>
      <dsp:spPr>
        <a:xfrm>
          <a:off x="4095788" y="1350412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Estimates</a:t>
          </a:r>
          <a:endParaRPr lang="en-US" sz="1200" kern="1200" dirty="0"/>
        </a:p>
      </dsp:txBody>
      <dsp:txXfrm>
        <a:off x="4095788" y="1350412"/>
        <a:ext cx="950593" cy="475296"/>
      </dsp:txXfrm>
    </dsp:sp>
    <dsp:sp modelId="{5158F070-C258-5A44-A93D-0B767D743BD5}">
      <dsp:nvSpPr>
        <dsp:cNvPr id="0" name=""/>
        <dsp:cNvSpPr/>
      </dsp:nvSpPr>
      <dsp:spPr>
        <a:xfrm>
          <a:off x="4333436" y="2025333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Cost</a:t>
          </a:r>
          <a:endParaRPr lang="en-US" sz="1200" kern="1200" dirty="0"/>
        </a:p>
      </dsp:txBody>
      <dsp:txXfrm>
        <a:off x="4333436" y="2025333"/>
        <a:ext cx="950593" cy="475296"/>
      </dsp:txXfrm>
    </dsp:sp>
    <dsp:sp modelId="{96300E18-0F70-094F-B017-6D9CA0753372}">
      <dsp:nvSpPr>
        <dsp:cNvPr id="0" name=""/>
        <dsp:cNvSpPr/>
      </dsp:nvSpPr>
      <dsp:spPr>
        <a:xfrm>
          <a:off x="4333436" y="2700254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Schedule</a:t>
          </a:r>
          <a:endParaRPr lang="en-US" sz="1200" kern="1200" dirty="0"/>
        </a:p>
      </dsp:txBody>
      <dsp:txXfrm>
        <a:off x="4333436" y="2700254"/>
        <a:ext cx="950593" cy="475296"/>
      </dsp:txXfrm>
    </dsp:sp>
    <dsp:sp modelId="{B38BEC56-2115-B843-9E81-999BE5DEFC28}">
      <dsp:nvSpPr>
        <dsp:cNvPr id="0" name=""/>
        <dsp:cNvSpPr/>
      </dsp:nvSpPr>
      <dsp:spPr>
        <a:xfrm>
          <a:off x="4333436" y="3375175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Productivity</a:t>
          </a:r>
          <a:endParaRPr lang="en-US" sz="1200" kern="1200" dirty="0"/>
        </a:p>
      </dsp:txBody>
      <dsp:txXfrm>
        <a:off x="4333436" y="3375175"/>
        <a:ext cx="950593" cy="475296"/>
      </dsp:txXfrm>
    </dsp:sp>
    <dsp:sp modelId="{60AE1E52-AF67-E344-AA1D-125878BB2EE9}">
      <dsp:nvSpPr>
        <dsp:cNvPr id="0" name=""/>
        <dsp:cNvSpPr/>
      </dsp:nvSpPr>
      <dsp:spPr>
        <a:xfrm>
          <a:off x="5246005" y="1350412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Activities</a:t>
          </a:r>
          <a:endParaRPr lang="en-US" sz="1200" kern="1200" dirty="0"/>
        </a:p>
      </dsp:txBody>
      <dsp:txXfrm>
        <a:off x="5246005" y="1350412"/>
        <a:ext cx="950593" cy="475296"/>
      </dsp:txXfrm>
    </dsp:sp>
    <dsp:sp modelId="{38AA55B4-D05B-5D43-90AF-44C7AED03C1E}">
      <dsp:nvSpPr>
        <dsp:cNvPr id="0" name=""/>
        <dsp:cNvSpPr/>
      </dsp:nvSpPr>
      <dsp:spPr>
        <a:xfrm>
          <a:off x="5483654" y="2025333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Requirements</a:t>
          </a:r>
          <a:endParaRPr lang="en-US" sz="1200" kern="1200" dirty="0"/>
        </a:p>
      </dsp:txBody>
      <dsp:txXfrm>
        <a:off x="5483654" y="2025333"/>
        <a:ext cx="950593" cy="475296"/>
      </dsp:txXfrm>
    </dsp:sp>
    <dsp:sp modelId="{313BB55C-A21F-384A-8757-68B6D61EB0A5}">
      <dsp:nvSpPr>
        <dsp:cNvPr id="0" name=""/>
        <dsp:cNvSpPr/>
      </dsp:nvSpPr>
      <dsp:spPr>
        <a:xfrm>
          <a:off x="5483654" y="2700254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Design</a:t>
          </a:r>
          <a:endParaRPr lang="en-US" sz="1200" kern="1200" dirty="0"/>
        </a:p>
      </dsp:txBody>
      <dsp:txXfrm>
        <a:off x="5483654" y="2700254"/>
        <a:ext cx="950593" cy="475296"/>
      </dsp:txXfrm>
    </dsp:sp>
    <dsp:sp modelId="{1D3F05D6-C88E-8B46-9599-7DED55DD63B9}">
      <dsp:nvSpPr>
        <dsp:cNvPr id="0" name=""/>
        <dsp:cNvSpPr/>
      </dsp:nvSpPr>
      <dsp:spPr>
        <a:xfrm>
          <a:off x="5483654" y="3375175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Code</a:t>
          </a:r>
          <a:endParaRPr lang="en-US" sz="1200" kern="1200" dirty="0"/>
        </a:p>
      </dsp:txBody>
      <dsp:txXfrm>
        <a:off x="5483654" y="3375175"/>
        <a:ext cx="950593" cy="475296"/>
      </dsp:txXfrm>
    </dsp:sp>
    <dsp:sp modelId="{D5BB58EA-E0BD-0A41-8F82-8AA852E1B6AD}">
      <dsp:nvSpPr>
        <dsp:cNvPr id="0" name=""/>
        <dsp:cNvSpPr/>
      </dsp:nvSpPr>
      <dsp:spPr>
        <a:xfrm>
          <a:off x="5483654" y="4050096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Test</a:t>
          </a:r>
          <a:endParaRPr lang="en-US" sz="1200" kern="1200" dirty="0"/>
        </a:p>
      </dsp:txBody>
      <dsp:txXfrm>
        <a:off x="5483654" y="4050096"/>
        <a:ext cx="950593" cy="475296"/>
      </dsp:txXfrm>
    </dsp:sp>
    <dsp:sp modelId="{77534A76-C231-0F49-8E9C-37AAEB7A0B24}">
      <dsp:nvSpPr>
        <dsp:cNvPr id="0" name=""/>
        <dsp:cNvSpPr/>
      </dsp:nvSpPr>
      <dsp:spPr>
        <a:xfrm>
          <a:off x="4670896" y="675490"/>
          <a:ext cx="950593" cy="475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Applications</a:t>
          </a:r>
          <a:endParaRPr lang="en-US" sz="1200" kern="1200" dirty="0"/>
        </a:p>
      </dsp:txBody>
      <dsp:txXfrm>
        <a:off x="4670896" y="675490"/>
        <a:ext cx="950593" cy="4752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2D4E3-FB8E-7E4A-AF39-051EF84D6AA3}">
      <dsp:nvSpPr>
        <dsp:cNvPr id="0" name=""/>
        <dsp:cNvSpPr/>
      </dsp:nvSpPr>
      <dsp:spPr>
        <a:xfrm>
          <a:off x="3237322" y="788431"/>
          <a:ext cx="1169970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1169970" y="101526"/>
              </a:lnTo>
              <a:lnTo>
                <a:pt x="1169970" y="20305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C3F41-ABCE-1E49-9E16-9717C621F5B7}">
      <dsp:nvSpPr>
        <dsp:cNvPr id="0" name=""/>
        <dsp:cNvSpPr/>
      </dsp:nvSpPr>
      <dsp:spPr>
        <a:xfrm>
          <a:off x="5990620" y="2161455"/>
          <a:ext cx="1754955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1754955" y="101526"/>
              </a:lnTo>
              <a:lnTo>
                <a:pt x="1754955" y="20305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5BC502-A199-6347-9DA2-58834A5A81D6}">
      <dsp:nvSpPr>
        <dsp:cNvPr id="0" name=""/>
        <dsp:cNvSpPr/>
      </dsp:nvSpPr>
      <dsp:spPr>
        <a:xfrm>
          <a:off x="5990620" y="2161455"/>
          <a:ext cx="584985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584985" y="101526"/>
              </a:lnTo>
              <a:lnTo>
                <a:pt x="584985" y="20305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0CB4C-8DB0-3949-B355-8D854CC6E552}">
      <dsp:nvSpPr>
        <dsp:cNvPr id="0" name=""/>
        <dsp:cNvSpPr/>
      </dsp:nvSpPr>
      <dsp:spPr>
        <a:xfrm>
          <a:off x="5405635" y="2161455"/>
          <a:ext cx="584985" cy="203052"/>
        </a:xfrm>
        <a:custGeom>
          <a:avLst/>
          <a:gdLst/>
          <a:ahLst/>
          <a:cxnLst/>
          <a:rect l="0" t="0" r="0" b="0"/>
          <a:pathLst>
            <a:path>
              <a:moveTo>
                <a:pt x="584985" y="0"/>
              </a:moveTo>
              <a:lnTo>
                <a:pt x="584985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116CF-FCBA-3E4B-AF47-CB7003C7133E}">
      <dsp:nvSpPr>
        <dsp:cNvPr id="0" name=""/>
        <dsp:cNvSpPr/>
      </dsp:nvSpPr>
      <dsp:spPr>
        <a:xfrm>
          <a:off x="3848897" y="2847966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B436F-E570-E342-86C8-0B3396423537}">
      <dsp:nvSpPr>
        <dsp:cNvPr id="0" name=""/>
        <dsp:cNvSpPr/>
      </dsp:nvSpPr>
      <dsp:spPr>
        <a:xfrm>
          <a:off x="3848897" y="2847966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E00B0-D128-2D4F-B511-85CAFB60C930}">
      <dsp:nvSpPr>
        <dsp:cNvPr id="0" name=""/>
        <dsp:cNvSpPr/>
      </dsp:nvSpPr>
      <dsp:spPr>
        <a:xfrm>
          <a:off x="4235664" y="2161455"/>
          <a:ext cx="1754955" cy="203052"/>
        </a:xfrm>
        <a:custGeom>
          <a:avLst/>
          <a:gdLst/>
          <a:ahLst/>
          <a:cxnLst/>
          <a:rect l="0" t="0" r="0" b="0"/>
          <a:pathLst>
            <a:path>
              <a:moveTo>
                <a:pt x="1754955" y="0"/>
              </a:moveTo>
              <a:lnTo>
                <a:pt x="1754955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DE9A1-0D34-534E-AEA1-E8AA627956D5}">
      <dsp:nvSpPr>
        <dsp:cNvPr id="0" name=""/>
        <dsp:cNvSpPr/>
      </dsp:nvSpPr>
      <dsp:spPr>
        <a:xfrm>
          <a:off x="3237322" y="1474943"/>
          <a:ext cx="2753298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2753298" y="101526"/>
              </a:lnTo>
              <a:lnTo>
                <a:pt x="2753298" y="20305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5EE06-5200-214F-9543-2D1C580425E2}">
      <dsp:nvSpPr>
        <dsp:cNvPr id="0" name=""/>
        <dsp:cNvSpPr/>
      </dsp:nvSpPr>
      <dsp:spPr>
        <a:xfrm>
          <a:off x="2437197" y="2161455"/>
          <a:ext cx="145037" cy="1817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05"/>
              </a:lnTo>
              <a:lnTo>
                <a:pt x="145037" y="181780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2B1C1-05D0-C346-880E-5A8924EBCCB7}">
      <dsp:nvSpPr>
        <dsp:cNvPr id="0" name=""/>
        <dsp:cNvSpPr/>
      </dsp:nvSpPr>
      <dsp:spPr>
        <a:xfrm>
          <a:off x="2437197" y="2161455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89C82-DFBE-F34A-84D4-58CE675C6BB6}">
      <dsp:nvSpPr>
        <dsp:cNvPr id="0" name=""/>
        <dsp:cNvSpPr/>
      </dsp:nvSpPr>
      <dsp:spPr>
        <a:xfrm>
          <a:off x="2437197" y="2161455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E1D2B-A0D8-6542-A749-1E678581654F}">
      <dsp:nvSpPr>
        <dsp:cNvPr id="0" name=""/>
        <dsp:cNvSpPr/>
      </dsp:nvSpPr>
      <dsp:spPr>
        <a:xfrm>
          <a:off x="2823964" y="1474943"/>
          <a:ext cx="413357" cy="203052"/>
        </a:xfrm>
        <a:custGeom>
          <a:avLst/>
          <a:gdLst/>
          <a:ahLst/>
          <a:cxnLst/>
          <a:rect l="0" t="0" r="0" b="0"/>
          <a:pathLst>
            <a:path>
              <a:moveTo>
                <a:pt x="413357" y="0"/>
              </a:moveTo>
              <a:lnTo>
                <a:pt x="413357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34E67-C4ED-1F45-85A4-5856FC02BEDA}">
      <dsp:nvSpPr>
        <dsp:cNvPr id="0" name=""/>
        <dsp:cNvSpPr/>
      </dsp:nvSpPr>
      <dsp:spPr>
        <a:xfrm>
          <a:off x="1267227" y="2161455"/>
          <a:ext cx="145037" cy="1817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05"/>
              </a:lnTo>
              <a:lnTo>
                <a:pt x="145037" y="181780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FC208-02F7-FE4E-AAEE-34C28011FD23}">
      <dsp:nvSpPr>
        <dsp:cNvPr id="0" name=""/>
        <dsp:cNvSpPr/>
      </dsp:nvSpPr>
      <dsp:spPr>
        <a:xfrm>
          <a:off x="1267227" y="2161455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1CBF3-FC0E-D041-9E95-6A956D500CA1}">
      <dsp:nvSpPr>
        <dsp:cNvPr id="0" name=""/>
        <dsp:cNvSpPr/>
      </dsp:nvSpPr>
      <dsp:spPr>
        <a:xfrm>
          <a:off x="1267227" y="2161455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95D36-6F72-D644-8941-C0DBCE471617}">
      <dsp:nvSpPr>
        <dsp:cNvPr id="0" name=""/>
        <dsp:cNvSpPr/>
      </dsp:nvSpPr>
      <dsp:spPr>
        <a:xfrm>
          <a:off x="1653994" y="1474943"/>
          <a:ext cx="1583327" cy="203052"/>
        </a:xfrm>
        <a:custGeom>
          <a:avLst/>
          <a:gdLst/>
          <a:ahLst/>
          <a:cxnLst/>
          <a:rect l="0" t="0" r="0" b="0"/>
          <a:pathLst>
            <a:path>
              <a:moveTo>
                <a:pt x="1583327" y="0"/>
              </a:moveTo>
              <a:lnTo>
                <a:pt x="1583327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A1F75-554B-D04C-A9E4-D91D1CCC7EC5}">
      <dsp:nvSpPr>
        <dsp:cNvPr id="0" name=""/>
        <dsp:cNvSpPr/>
      </dsp:nvSpPr>
      <dsp:spPr>
        <a:xfrm>
          <a:off x="97256" y="2161455"/>
          <a:ext cx="145037" cy="1817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05"/>
              </a:lnTo>
              <a:lnTo>
                <a:pt x="145037" y="181780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A72DA-0333-2242-A05B-A92CEF8CC888}">
      <dsp:nvSpPr>
        <dsp:cNvPr id="0" name=""/>
        <dsp:cNvSpPr/>
      </dsp:nvSpPr>
      <dsp:spPr>
        <a:xfrm>
          <a:off x="97256" y="2161455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C4FEA-501B-9943-B6A6-89C126D8735B}">
      <dsp:nvSpPr>
        <dsp:cNvPr id="0" name=""/>
        <dsp:cNvSpPr/>
      </dsp:nvSpPr>
      <dsp:spPr>
        <a:xfrm>
          <a:off x="97256" y="2161455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93828-60F0-EB4B-8C17-367050BB96B4}">
      <dsp:nvSpPr>
        <dsp:cNvPr id="0" name=""/>
        <dsp:cNvSpPr/>
      </dsp:nvSpPr>
      <dsp:spPr>
        <a:xfrm>
          <a:off x="484023" y="1474943"/>
          <a:ext cx="2753298" cy="203052"/>
        </a:xfrm>
        <a:custGeom>
          <a:avLst/>
          <a:gdLst/>
          <a:ahLst/>
          <a:cxnLst/>
          <a:rect l="0" t="0" r="0" b="0"/>
          <a:pathLst>
            <a:path>
              <a:moveTo>
                <a:pt x="2753298" y="0"/>
              </a:moveTo>
              <a:lnTo>
                <a:pt x="2753298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AA0DD-C97D-8541-B03B-85F010299AB5}">
      <dsp:nvSpPr>
        <dsp:cNvPr id="0" name=""/>
        <dsp:cNvSpPr/>
      </dsp:nvSpPr>
      <dsp:spPr>
        <a:xfrm>
          <a:off x="3191602" y="788431"/>
          <a:ext cx="91440" cy="2030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05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BC006-C188-3F45-8925-40061688D3F0}">
      <dsp:nvSpPr>
        <dsp:cNvPr id="0" name=""/>
        <dsp:cNvSpPr/>
      </dsp:nvSpPr>
      <dsp:spPr>
        <a:xfrm>
          <a:off x="2067351" y="788431"/>
          <a:ext cx="1169970" cy="203052"/>
        </a:xfrm>
        <a:custGeom>
          <a:avLst/>
          <a:gdLst/>
          <a:ahLst/>
          <a:cxnLst/>
          <a:rect l="0" t="0" r="0" b="0"/>
          <a:pathLst>
            <a:path>
              <a:moveTo>
                <a:pt x="1169970" y="0"/>
              </a:moveTo>
              <a:lnTo>
                <a:pt x="1169970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DA83C-159E-3047-93C2-0A3AA42A2E18}">
      <dsp:nvSpPr>
        <dsp:cNvPr id="0" name=""/>
        <dsp:cNvSpPr/>
      </dsp:nvSpPr>
      <dsp:spPr>
        <a:xfrm>
          <a:off x="2753863" y="304973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Computing</a:t>
          </a:r>
          <a:endParaRPr lang="en-US" sz="1200" kern="1200" dirty="0"/>
        </a:p>
      </dsp:txBody>
      <dsp:txXfrm>
        <a:off x="2753863" y="304973"/>
        <a:ext cx="966917" cy="483458"/>
      </dsp:txXfrm>
    </dsp:sp>
    <dsp:sp modelId="{54A40550-AF13-8146-A93A-F5B9B5A2AB31}">
      <dsp:nvSpPr>
        <dsp:cNvPr id="0" name=""/>
        <dsp:cNvSpPr/>
      </dsp:nvSpPr>
      <dsp:spPr>
        <a:xfrm>
          <a:off x="1583892" y="991484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Hardware</a:t>
          </a:r>
          <a:endParaRPr lang="en-US" sz="1200" kern="1200" dirty="0"/>
        </a:p>
      </dsp:txBody>
      <dsp:txXfrm>
        <a:off x="1583892" y="991484"/>
        <a:ext cx="966917" cy="483458"/>
      </dsp:txXfrm>
    </dsp:sp>
    <dsp:sp modelId="{384808F9-B9AD-0E43-9F09-440A4267D262}">
      <dsp:nvSpPr>
        <dsp:cNvPr id="0" name=""/>
        <dsp:cNvSpPr/>
      </dsp:nvSpPr>
      <dsp:spPr>
        <a:xfrm>
          <a:off x="2753863" y="991484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Software Development</a:t>
          </a:r>
          <a:endParaRPr lang="en-US" sz="1200" kern="1200" dirty="0"/>
        </a:p>
      </dsp:txBody>
      <dsp:txXfrm>
        <a:off x="2753863" y="991484"/>
        <a:ext cx="966917" cy="483458"/>
      </dsp:txXfrm>
    </dsp:sp>
    <dsp:sp modelId="{EB97D884-B78F-BC4A-A1AF-2DB94B7C3433}">
      <dsp:nvSpPr>
        <dsp:cNvPr id="0" name=""/>
        <dsp:cNvSpPr/>
      </dsp:nvSpPr>
      <dsp:spPr>
        <a:xfrm>
          <a:off x="565" y="1677996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Process</a:t>
          </a:r>
          <a:endParaRPr lang="en-US" sz="1200" kern="1200" dirty="0"/>
        </a:p>
      </dsp:txBody>
      <dsp:txXfrm>
        <a:off x="565" y="1677996"/>
        <a:ext cx="966917" cy="483458"/>
      </dsp:txXfrm>
    </dsp:sp>
    <dsp:sp modelId="{0CCBE19F-6AF2-DD42-907B-21039ED9FB29}">
      <dsp:nvSpPr>
        <dsp:cNvPr id="0" name=""/>
        <dsp:cNvSpPr/>
      </dsp:nvSpPr>
      <dsp:spPr>
        <a:xfrm>
          <a:off x="242294" y="2364507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Waterfall</a:t>
          </a:r>
          <a:endParaRPr lang="en-US" sz="1200" kern="1200" dirty="0"/>
        </a:p>
      </dsp:txBody>
      <dsp:txXfrm>
        <a:off x="242294" y="2364507"/>
        <a:ext cx="966917" cy="483458"/>
      </dsp:txXfrm>
    </dsp:sp>
    <dsp:sp modelId="{BFEB26EF-C662-084E-808E-8FF62B0E4891}">
      <dsp:nvSpPr>
        <dsp:cNvPr id="0" name=""/>
        <dsp:cNvSpPr/>
      </dsp:nvSpPr>
      <dsp:spPr>
        <a:xfrm>
          <a:off x="242294" y="3051019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Incremental</a:t>
          </a:r>
          <a:endParaRPr lang="en-US" sz="1200" kern="1200" dirty="0"/>
        </a:p>
      </dsp:txBody>
      <dsp:txXfrm>
        <a:off x="242294" y="3051019"/>
        <a:ext cx="966917" cy="483458"/>
      </dsp:txXfrm>
    </dsp:sp>
    <dsp:sp modelId="{536BE524-B4F7-4E4D-87F7-FC14C2488460}">
      <dsp:nvSpPr>
        <dsp:cNvPr id="0" name=""/>
        <dsp:cNvSpPr/>
      </dsp:nvSpPr>
      <dsp:spPr>
        <a:xfrm>
          <a:off x="242294" y="3737531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Evolutionary</a:t>
          </a:r>
          <a:endParaRPr lang="en-US" sz="1200" kern="1200" dirty="0"/>
        </a:p>
      </dsp:txBody>
      <dsp:txXfrm>
        <a:off x="242294" y="3737531"/>
        <a:ext cx="966917" cy="483458"/>
      </dsp:txXfrm>
    </dsp:sp>
    <dsp:sp modelId="{F57F114A-F990-E442-A178-EB6F408FD183}">
      <dsp:nvSpPr>
        <dsp:cNvPr id="0" name=""/>
        <dsp:cNvSpPr/>
      </dsp:nvSpPr>
      <dsp:spPr>
        <a:xfrm>
          <a:off x="1170535" y="1677996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Tools</a:t>
          </a:r>
          <a:endParaRPr lang="en-US" sz="1200" kern="1200" dirty="0"/>
        </a:p>
      </dsp:txBody>
      <dsp:txXfrm>
        <a:off x="1170535" y="1677996"/>
        <a:ext cx="966917" cy="483458"/>
      </dsp:txXfrm>
    </dsp:sp>
    <dsp:sp modelId="{E87994FE-0187-B94B-97A3-D37D5826E0BF}">
      <dsp:nvSpPr>
        <dsp:cNvPr id="0" name=""/>
        <dsp:cNvSpPr/>
      </dsp:nvSpPr>
      <dsp:spPr>
        <a:xfrm>
          <a:off x="1412264" y="2364507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Prototypes</a:t>
          </a:r>
          <a:endParaRPr lang="en-US" sz="1200" kern="1200" dirty="0"/>
        </a:p>
      </dsp:txBody>
      <dsp:txXfrm>
        <a:off x="1412264" y="2364507"/>
        <a:ext cx="966917" cy="483458"/>
      </dsp:txXfrm>
    </dsp:sp>
    <dsp:sp modelId="{DB129C7F-FFE0-184A-90DB-146EE231F3E4}">
      <dsp:nvSpPr>
        <dsp:cNvPr id="0" name=""/>
        <dsp:cNvSpPr/>
      </dsp:nvSpPr>
      <dsp:spPr>
        <a:xfrm>
          <a:off x="1412264" y="3051019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Reuse</a:t>
          </a:r>
          <a:endParaRPr lang="en-US" sz="1200" kern="1200" dirty="0"/>
        </a:p>
      </dsp:txBody>
      <dsp:txXfrm>
        <a:off x="1412264" y="3051019"/>
        <a:ext cx="966917" cy="483458"/>
      </dsp:txXfrm>
    </dsp:sp>
    <dsp:sp modelId="{5A12450B-293E-D74F-B08B-5C3BF1E7A2E5}">
      <dsp:nvSpPr>
        <dsp:cNvPr id="0" name=""/>
        <dsp:cNvSpPr/>
      </dsp:nvSpPr>
      <dsp:spPr>
        <a:xfrm>
          <a:off x="1412264" y="3737531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IDE</a:t>
          </a:r>
          <a:endParaRPr lang="en-US" sz="1200" kern="1200" dirty="0"/>
        </a:p>
      </dsp:txBody>
      <dsp:txXfrm>
        <a:off x="1412264" y="3737531"/>
        <a:ext cx="966917" cy="483458"/>
      </dsp:txXfrm>
    </dsp:sp>
    <dsp:sp modelId="{2D990558-EA7D-9A48-8B92-97944D7D5132}">
      <dsp:nvSpPr>
        <dsp:cNvPr id="0" name=""/>
        <dsp:cNvSpPr/>
      </dsp:nvSpPr>
      <dsp:spPr>
        <a:xfrm>
          <a:off x="2340505" y="1677996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Estimates</a:t>
          </a:r>
          <a:endParaRPr lang="en-US" sz="1200" kern="1200" dirty="0"/>
        </a:p>
      </dsp:txBody>
      <dsp:txXfrm>
        <a:off x="2340505" y="1677996"/>
        <a:ext cx="966917" cy="483458"/>
      </dsp:txXfrm>
    </dsp:sp>
    <dsp:sp modelId="{5158F070-C258-5A44-A93D-0B767D743BD5}">
      <dsp:nvSpPr>
        <dsp:cNvPr id="0" name=""/>
        <dsp:cNvSpPr/>
      </dsp:nvSpPr>
      <dsp:spPr>
        <a:xfrm>
          <a:off x="2582235" y="2364507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Cost</a:t>
          </a:r>
          <a:endParaRPr lang="en-US" sz="1200" kern="1200" dirty="0"/>
        </a:p>
      </dsp:txBody>
      <dsp:txXfrm>
        <a:off x="2582235" y="2364507"/>
        <a:ext cx="966917" cy="483458"/>
      </dsp:txXfrm>
    </dsp:sp>
    <dsp:sp modelId="{96300E18-0F70-094F-B017-6D9CA0753372}">
      <dsp:nvSpPr>
        <dsp:cNvPr id="0" name=""/>
        <dsp:cNvSpPr/>
      </dsp:nvSpPr>
      <dsp:spPr>
        <a:xfrm>
          <a:off x="2582235" y="3051019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Schedule</a:t>
          </a:r>
          <a:endParaRPr lang="en-US" sz="1200" kern="1200" dirty="0"/>
        </a:p>
      </dsp:txBody>
      <dsp:txXfrm>
        <a:off x="2582235" y="3051019"/>
        <a:ext cx="966917" cy="483458"/>
      </dsp:txXfrm>
    </dsp:sp>
    <dsp:sp modelId="{B38BEC56-2115-B843-9E81-999BE5DEFC28}">
      <dsp:nvSpPr>
        <dsp:cNvPr id="0" name=""/>
        <dsp:cNvSpPr/>
      </dsp:nvSpPr>
      <dsp:spPr>
        <a:xfrm>
          <a:off x="2582235" y="3737531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Productivity</a:t>
          </a:r>
          <a:endParaRPr lang="en-US" sz="1200" kern="1200" dirty="0"/>
        </a:p>
      </dsp:txBody>
      <dsp:txXfrm>
        <a:off x="2582235" y="3737531"/>
        <a:ext cx="966917" cy="483458"/>
      </dsp:txXfrm>
    </dsp:sp>
    <dsp:sp modelId="{60AE1E52-AF67-E344-AA1D-125878BB2EE9}">
      <dsp:nvSpPr>
        <dsp:cNvPr id="0" name=""/>
        <dsp:cNvSpPr/>
      </dsp:nvSpPr>
      <dsp:spPr>
        <a:xfrm>
          <a:off x="5507161" y="1677996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Activities</a:t>
          </a:r>
          <a:endParaRPr lang="en-US" sz="1200" kern="1200" dirty="0"/>
        </a:p>
      </dsp:txBody>
      <dsp:txXfrm>
        <a:off x="5507161" y="1677996"/>
        <a:ext cx="966917" cy="483458"/>
      </dsp:txXfrm>
    </dsp:sp>
    <dsp:sp modelId="{38AA55B4-D05B-5D43-90AF-44C7AED03C1E}">
      <dsp:nvSpPr>
        <dsp:cNvPr id="0" name=""/>
        <dsp:cNvSpPr/>
      </dsp:nvSpPr>
      <dsp:spPr>
        <a:xfrm>
          <a:off x="3752205" y="2364507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Requirements</a:t>
          </a:r>
          <a:endParaRPr lang="en-US" sz="1200" kern="1200" dirty="0"/>
        </a:p>
      </dsp:txBody>
      <dsp:txXfrm>
        <a:off x="3752205" y="2364507"/>
        <a:ext cx="966917" cy="483458"/>
      </dsp:txXfrm>
    </dsp:sp>
    <dsp:sp modelId="{D7901359-F2D4-314B-8A25-6DFE0DFCB0B9}">
      <dsp:nvSpPr>
        <dsp:cNvPr id="0" name=""/>
        <dsp:cNvSpPr/>
      </dsp:nvSpPr>
      <dsp:spPr>
        <a:xfrm>
          <a:off x="3993935" y="3051019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Elicitation</a:t>
          </a:r>
          <a:endParaRPr lang="en-US" sz="1200" kern="1200" dirty="0"/>
        </a:p>
      </dsp:txBody>
      <dsp:txXfrm>
        <a:off x="3993935" y="3051019"/>
        <a:ext cx="966917" cy="483458"/>
      </dsp:txXfrm>
    </dsp:sp>
    <dsp:sp modelId="{ECA62E4D-20F3-D440-A8D7-4196DF6E34FE}">
      <dsp:nvSpPr>
        <dsp:cNvPr id="0" name=""/>
        <dsp:cNvSpPr/>
      </dsp:nvSpPr>
      <dsp:spPr>
        <a:xfrm>
          <a:off x="3993935" y="3737531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Specification</a:t>
          </a:r>
          <a:endParaRPr lang="en-US" sz="1200" kern="1200" dirty="0"/>
        </a:p>
      </dsp:txBody>
      <dsp:txXfrm>
        <a:off x="3993935" y="3737531"/>
        <a:ext cx="966917" cy="483458"/>
      </dsp:txXfrm>
    </dsp:sp>
    <dsp:sp modelId="{313BB55C-A21F-384A-8757-68B6D61EB0A5}">
      <dsp:nvSpPr>
        <dsp:cNvPr id="0" name=""/>
        <dsp:cNvSpPr/>
      </dsp:nvSpPr>
      <dsp:spPr>
        <a:xfrm>
          <a:off x="4922176" y="2364507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Design</a:t>
          </a:r>
          <a:endParaRPr lang="en-US" sz="1200" kern="1200" dirty="0"/>
        </a:p>
      </dsp:txBody>
      <dsp:txXfrm>
        <a:off x="4922176" y="2364507"/>
        <a:ext cx="966917" cy="483458"/>
      </dsp:txXfrm>
    </dsp:sp>
    <dsp:sp modelId="{1D3F05D6-C88E-8B46-9599-7DED55DD63B9}">
      <dsp:nvSpPr>
        <dsp:cNvPr id="0" name=""/>
        <dsp:cNvSpPr/>
      </dsp:nvSpPr>
      <dsp:spPr>
        <a:xfrm>
          <a:off x="6092146" y="2364507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Code</a:t>
          </a:r>
          <a:endParaRPr lang="en-US" sz="1200" kern="1200" dirty="0"/>
        </a:p>
      </dsp:txBody>
      <dsp:txXfrm>
        <a:off x="6092146" y="2364507"/>
        <a:ext cx="966917" cy="483458"/>
      </dsp:txXfrm>
    </dsp:sp>
    <dsp:sp modelId="{D5BB58EA-E0BD-0A41-8F82-8AA852E1B6AD}">
      <dsp:nvSpPr>
        <dsp:cNvPr id="0" name=""/>
        <dsp:cNvSpPr/>
      </dsp:nvSpPr>
      <dsp:spPr>
        <a:xfrm>
          <a:off x="7262117" y="2364507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Test</a:t>
          </a:r>
          <a:endParaRPr lang="en-US" sz="1200" kern="1200" dirty="0"/>
        </a:p>
      </dsp:txBody>
      <dsp:txXfrm>
        <a:off x="7262117" y="2364507"/>
        <a:ext cx="966917" cy="483458"/>
      </dsp:txXfrm>
    </dsp:sp>
    <dsp:sp modelId="{77534A76-C231-0F49-8E9C-37AAEB7A0B24}">
      <dsp:nvSpPr>
        <dsp:cNvPr id="0" name=""/>
        <dsp:cNvSpPr/>
      </dsp:nvSpPr>
      <dsp:spPr>
        <a:xfrm>
          <a:off x="3923833" y="991484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Applications</a:t>
          </a:r>
          <a:endParaRPr lang="en-US" sz="1200" kern="1200" dirty="0"/>
        </a:p>
      </dsp:txBody>
      <dsp:txXfrm>
        <a:off x="3923833" y="991484"/>
        <a:ext cx="966917" cy="4834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2D4E3-FB8E-7E4A-AF39-051EF84D6AA3}">
      <dsp:nvSpPr>
        <dsp:cNvPr id="0" name=""/>
        <dsp:cNvSpPr/>
      </dsp:nvSpPr>
      <dsp:spPr>
        <a:xfrm>
          <a:off x="3237322" y="788431"/>
          <a:ext cx="1169970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1169970" y="101526"/>
              </a:lnTo>
              <a:lnTo>
                <a:pt x="1169970" y="20305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C3F41-ABCE-1E49-9E16-9717C621F5B7}">
      <dsp:nvSpPr>
        <dsp:cNvPr id="0" name=""/>
        <dsp:cNvSpPr/>
      </dsp:nvSpPr>
      <dsp:spPr>
        <a:xfrm>
          <a:off x="5990620" y="2161455"/>
          <a:ext cx="1754955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1754955" y="101526"/>
              </a:lnTo>
              <a:lnTo>
                <a:pt x="1754955" y="20305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5BC502-A199-6347-9DA2-58834A5A81D6}">
      <dsp:nvSpPr>
        <dsp:cNvPr id="0" name=""/>
        <dsp:cNvSpPr/>
      </dsp:nvSpPr>
      <dsp:spPr>
        <a:xfrm>
          <a:off x="5990620" y="2161455"/>
          <a:ext cx="584985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584985" y="101526"/>
              </a:lnTo>
              <a:lnTo>
                <a:pt x="584985" y="20305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0CB4C-8DB0-3949-B355-8D854CC6E552}">
      <dsp:nvSpPr>
        <dsp:cNvPr id="0" name=""/>
        <dsp:cNvSpPr/>
      </dsp:nvSpPr>
      <dsp:spPr>
        <a:xfrm>
          <a:off x="5405635" y="2161455"/>
          <a:ext cx="584985" cy="203052"/>
        </a:xfrm>
        <a:custGeom>
          <a:avLst/>
          <a:gdLst/>
          <a:ahLst/>
          <a:cxnLst/>
          <a:rect l="0" t="0" r="0" b="0"/>
          <a:pathLst>
            <a:path>
              <a:moveTo>
                <a:pt x="584985" y="0"/>
              </a:moveTo>
              <a:lnTo>
                <a:pt x="584985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116CF-FCBA-3E4B-AF47-CB7003C7133E}">
      <dsp:nvSpPr>
        <dsp:cNvPr id="0" name=""/>
        <dsp:cNvSpPr/>
      </dsp:nvSpPr>
      <dsp:spPr>
        <a:xfrm>
          <a:off x="3848897" y="2847966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B436F-E570-E342-86C8-0B3396423537}">
      <dsp:nvSpPr>
        <dsp:cNvPr id="0" name=""/>
        <dsp:cNvSpPr/>
      </dsp:nvSpPr>
      <dsp:spPr>
        <a:xfrm>
          <a:off x="3848897" y="2847966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E00B0-D128-2D4F-B511-85CAFB60C930}">
      <dsp:nvSpPr>
        <dsp:cNvPr id="0" name=""/>
        <dsp:cNvSpPr/>
      </dsp:nvSpPr>
      <dsp:spPr>
        <a:xfrm>
          <a:off x="4235664" y="2161455"/>
          <a:ext cx="1754955" cy="203052"/>
        </a:xfrm>
        <a:custGeom>
          <a:avLst/>
          <a:gdLst/>
          <a:ahLst/>
          <a:cxnLst/>
          <a:rect l="0" t="0" r="0" b="0"/>
          <a:pathLst>
            <a:path>
              <a:moveTo>
                <a:pt x="1754955" y="0"/>
              </a:moveTo>
              <a:lnTo>
                <a:pt x="1754955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DE9A1-0D34-534E-AEA1-E8AA627956D5}">
      <dsp:nvSpPr>
        <dsp:cNvPr id="0" name=""/>
        <dsp:cNvSpPr/>
      </dsp:nvSpPr>
      <dsp:spPr>
        <a:xfrm>
          <a:off x="3237322" y="1474943"/>
          <a:ext cx="2753298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2753298" y="101526"/>
              </a:lnTo>
              <a:lnTo>
                <a:pt x="2753298" y="20305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5EE06-5200-214F-9543-2D1C580425E2}">
      <dsp:nvSpPr>
        <dsp:cNvPr id="0" name=""/>
        <dsp:cNvSpPr/>
      </dsp:nvSpPr>
      <dsp:spPr>
        <a:xfrm>
          <a:off x="2437197" y="2161455"/>
          <a:ext cx="145037" cy="1817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05"/>
              </a:lnTo>
              <a:lnTo>
                <a:pt x="145037" y="181780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2B1C1-05D0-C346-880E-5A8924EBCCB7}">
      <dsp:nvSpPr>
        <dsp:cNvPr id="0" name=""/>
        <dsp:cNvSpPr/>
      </dsp:nvSpPr>
      <dsp:spPr>
        <a:xfrm>
          <a:off x="2437197" y="2161455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89C82-DFBE-F34A-84D4-58CE675C6BB6}">
      <dsp:nvSpPr>
        <dsp:cNvPr id="0" name=""/>
        <dsp:cNvSpPr/>
      </dsp:nvSpPr>
      <dsp:spPr>
        <a:xfrm>
          <a:off x="2437197" y="2161455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E1D2B-A0D8-6542-A749-1E678581654F}">
      <dsp:nvSpPr>
        <dsp:cNvPr id="0" name=""/>
        <dsp:cNvSpPr/>
      </dsp:nvSpPr>
      <dsp:spPr>
        <a:xfrm>
          <a:off x="2823964" y="1474943"/>
          <a:ext cx="413357" cy="203052"/>
        </a:xfrm>
        <a:custGeom>
          <a:avLst/>
          <a:gdLst/>
          <a:ahLst/>
          <a:cxnLst/>
          <a:rect l="0" t="0" r="0" b="0"/>
          <a:pathLst>
            <a:path>
              <a:moveTo>
                <a:pt x="413357" y="0"/>
              </a:moveTo>
              <a:lnTo>
                <a:pt x="413357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34E67-C4ED-1F45-85A4-5856FC02BEDA}">
      <dsp:nvSpPr>
        <dsp:cNvPr id="0" name=""/>
        <dsp:cNvSpPr/>
      </dsp:nvSpPr>
      <dsp:spPr>
        <a:xfrm>
          <a:off x="1267227" y="2161455"/>
          <a:ext cx="145037" cy="1817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05"/>
              </a:lnTo>
              <a:lnTo>
                <a:pt x="145037" y="181780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FC208-02F7-FE4E-AAEE-34C28011FD23}">
      <dsp:nvSpPr>
        <dsp:cNvPr id="0" name=""/>
        <dsp:cNvSpPr/>
      </dsp:nvSpPr>
      <dsp:spPr>
        <a:xfrm>
          <a:off x="1267227" y="2161455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1CBF3-FC0E-D041-9E95-6A956D500CA1}">
      <dsp:nvSpPr>
        <dsp:cNvPr id="0" name=""/>
        <dsp:cNvSpPr/>
      </dsp:nvSpPr>
      <dsp:spPr>
        <a:xfrm>
          <a:off x="1267227" y="2161455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95D36-6F72-D644-8941-C0DBCE471617}">
      <dsp:nvSpPr>
        <dsp:cNvPr id="0" name=""/>
        <dsp:cNvSpPr/>
      </dsp:nvSpPr>
      <dsp:spPr>
        <a:xfrm>
          <a:off x="1653994" y="1474943"/>
          <a:ext cx="1583327" cy="203052"/>
        </a:xfrm>
        <a:custGeom>
          <a:avLst/>
          <a:gdLst/>
          <a:ahLst/>
          <a:cxnLst/>
          <a:rect l="0" t="0" r="0" b="0"/>
          <a:pathLst>
            <a:path>
              <a:moveTo>
                <a:pt x="1583327" y="0"/>
              </a:moveTo>
              <a:lnTo>
                <a:pt x="1583327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A1F75-554B-D04C-A9E4-D91D1CCC7EC5}">
      <dsp:nvSpPr>
        <dsp:cNvPr id="0" name=""/>
        <dsp:cNvSpPr/>
      </dsp:nvSpPr>
      <dsp:spPr>
        <a:xfrm>
          <a:off x="97256" y="2161455"/>
          <a:ext cx="145037" cy="1817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05"/>
              </a:lnTo>
              <a:lnTo>
                <a:pt x="145037" y="181780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A72DA-0333-2242-A05B-A92CEF8CC888}">
      <dsp:nvSpPr>
        <dsp:cNvPr id="0" name=""/>
        <dsp:cNvSpPr/>
      </dsp:nvSpPr>
      <dsp:spPr>
        <a:xfrm>
          <a:off x="97256" y="2161455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C4FEA-501B-9943-B6A6-89C126D8735B}">
      <dsp:nvSpPr>
        <dsp:cNvPr id="0" name=""/>
        <dsp:cNvSpPr/>
      </dsp:nvSpPr>
      <dsp:spPr>
        <a:xfrm>
          <a:off x="97256" y="2161455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93828-60F0-EB4B-8C17-367050BB96B4}">
      <dsp:nvSpPr>
        <dsp:cNvPr id="0" name=""/>
        <dsp:cNvSpPr/>
      </dsp:nvSpPr>
      <dsp:spPr>
        <a:xfrm>
          <a:off x="484023" y="1474943"/>
          <a:ext cx="2753298" cy="203052"/>
        </a:xfrm>
        <a:custGeom>
          <a:avLst/>
          <a:gdLst/>
          <a:ahLst/>
          <a:cxnLst/>
          <a:rect l="0" t="0" r="0" b="0"/>
          <a:pathLst>
            <a:path>
              <a:moveTo>
                <a:pt x="2753298" y="0"/>
              </a:moveTo>
              <a:lnTo>
                <a:pt x="2753298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AA0DD-C97D-8541-B03B-85F010299AB5}">
      <dsp:nvSpPr>
        <dsp:cNvPr id="0" name=""/>
        <dsp:cNvSpPr/>
      </dsp:nvSpPr>
      <dsp:spPr>
        <a:xfrm>
          <a:off x="3191602" y="788431"/>
          <a:ext cx="91440" cy="2030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05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BC006-C188-3F45-8925-40061688D3F0}">
      <dsp:nvSpPr>
        <dsp:cNvPr id="0" name=""/>
        <dsp:cNvSpPr/>
      </dsp:nvSpPr>
      <dsp:spPr>
        <a:xfrm>
          <a:off x="2067351" y="788431"/>
          <a:ext cx="1169970" cy="203052"/>
        </a:xfrm>
        <a:custGeom>
          <a:avLst/>
          <a:gdLst/>
          <a:ahLst/>
          <a:cxnLst/>
          <a:rect l="0" t="0" r="0" b="0"/>
          <a:pathLst>
            <a:path>
              <a:moveTo>
                <a:pt x="1169970" y="0"/>
              </a:moveTo>
              <a:lnTo>
                <a:pt x="1169970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DA83C-159E-3047-93C2-0A3AA42A2E18}">
      <dsp:nvSpPr>
        <dsp:cNvPr id="0" name=""/>
        <dsp:cNvSpPr/>
      </dsp:nvSpPr>
      <dsp:spPr>
        <a:xfrm>
          <a:off x="2753863" y="304973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Computing</a:t>
          </a:r>
          <a:endParaRPr lang="en-US" sz="1200" kern="1200" dirty="0"/>
        </a:p>
      </dsp:txBody>
      <dsp:txXfrm>
        <a:off x="2753863" y="304973"/>
        <a:ext cx="966917" cy="483458"/>
      </dsp:txXfrm>
    </dsp:sp>
    <dsp:sp modelId="{54A40550-AF13-8146-A93A-F5B9B5A2AB31}">
      <dsp:nvSpPr>
        <dsp:cNvPr id="0" name=""/>
        <dsp:cNvSpPr/>
      </dsp:nvSpPr>
      <dsp:spPr>
        <a:xfrm>
          <a:off x="1583892" y="991484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Hardware</a:t>
          </a:r>
          <a:endParaRPr lang="en-US" sz="1200" kern="1200" dirty="0"/>
        </a:p>
      </dsp:txBody>
      <dsp:txXfrm>
        <a:off x="1583892" y="991484"/>
        <a:ext cx="966917" cy="483458"/>
      </dsp:txXfrm>
    </dsp:sp>
    <dsp:sp modelId="{384808F9-B9AD-0E43-9F09-440A4267D262}">
      <dsp:nvSpPr>
        <dsp:cNvPr id="0" name=""/>
        <dsp:cNvSpPr/>
      </dsp:nvSpPr>
      <dsp:spPr>
        <a:xfrm>
          <a:off x="2753863" y="991484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Software Development</a:t>
          </a:r>
          <a:endParaRPr lang="en-US" sz="1200" kern="1200" dirty="0"/>
        </a:p>
      </dsp:txBody>
      <dsp:txXfrm>
        <a:off x="2753863" y="991484"/>
        <a:ext cx="966917" cy="483458"/>
      </dsp:txXfrm>
    </dsp:sp>
    <dsp:sp modelId="{EB97D884-B78F-BC4A-A1AF-2DB94B7C3433}">
      <dsp:nvSpPr>
        <dsp:cNvPr id="0" name=""/>
        <dsp:cNvSpPr/>
      </dsp:nvSpPr>
      <dsp:spPr>
        <a:xfrm>
          <a:off x="565" y="1677996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Process</a:t>
          </a:r>
          <a:endParaRPr lang="en-US" sz="1200" kern="1200" dirty="0"/>
        </a:p>
      </dsp:txBody>
      <dsp:txXfrm>
        <a:off x="565" y="1677996"/>
        <a:ext cx="966917" cy="483458"/>
      </dsp:txXfrm>
    </dsp:sp>
    <dsp:sp modelId="{0CCBE19F-6AF2-DD42-907B-21039ED9FB29}">
      <dsp:nvSpPr>
        <dsp:cNvPr id="0" name=""/>
        <dsp:cNvSpPr/>
      </dsp:nvSpPr>
      <dsp:spPr>
        <a:xfrm>
          <a:off x="242294" y="2364507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Waterfall</a:t>
          </a:r>
          <a:endParaRPr lang="en-US" sz="1200" kern="1200" dirty="0"/>
        </a:p>
      </dsp:txBody>
      <dsp:txXfrm>
        <a:off x="242294" y="2364507"/>
        <a:ext cx="966917" cy="483458"/>
      </dsp:txXfrm>
    </dsp:sp>
    <dsp:sp modelId="{BFEB26EF-C662-084E-808E-8FF62B0E4891}">
      <dsp:nvSpPr>
        <dsp:cNvPr id="0" name=""/>
        <dsp:cNvSpPr/>
      </dsp:nvSpPr>
      <dsp:spPr>
        <a:xfrm>
          <a:off x="242294" y="3051019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Incremental</a:t>
          </a:r>
          <a:endParaRPr lang="en-US" sz="1200" kern="1200" dirty="0"/>
        </a:p>
      </dsp:txBody>
      <dsp:txXfrm>
        <a:off x="242294" y="3051019"/>
        <a:ext cx="966917" cy="483458"/>
      </dsp:txXfrm>
    </dsp:sp>
    <dsp:sp modelId="{536BE524-B4F7-4E4D-87F7-FC14C2488460}">
      <dsp:nvSpPr>
        <dsp:cNvPr id="0" name=""/>
        <dsp:cNvSpPr/>
      </dsp:nvSpPr>
      <dsp:spPr>
        <a:xfrm>
          <a:off x="242294" y="3737531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Evolutionary</a:t>
          </a:r>
          <a:endParaRPr lang="en-US" sz="1200" kern="1200" dirty="0"/>
        </a:p>
      </dsp:txBody>
      <dsp:txXfrm>
        <a:off x="242294" y="3737531"/>
        <a:ext cx="966917" cy="483458"/>
      </dsp:txXfrm>
    </dsp:sp>
    <dsp:sp modelId="{F57F114A-F990-E442-A178-EB6F408FD183}">
      <dsp:nvSpPr>
        <dsp:cNvPr id="0" name=""/>
        <dsp:cNvSpPr/>
      </dsp:nvSpPr>
      <dsp:spPr>
        <a:xfrm>
          <a:off x="1170535" y="1677996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Tools</a:t>
          </a:r>
          <a:endParaRPr lang="en-US" sz="1200" kern="1200" dirty="0"/>
        </a:p>
      </dsp:txBody>
      <dsp:txXfrm>
        <a:off x="1170535" y="1677996"/>
        <a:ext cx="966917" cy="483458"/>
      </dsp:txXfrm>
    </dsp:sp>
    <dsp:sp modelId="{E87994FE-0187-B94B-97A3-D37D5826E0BF}">
      <dsp:nvSpPr>
        <dsp:cNvPr id="0" name=""/>
        <dsp:cNvSpPr/>
      </dsp:nvSpPr>
      <dsp:spPr>
        <a:xfrm>
          <a:off x="1412264" y="2364507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Prototypes</a:t>
          </a:r>
          <a:endParaRPr lang="en-US" sz="1200" kern="1200" dirty="0"/>
        </a:p>
      </dsp:txBody>
      <dsp:txXfrm>
        <a:off x="1412264" y="2364507"/>
        <a:ext cx="966917" cy="483458"/>
      </dsp:txXfrm>
    </dsp:sp>
    <dsp:sp modelId="{DB129C7F-FFE0-184A-90DB-146EE231F3E4}">
      <dsp:nvSpPr>
        <dsp:cNvPr id="0" name=""/>
        <dsp:cNvSpPr/>
      </dsp:nvSpPr>
      <dsp:spPr>
        <a:xfrm>
          <a:off x="1412264" y="3051019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Reuse</a:t>
          </a:r>
          <a:endParaRPr lang="en-US" sz="1200" kern="1200" dirty="0"/>
        </a:p>
      </dsp:txBody>
      <dsp:txXfrm>
        <a:off x="1412264" y="3051019"/>
        <a:ext cx="966917" cy="483458"/>
      </dsp:txXfrm>
    </dsp:sp>
    <dsp:sp modelId="{5A12450B-293E-D74F-B08B-5C3BF1E7A2E5}">
      <dsp:nvSpPr>
        <dsp:cNvPr id="0" name=""/>
        <dsp:cNvSpPr/>
      </dsp:nvSpPr>
      <dsp:spPr>
        <a:xfrm>
          <a:off x="1412264" y="3737531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IDE</a:t>
          </a:r>
          <a:endParaRPr lang="en-US" sz="1200" kern="1200" dirty="0"/>
        </a:p>
      </dsp:txBody>
      <dsp:txXfrm>
        <a:off x="1412264" y="3737531"/>
        <a:ext cx="966917" cy="483458"/>
      </dsp:txXfrm>
    </dsp:sp>
    <dsp:sp modelId="{2D990558-EA7D-9A48-8B92-97944D7D5132}">
      <dsp:nvSpPr>
        <dsp:cNvPr id="0" name=""/>
        <dsp:cNvSpPr/>
      </dsp:nvSpPr>
      <dsp:spPr>
        <a:xfrm>
          <a:off x="2340505" y="1677996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Estimates</a:t>
          </a:r>
          <a:endParaRPr lang="en-US" sz="1200" kern="1200" dirty="0"/>
        </a:p>
      </dsp:txBody>
      <dsp:txXfrm>
        <a:off x="2340505" y="1677996"/>
        <a:ext cx="966917" cy="483458"/>
      </dsp:txXfrm>
    </dsp:sp>
    <dsp:sp modelId="{5158F070-C258-5A44-A93D-0B767D743BD5}">
      <dsp:nvSpPr>
        <dsp:cNvPr id="0" name=""/>
        <dsp:cNvSpPr/>
      </dsp:nvSpPr>
      <dsp:spPr>
        <a:xfrm>
          <a:off x="2582235" y="2364507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Cost</a:t>
          </a:r>
          <a:endParaRPr lang="en-US" sz="1200" kern="1200" dirty="0"/>
        </a:p>
      </dsp:txBody>
      <dsp:txXfrm>
        <a:off x="2582235" y="2364507"/>
        <a:ext cx="966917" cy="483458"/>
      </dsp:txXfrm>
    </dsp:sp>
    <dsp:sp modelId="{96300E18-0F70-094F-B017-6D9CA0753372}">
      <dsp:nvSpPr>
        <dsp:cNvPr id="0" name=""/>
        <dsp:cNvSpPr/>
      </dsp:nvSpPr>
      <dsp:spPr>
        <a:xfrm>
          <a:off x="2582235" y="3051019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Schedule</a:t>
          </a:r>
          <a:endParaRPr lang="en-US" sz="1200" kern="1200" dirty="0"/>
        </a:p>
      </dsp:txBody>
      <dsp:txXfrm>
        <a:off x="2582235" y="3051019"/>
        <a:ext cx="966917" cy="483458"/>
      </dsp:txXfrm>
    </dsp:sp>
    <dsp:sp modelId="{B38BEC56-2115-B843-9E81-999BE5DEFC28}">
      <dsp:nvSpPr>
        <dsp:cNvPr id="0" name=""/>
        <dsp:cNvSpPr/>
      </dsp:nvSpPr>
      <dsp:spPr>
        <a:xfrm>
          <a:off x="2582235" y="3737531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Productivity</a:t>
          </a:r>
          <a:endParaRPr lang="en-US" sz="1200" kern="1200" dirty="0"/>
        </a:p>
      </dsp:txBody>
      <dsp:txXfrm>
        <a:off x="2582235" y="3737531"/>
        <a:ext cx="966917" cy="483458"/>
      </dsp:txXfrm>
    </dsp:sp>
    <dsp:sp modelId="{60AE1E52-AF67-E344-AA1D-125878BB2EE9}">
      <dsp:nvSpPr>
        <dsp:cNvPr id="0" name=""/>
        <dsp:cNvSpPr/>
      </dsp:nvSpPr>
      <dsp:spPr>
        <a:xfrm>
          <a:off x="5507161" y="1677996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Activities</a:t>
          </a:r>
          <a:endParaRPr lang="en-US" sz="1200" kern="1200" dirty="0"/>
        </a:p>
      </dsp:txBody>
      <dsp:txXfrm>
        <a:off x="5507161" y="1677996"/>
        <a:ext cx="966917" cy="483458"/>
      </dsp:txXfrm>
    </dsp:sp>
    <dsp:sp modelId="{38AA55B4-D05B-5D43-90AF-44C7AED03C1E}">
      <dsp:nvSpPr>
        <dsp:cNvPr id="0" name=""/>
        <dsp:cNvSpPr/>
      </dsp:nvSpPr>
      <dsp:spPr>
        <a:xfrm>
          <a:off x="3752205" y="2364507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Requirements</a:t>
          </a:r>
          <a:endParaRPr lang="en-US" sz="1200" kern="1200" dirty="0"/>
        </a:p>
      </dsp:txBody>
      <dsp:txXfrm>
        <a:off x="3752205" y="2364507"/>
        <a:ext cx="966917" cy="483458"/>
      </dsp:txXfrm>
    </dsp:sp>
    <dsp:sp modelId="{D7901359-F2D4-314B-8A25-6DFE0DFCB0B9}">
      <dsp:nvSpPr>
        <dsp:cNvPr id="0" name=""/>
        <dsp:cNvSpPr/>
      </dsp:nvSpPr>
      <dsp:spPr>
        <a:xfrm>
          <a:off x="3993935" y="3051019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glow rad="406400">
            <a:srgbClr val="FFFF00">
              <a:alpha val="75000"/>
            </a:srgbClr>
          </a:glo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Elicitation</a:t>
          </a:r>
          <a:endParaRPr lang="en-US" sz="1200" kern="1200" dirty="0"/>
        </a:p>
      </dsp:txBody>
      <dsp:txXfrm>
        <a:off x="3993935" y="3051019"/>
        <a:ext cx="966917" cy="483458"/>
      </dsp:txXfrm>
    </dsp:sp>
    <dsp:sp modelId="{ECA62E4D-20F3-D440-A8D7-4196DF6E34FE}">
      <dsp:nvSpPr>
        <dsp:cNvPr id="0" name=""/>
        <dsp:cNvSpPr/>
      </dsp:nvSpPr>
      <dsp:spPr>
        <a:xfrm>
          <a:off x="3993935" y="3737531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Specification</a:t>
          </a:r>
          <a:endParaRPr lang="en-US" sz="1200" kern="1200" dirty="0"/>
        </a:p>
      </dsp:txBody>
      <dsp:txXfrm>
        <a:off x="3993935" y="3737531"/>
        <a:ext cx="966917" cy="483458"/>
      </dsp:txXfrm>
    </dsp:sp>
    <dsp:sp modelId="{313BB55C-A21F-384A-8757-68B6D61EB0A5}">
      <dsp:nvSpPr>
        <dsp:cNvPr id="0" name=""/>
        <dsp:cNvSpPr/>
      </dsp:nvSpPr>
      <dsp:spPr>
        <a:xfrm>
          <a:off x="4922176" y="2364507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Design</a:t>
          </a:r>
          <a:endParaRPr lang="en-US" sz="1200" kern="1200" dirty="0"/>
        </a:p>
      </dsp:txBody>
      <dsp:txXfrm>
        <a:off x="4922176" y="2364507"/>
        <a:ext cx="966917" cy="483458"/>
      </dsp:txXfrm>
    </dsp:sp>
    <dsp:sp modelId="{1D3F05D6-C88E-8B46-9599-7DED55DD63B9}">
      <dsp:nvSpPr>
        <dsp:cNvPr id="0" name=""/>
        <dsp:cNvSpPr/>
      </dsp:nvSpPr>
      <dsp:spPr>
        <a:xfrm>
          <a:off x="6092146" y="2364507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Code</a:t>
          </a:r>
          <a:endParaRPr lang="en-US" sz="1200" kern="1200" dirty="0"/>
        </a:p>
      </dsp:txBody>
      <dsp:txXfrm>
        <a:off x="6092146" y="2364507"/>
        <a:ext cx="966917" cy="483458"/>
      </dsp:txXfrm>
    </dsp:sp>
    <dsp:sp modelId="{D5BB58EA-E0BD-0A41-8F82-8AA852E1B6AD}">
      <dsp:nvSpPr>
        <dsp:cNvPr id="0" name=""/>
        <dsp:cNvSpPr/>
      </dsp:nvSpPr>
      <dsp:spPr>
        <a:xfrm>
          <a:off x="7262117" y="2364507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Test</a:t>
          </a:r>
          <a:endParaRPr lang="en-US" sz="1200" kern="1200" dirty="0"/>
        </a:p>
      </dsp:txBody>
      <dsp:txXfrm>
        <a:off x="7262117" y="2364507"/>
        <a:ext cx="966917" cy="483458"/>
      </dsp:txXfrm>
    </dsp:sp>
    <dsp:sp modelId="{77534A76-C231-0F49-8E9C-37AAEB7A0B24}">
      <dsp:nvSpPr>
        <dsp:cNvPr id="0" name=""/>
        <dsp:cNvSpPr/>
      </dsp:nvSpPr>
      <dsp:spPr>
        <a:xfrm>
          <a:off x="3923833" y="991484"/>
          <a:ext cx="966917" cy="483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Applications</a:t>
          </a:r>
          <a:endParaRPr lang="en-US" sz="1200" kern="1200" dirty="0"/>
        </a:p>
      </dsp:txBody>
      <dsp:txXfrm>
        <a:off x="3923833" y="991484"/>
        <a:ext cx="966917" cy="483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CB2A1-5BF4-1D48-B387-D70BD4B20183}" type="datetimeFigureOut">
              <a:rPr lang="en-US" smtClean="0"/>
              <a:t>9/12/12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E7150-61A2-404B-8543-70E1945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8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times past, students have started their presentations by reading the title slide.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was their introduction.</a:t>
            </a:r>
          </a:p>
          <a:p>
            <a:r>
              <a:rPr lang="en-US" baseline="0" dirty="0" smtClean="0"/>
              <a:t>As will be discussed later in the semester, an introduction should include much, much more.</a:t>
            </a:r>
          </a:p>
          <a:p>
            <a:r>
              <a:rPr lang="en-US" baseline="0" dirty="0" smtClean="0"/>
              <a:t>To help you have a better introduction, in this class you are not allowed to have the title slide as your first slide.</a:t>
            </a:r>
          </a:p>
          <a:p>
            <a:r>
              <a:rPr lang="en-US" baseline="0" dirty="0" smtClean="0"/>
              <a:t>Course material will be presented as “a type and a shadow” of the presentations you will be doing.</a:t>
            </a:r>
          </a:p>
          <a:p>
            <a:r>
              <a:rPr lang="en-US" baseline="0" dirty="0" smtClean="0"/>
              <a:t>Consequently, my title slide will not be my first slide.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7150-61A2-404B-8543-70E194516C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37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r>
              <a:rPr lang="en-US" baseline="0" dirty="0" smtClean="0"/>
              <a:t> development can be decomposed into four areas: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process, including the life cycle models and methodologies used to develop software,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tools used to develop software,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cost and schedule estimates prepared to plan software development, and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activities, or tasks, involved in software development.</a:t>
            </a:r>
          </a:p>
          <a:p>
            <a:pPr marL="0" indent="0">
              <a:buNone/>
            </a:pPr>
            <a:r>
              <a:rPr lang="en-US" baseline="0" dirty="0" smtClean="0"/>
              <a:t>Each of these is still too large for the space and time available.</a:t>
            </a:r>
          </a:p>
          <a:p>
            <a:pPr marL="0" indent="0">
              <a:buNone/>
            </a:pPr>
            <a:r>
              <a:rPr lang="en-US" dirty="0" smtClean="0"/>
              <a:t>I will focus on software</a:t>
            </a:r>
            <a:r>
              <a:rPr lang="en-US" baseline="0" dirty="0" smtClean="0"/>
              <a:t> development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7150-61A2-404B-8543-70E194516C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12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four primary software development activities:</a:t>
            </a:r>
          </a:p>
          <a:p>
            <a:pPr marL="228600" indent="-228600">
              <a:buAutoNum type="arabicPeriod"/>
            </a:pPr>
            <a:r>
              <a:rPr lang="en-US" dirty="0" smtClean="0"/>
              <a:t>Requirements, representing what the application is to do</a:t>
            </a:r>
          </a:p>
          <a:p>
            <a:pPr marL="228600" indent="-228600">
              <a:buAutoNum type="arabicPeriod"/>
            </a:pPr>
            <a:r>
              <a:rPr lang="en-US" dirty="0" smtClean="0"/>
              <a:t>Design, representing how the application will do it</a:t>
            </a:r>
          </a:p>
          <a:p>
            <a:pPr marL="228600" indent="-228600">
              <a:buAutoNum type="arabicPeriod"/>
            </a:pPr>
            <a:r>
              <a:rPr lang="en-US" dirty="0" smtClean="0"/>
              <a:t>Code, the instructions composing</a:t>
            </a:r>
            <a:r>
              <a:rPr lang="en-US" baseline="0" dirty="0" smtClean="0"/>
              <a:t> the application, and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Test, verifying that the code does what it is supposed to do</a:t>
            </a:r>
          </a:p>
          <a:p>
            <a:pPr marL="0" indent="0">
              <a:buNone/>
            </a:pPr>
            <a:r>
              <a:rPr lang="en-US" baseline="0" dirty="0" smtClean="0"/>
              <a:t>Books have have written on each of these topics.</a:t>
            </a:r>
          </a:p>
          <a:p>
            <a:pPr marL="0" indent="0">
              <a:buNone/>
            </a:pPr>
            <a:r>
              <a:rPr lang="en-US" baseline="0" dirty="0" smtClean="0"/>
              <a:t>Further decomposition is necessary.</a:t>
            </a:r>
          </a:p>
          <a:p>
            <a:pPr marL="0" indent="0">
              <a:buNone/>
            </a:pPr>
            <a:r>
              <a:rPr lang="en-US" baseline="0" dirty="0" smtClean="0"/>
              <a:t>I will focus on requirements.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7150-61A2-404B-8543-70E194516C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62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two</a:t>
            </a:r>
            <a:r>
              <a:rPr lang="en-US" baseline="0" dirty="0" smtClean="0"/>
              <a:t> aspects to requirements: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elicitation, the process of soliciting and gathering requirements, and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Specification, the documenting of requirements.</a:t>
            </a:r>
          </a:p>
          <a:p>
            <a:pPr marL="0" indent="0">
              <a:buNone/>
            </a:pPr>
            <a:r>
              <a:rPr lang="en-US" baseline="0" dirty="0" smtClean="0"/>
              <a:t>We have finally reached the level that is appropriate for the time and space available to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7150-61A2-404B-8543-70E194516C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29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focus on requirements elicitation.</a:t>
            </a:r>
          </a:p>
          <a:p>
            <a:r>
              <a:rPr lang="en-US" dirty="0" smtClean="0"/>
              <a:t>Note the process we have used to arrive</a:t>
            </a:r>
            <a:r>
              <a:rPr lang="en-US" baseline="0" dirty="0" smtClean="0"/>
              <a:t> at an appropriate topic.</a:t>
            </a:r>
          </a:p>
          <a:p>
            <a:r>
              <a:rPr lang="en-US" baseline="0" dirty="0" smtClean="0"/>
              <a:t>It was necessary to decompose to the fourth level from computing before reaching an appropriate topic.</a:t>
            </a:r>
            <a:endParaRPr lang="en-US" dirty="0" smtClean="0"/>
          </a:p>
          <a:p>
            <a:r>
              <a:rPr lang="en-US" dirty="0" smtClean="0"/>
              <a:t>During</a:t>
            </a:r>
            <a:r>
              <a:rPr lang="en-US" baseline="0" dirty="0" smtClean="0"/>
              <a:t> research, w</a:t>
            </a:r>
            <a:r>
              <a:rPr lang="en-US" dirty="0" smtClean="0"/>
              <a:t>e</a:t>
            </a:r>
            <a:r>
              <a:rPr lang="en-US" baseline="0" dirty="0" smtClean="0"/>
              <a:t> may decide that requirements elicitation is still too general.</a:t>
            </a:r>
          </a:p>
          <a:p>
            <a:r>
              <a:rPr lang="en-US" baseline="0" dirty="0" smtClean="0"/>
              <a:t>We may need to </a:t>
            </a:r>
            <a:r>
              <a:rPr lang="en-US" dirty="0" smtClean="0"/>
              <a:t>decompose requirements elicitation further into the many techniques used to gather requirements.</a:t>
            </a:r>
            <a:endParaRPr lang="en-US" dirty="0"/>
          </a:p>
          <a:p>
            <a:r>
              <a:rPr lang="en-US" dirty="0" smtClean="0"/>
              <a:t>On</a:t>
            </a:r>
            <a:r>
              <a:rPr lang="en-US" baseline="0" dirty="0" smtClean="0"/>
              <a:t> the other hand, we could decide, based on research, that our topic is too narrow.</a:t>
            </a:r>
          </a:p>
          <a:p>
            <a:r>
              <a:rPr lang="en-US" baseline="0" dirty="0" smtClean="0"/>
              <a:t>We may need to go up one level in our hierarchal decomposition to “requirements”.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7150-61A2-404B-8543-70E194516C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41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to determine a topic before we can research.</a:t>
            </a:r>
          </a:p>
          <a:p>
            <a:r>
              <a:rPr lang="en-US" dirty="0" smtClean="0"/>
              <a:t>However, we need</a:t>
            </a:r>
            <a:r>
              <a:rPr lang="en-US" baseline="0" dirty="0" smtClean="0"/>
              <a:t> to do some preliminary research to be able to apply functional decomposition to a general topic.</a:t>
            </a:r>
          </a:p>
          <a:p>
            <a:r>
              <a:rPr lang="en-US" dirty="0" smtClean="0"/>
              <a:t>We may need</a:t>
            </a:r>
            <a:r>
              <a:rPr lang="en-US" baseline="0" dirty="0" smtClean="0"/>
              <a:t> to adjust our topic based on our research.</a:t>
            </a:r>
          </a:p>
          <a:p>
            <a:r>
              <a:rPr lang="en-US" baseline="0" dirty="0" smtClean="0"/>
              <a:t>This is an iterative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7150-61A2-404B-8543-70E194516C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99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two</a:t>
            </a:r>
            <a:r>
              <a:rPr lang="en-US" baseline="0" dirty="0" smtClean="0"/>
              <a:t> m</a:t>
            </a:r>
            <a:r>
              <a:rPr lang="en-US" dirty="0" smtClean="0"/>
              <a:t>ore things we can do to help guide our research.</a:t>
            </a:r>
          </a:p>
          <a:p>
            <a:r>
              <a:rPr lang="en-US" dirty="0" smtClean="0"/>
              <a:t>*One is to</a:t>
            </a:r>
            <a:r>
              <a:rPr lang="en-US" baseline="0" dirty="0" smtClean="0"/>
              <a:t> use a research question.</a:t>
            </a:r>
          </a:p>
          <a:p>
            <a:r>
              <a:rPr lang="en-US" baseline="0" dirty="0" smtClean="0"/>
              <a:t>We can focus our research by finding an answer to the question.</a:t>
            </a:r>
          </a:p>
          <a:p>
            <a:r>
              <a:rPr lang="en-US" baseline="0" dirty="0" smtClean="0"/>
              <a:t>*Another is to use a research hypothesis.</a:t>
            </a:r>
          </a:p>
          <a:p>
            <a:r>
              <a:rPr lang="en-US" baseline="0" dirty="0" smtClean="0"/>
              <a:t>We can focus our research by finding material to prove or disprove our hypothesis.</a:t>
            </a:r>
          </a:p>
          <a:p>
            <a:r>
              <a:rPr lang="en-US" baseline="0" dirty="0" smtClean="0"/>
              <a:t>*A possible research question for our topic of requirements elicitation is, “</a:t>
            </a:r>
            <a:r>
              <a:rPr lang="en-US" dirty="0" smtClean="0"/>
              <a:t>Will any single requirements elicitation technique be effective as the sole means of eliciting requirements from stakeholders?</a:t>
            </a:r>
            <a:r>
              <a:rPr lang="en-US" baseline="0" dirty="0" smtClean="0"/>
              <a:t>”</a:t>
            </a:r>
          </a:p>
          <a:p>
            <a:r>
              <a:rPr lang="en-US" baseline="0" dirty="0" smtClean="0"/>
              <a:t>Note with this question, our primary focus won’t be “what requirements elicitation techniques are available?”</a:t>
            </a:r>
          </a:p>
          <a:p>
            <a:r>
              <a:rPr lang="en-US" baseline="0" dirty="0" smtClean="0"/>
              <a:t>Instead our primary focus will be “how effective are the various requirements elicitation techniques?”</a:t>
            </a:r>
          </a:p>
          <a:p>
            <a:r>
              <a:rPr lang="en-US" baseline="0" dirty="0" smtClean="0"/>
              <a:t>*A possible research hypothesis for our topic is, “</a:t>
            </a:r>
            <a:r>
              <a:rPr lang="en-US" dirty="0" smtClean="0"/>
              <a:t>Multiple requirements elicitation techniques are necessary to elicit a complete set of requirements from stakeholders.</a:t>
            </a:r>
            <a:r>
              <a:rPr lang="en-US" baseline="0" dirty="0" smtClean="0"/>
              <a:t>”</a:t>
            </a:r>
          </a:p>
          <a:p>
            <a:r>
              <a:rPr lang="en-US" baseline="0" dirty="0" smtClean="0"/>
              <a:t>This hypothesis provides the same focus as the research question.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7150-61A2-404B-8543-70E194516C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09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review what we have done</a:t>
            </a:r>
            <a:endParaRPr lang="en-US" baseline="0" dirty="0" smtClean="0"/>
          </a:p>
          <a:p>
            <a:r>
              <a:rPr lang="en-US" baseline="0" dirty="0" smtClean="0"/>
              <a:t>*We determined a general area of interest.</a:t>
            </a:r>
          </a:p>
          <a:p>
            <a:r>
              <a:rPr lang="en-US" baseline="0" dirty="0" smtClean="0"/>
              <a:t>*We then used functional decomposition to narrow the topic.</a:t>
            </a:r>
          </a:p>
          <a:p>
            <a:r>
              <a:rPr lang="en-US" baseline="0" dirty="0" smtClean="0"/>
              <a:t>*Finally, we developed a research question and a research hypothesis to guide research.</a:t>
            </a:r>
          </a:p>
          <a:p>
            <a:r>
              <a:rPr lang="en-US" baseline="0" dirty="0" smtClean="0"/>
              <a:t>Now that we have a topic, we’re ready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7150-61A2-404B-8543-70E194516C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3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Laurence Peter, co-author of </a:t>
            </a:r>
            <a:r>
              <a:rPr lang="en-US" u="sng" baseline="0" dirty="0" smtClean="0"/>
              <a:t>The Peter Principle</a:t>
            </a:r>
            <a:r>
              <a:rPr lang="en-US" u="none" baseline="0" dirty="0" smtClean="0"/>
              <a:t>, once said, “If you don’t know where you are going, you will probably end up somewhere else.”</a:t>
            </a:r>
            <a:endParaRPr lang="en-US" baseline="0" dirty="0" smtClean="0"/>
          </a:p>
          <a:p>
            <a:r>
              <a:rPr lang="en-US" baseline="0" dirty="0" smtClean="0"/>
              <a:t>Before starting the research for your paper and associated presentation, you need to have a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7150-61A2-404B-8543-70E194516C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8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discuss how to determine a topic that will be appropriate</a:t>
            </a:r>
            <a:r>
              <a:rPr lang="en-US" baseline="0" dirty="0" smtClean="0"/>
              <a:t> for your paper and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7150-61A2-404B-8543-70E194516C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38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steps will get</a:t>
            </a:r>
            <a:r>
              <a:rPr lang="en-US" baseline="0" dirty="0" smtClean="0"/>
              <a:t> you there.</a:t>
            </a:r>
          </a:p>
          <a:p>
            <a:r>
              <a:rPr lang="en-US" baseline="0" dirty="0" smtClean="0"/>
              <a:t>*First, consider some general area of interest.</a:t>
            </a:r>
          </a:p>
          <a:p>
            <a:r>
              <a:rPr lang="en-US" baseline="0" dirty="0" smtClean="0"/>
              <a:t>*Second, narrow your topic.</a:t>
            </a:r>
          </a:p>
          <a:p>
            <a:r>
              <a:rPr lang="en-US" baseline="0" dirty="0" smtClean="0"/>
              <a:t>We will use functional decomposition to narrow the topic.</a:t>
            </a:r>
          </a:p>
          <a:p>
            <a:r>
              <a:rPr lang="en-US" baseline="0" dirty="0" smtClean="0"/>
              <a:t>*Third, create a guide to assist your research.</a:t>
            </a:r>
          </a:p>
          <a:p>
            <a:r>
              <a:rPr lang="en-US" baseline="0" dirty="0" smtClean="0"/>
              <a:t>We will provide an example research question as well as a research 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7150-61A2-404B-8543-70E194516C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First, start with a general topic area.</a:t>
            </a:r>
          </a:p>
          <a:p>
            <a:r>
              <a:rPr lang="en-US" baseline="0" dirty="0" smtClean="0"/>
              <a:t>Since you will be completing an outline, two drafts of your paper, a final version of your paper, and two presentations of your paper, you should select a topic that you are </a:t>
            </a:r>
            <a:r>
              <a:rPr lang="en-US" u="sng" baseline="0" dirty="0" smtClean="0"/>
              <a:t>very</a:t>
            </a:r>
            <a:r>
              <a:rPr lang="en-US" baseline="0" dirty="0" smtClean="0"/>
              <a:t> interested in.</a:t>
            </a:r>
          </a:p>
          <a:p>
            <a:r>
              <a:rPr lang="en-US" baseline="0" dirty="0" smtClean="0"/>
              <a:t>It may be an area in which you already are experienced.</a:t>
            </a:r>
          </a:p>
          <a:p>
            <a:r>
              <a:rPr lang="en-US" baseline="0" dirty="0" smtClean="0"/>
              <a:t>Better still, it could be an area in which you want learn more.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may be an area that will help you on the job.</a:t>
            </a:r>
          </a:p>
          <a:p>
            <a:r>
              <a:rPr lang="en-US" baseline="0" dirty="0" smtClean="0"/>
              <a:t>Computer Science majors may want to consider a research topic that could be used for a senior project.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7150-61A2-404B-8543-70E194516C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26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We’ll work an example using “computing” as our general topic area.</a:t>
            </a:r>
          </a:p>
          <a:p>
            <a:r>
              <a:rPr lang="en-US" baseline="0" dirty="0" smtClean="0"/>
              <a:t>Computing is far too general for a 3-4 page paper or a 10-11 minute presentation.</a:t>
            </a:r>
          </a:p>
          <a:p>
            <a:r>
              <a:rPr lang="en-US" baseline="0" dirty="0" smtClean="0"/>
              <a:t>We need to narrow the topic to something more appropriate for the amount of space and time we have.</a:t>
            </a:r>
          </a:p>
          <a:p>
            <a:r>
              <a:rPr lang="en-US" baseline="0" dirty="0" smtClean="0"/>
              <a:t>We’ll use functional decomposition to do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7150-61A2-404B-8543-70E194516C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15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decomposition</a:t>
            </a:r>
            <a:r>
              <a:rPr lang="en-US" baseline="0" dirty="0" smtClean="0"/>
              <a:t> is</a:t>
            </a:r>
            <a:r>
              <a:rPr lang="en-US" dirty="0" smtClean="0"/>
              <a:t> a standard software design technique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Before narrowing the topic, we’ll have a quick review of functional decomposition.</a:t>
            </a:r>
          </a:p>
          <a:p>
            <a:r>
              <a:rPr lang="en-US" baseline="0" dirty="0" smtClean="0"/>
              <a:t>Decomposition means breaking something up (or down), or dividing it.</a:t>
            </a:r>
          </a:p>
          <a:p>
            <a:r>
              <a:rPr lang="en-US" baseline="0" dirty="0" smtClean="0"/>
              <a:t>*Functional decomposition means that I will take something general and divide it into its component parts.</a:t>
            </a:r>
          </a:p>
          <a:p>
            <a:r>
              <a:rPr lang="en-US" baseline="0" dirty="0" smtClean="0"/>
              <a:t>*Then I break each of those parts into component parts.</a:t>
            </a:r>
          </a:p>
          <a:p>
            <a:r>
              <a:rPr lang="en-US" baseline="0" dirty="0" smtClean="0"/>
              <a:t>*I repeat the process until I reach an “atomic” level – where it doesn’t make sense to continue to divide.</a:t>
            </a:r>
          </a:p>
          <a:p>
            <a:r>
              <a:rPr lang="en-US" baseline="0" dirty="0" smtClean="0"/>
              <a:t>*In the end, I have a hierarchical chart.</a:t>
            </a:r>
          </a:p>
          <a:p>
            <a:r>
              <a:rPr lang="en-US" baseline="0" dirty="0" smtClean="0"/>
              <a:t>We will now apply functional decomposition to the topic of computing.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7150-61A2-404B-8543-70E194516C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1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many ways to divide computing into subtopics.</a:t>
            </a:r>
          </a:p>
          <a:p>
            <a:r>
              <a:rPr lang="en-US" baseline="0" dirty="0" smtClean="0"/>
              <a:t>Your decision will be based on your background and understanding of the topic.</a:t>
            </a:r>
          </a:p>
          <a:p>
            <a:r>
              <a:rPr lang="en-US" baseline="0" dirty="0" smtClean="0"/>
              <a:t>You may find it necessary to do some preliminary research to get a better understanding of your topic before decomposing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7150-61A2-404B-8543-70E194516C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08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 have chosen to divide computing into three areas:</a:t>
            </a:r>
          </a:p>
          <a:p>
            <a:r>
              <a:rPr lang="en-US" baseline="0" dirty="0" smtClean="0"/>
              <a:t>1. computing hardware,</a:t>
            </a:r>
          </a:p>
          <a:p>
            <a:r>
              <a:rPr lang="en-US" baseline="0" dirty="0" smtClean="0"/>
              <a:t>2. software development, which is the process of developing applications, and</a:t>
            </a:r>
          </a:p>
          <a:p>
            <a:r>
              <a:rPr lang="en-US" baseline="0" dirty="0" smtClean="0"/>
              <a:t>3. software applications, the product of software development.</a:t>
            </a:r>
          </a:p>
          <a:p>
            <a:r>
              <a:rPr lang="en-US" baseline="0" dirty="0" smtClean="0"/>
              <a:t>Each of these three areas is still too big for the time and space available.</a:t>
            </a:r>
          </a:p>
          <a:p>
            <a:r>
              <a:rPr lang="en-US" dirty="0" smtClean="0"/>
              <a:t>I will focus on software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7150-61A2-404B-8543-70E194516C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0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846C96-9A31-C74E-A2CF-CA5950FD11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1E45-E47D-4C91-AA8A-81D0BED11E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3916-ED4F-4DC5-A96E-164C879700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C11C-6D2A-41E6-8E1A-6DB2F9D58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3D78-EE21-48C2-ABBA-BB740D3319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5A59-3188-48B1-AFD0-D96E2A3B87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0949-343B-4052-89C5-5A7D6D15F8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55F2-B6B8-4066-B0F1-3D4AF7E26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3F97-8E69-4E73-8BA1-86332BB09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08-4F43-4DC5-A544-341913505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16FC-50E7-455D-BBF4-EBC8FD009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57EF0-2FB0-466E-8C66-7AE50E1261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1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 Your Selection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44228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507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 Your Selection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4849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091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 Your Selection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56731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412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Made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39979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3708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Eternal 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before research</a:t>
            </a:r>
          </a:p>
          <a:p>
            <a:r>
              <a:rPr lang="en-US" dirty="0" smtClean="0"/>
              <a:t>Research before topic</a:t>
            </a:r>
          </a:p>
        </p:txBody>
      </p:sp>
    </p:spTree>
    <p:extLst>
      <p:ext uri="{BB962C8B-B14F-4D97-AF65-F5344CB8AC3E}">
        <p14:creationId xmlns:p14="http://schemas.microsoft.com/office/powerpoint/2010/main" val="315324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Guides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</a:p>
          <a:p>
            <a:pPr lvl="1"/>
            <a:r>
              <a:rPr lang="en-US" dirty="0" smtClean="0"/>
              <a:t>Will any single requirements elicitation technique be effective as the sole means of eliciting requirements from stakeholders?</a:t>
            </a:r>
          </a:p>
          <a:p>
            <a:r>
              <a:rPr lang="en-US" dirty="0" smtClean="0"/>
              <a:t>Research hypothesis</a:t>
            </a:r>
          </a:p>
          <a:p>
            <a:pPr lvl="1"/>
            <a:r>
              <a:rPr lang="en-US" dirty="0" smtClean="0"/>
              <a:t>Multiple requirements elicitation techniques are necessary to elicit a complete set of requirements from stakeholders.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91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AutoNum type="arabicPlain"/>
            </a:pPr>
            <a:r>
              <a:rPr lang="en-US" dirty="0" smtClean="0"/>
              <a:t>General topic</a:t>
            </a:r>
          </a:p>
          <a:p>
            <a:pPr marL="457200" indent="-457200">
              <a:buFont typeface="Wingdings" charset="2"/>
              <a:buAutoNum type="arabicPlain"/>
            </a:pPr>
            <a:r>
              <a:rPr lang="en-US" dirty="0" smtClean="0"/>
              <a:t>Narrow the topic</a:t>
            </a:r>
          </a:p>
          <a:p>
            <a:pPr marL="457200" indent="-457200">
              <a:buFont typeface="Wingdings" charset="2"/>
              <a:buAutoNum type="arabicPlain"/>
            </a:pPr>
            <a:r>
              <a:rPr lang="en-US" dirty="0" smtClean="0"/>
              <a:t>Create a research question or hypothesis to guide your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6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don’t know where you are going,</a:t>
            </a:r>
          </a:p>
          <a:p>
            <a:pPr marL="0" indent="0">
              <a:buNone/>
            </a:pPr>
            <a:r>
              <a:rPr lang="en-US" dirty="0" smtClean="0"/>
              <a:t>	you will probably end up somewhere else.</a:t>
            </a:r>
          </a:p>
          <a:p>
            <a:pPr marL="0" indent="0">
              <a:buNone/>
            </a:pPr>
            <a:r>
              <a:rPr lang="en-US" sz="1600" dirty="0" smtClean="0"/>
              <a:t>						            - Laurence J. Peter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126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Research:</a:t>
            </a:r>
            <a:br>
              <a:rPr lang="en-US" dirty="0" smtClean="0"/>
            </a:br>
            <a:r>
              <a:rPr lang="en-US" dirty="0" smtClean="0"/>
              <a:t>Determining Your Topic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5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AutoNum type="arabicPlain"/>
            </a:pPr>
            <a:r>
              <a:rPr lang="en-US" dirty="0" smtClean="0"/>
              <a:t>Select a general topic area</a:t>
            </a:r>
          </a:p>
          <a:p>
            <a:pPr marL="457200" indent="-457200">
              <a:buFont typeface="Wingdings" charset="2"/>
              <a:buAutoNum type="arabicPlain"/>
            </a:pPr>
            <a:r>
              <a:rPr lang="en-US" dirty="0" smtClean="0"/>
              <a:t>Use functional decomposition to narrow your selection</a:t>
            </a:r>
          </a:p>
          <a:p>
            <a:pPr marL="457200" indent="-457200">
              <a:buFont typeface="Wingdings" charset="2"/>
              <a:buAutoNum type="arabicPlain"/>
            </a:pPr>
            <a:r>
              <a:rPr lang="en-US" dirty="0" smtClean="0"/>
              <a:t>Create a research question or hypothesis to guide your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6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</a:t>
            </a:r>
            <a:br>
              <a:rPr lang="en-US" dirty="0" smtClean="0"/>
            </a:br>
            <a:r>
              <a:rPr lang="en-US" dirty="0" smtClean="0"/>
              <a:t>General Topic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</a:t>
            </a:r>
            <a:br>
              <a:rPr lang="en-US" dirty="0"/>
            </a:br>
            <a:r>
              <a:rPr lang="en-US" dirty="0"/>
              <a:t>General Topic Area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90739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7833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item at the highest level and divide (decompose) it into smaller parts</a:t>
            </a:r>
          </a:p>
          <a:p>
            <a:r>
              <a:rPr lang="en-US" dirty="0" smtClean="0"/>
              <a:t>Take each of those smaller parts and divide them into still smaller parts</a:t>
            </a:r>
          </a:p>
          <a:p>
            <a:r>
              <a:rPr lang="en-US" dirty="0" smtClean="0"/>
              <a:t>Continue until it makes sense to stop</a:t>
            </a:r>
          </a:p>
          <a:p>
            <a:r>
              <a:rPr lang="en-US" dirty="0" smtClean="0"/>
              <a:t>The result is a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9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 Your Selection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78170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223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 Your Selection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8987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9625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923</TotalTime>
  <Words>1446</Words>
  <Application>Microsoft Macintosh PowerPoint</Application>
  <PresentationFormat>On-screen Show (4:3)</PresentationFormat>
  <Paragraphs>217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PowerPoint Presentation</vt:lpstr>
      <vt:lpstr>PowerPoint Presentation</vt:lpstr>
      <vt:lpstr>Research: Determining Your Topic</vt:lpstr>
      <vt:lpstr>Steps</vt:lpstr>
      <vt:lpstr>Select a General Topic Area</vt:lpstr>
      <vt:lpstr>Select a General Topic Area</vt:lpstr>
      <vt:lpstr>Functional Decomposition</vt:lpstr>
      <vt:lpstr>Narrow Your Selection</vt:lpstr>
      <vt:lpstr>Narrow Your Selection</vt:lpstr>
      <vt:lpstr>Narrow Your Selection</vt:lpstr>
      <vt:lpstr>Narrow Your Selection</vt:lpstr>
      <vt:lpstr>Narrow Your Selection</vt:lpstr>
      <vt:lpstr>Selection Made</vt:lpstr>
      <vt:lpstr>One Eternal Round</vt:lpstr>
      <vt:lpstr>Research Guides</vt:lpstr>
      <vt:lpstr>Review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Research: Determining Your Topic</dc:title>
  <dc:creator>Kevin Twitchell</dc:creator>
  <cp:lastModifiedBy>Kevin Twitchell</cp:lastModifiedBy>
  <cp:revision>50</cp:revision>
  <cp:lastPrinted>2012-05-24T19:52:27Z</cp:lastPrinted>
  <dcterms:created xsi:type="dcterms:W3CDTF">2012-05-17T15:02:46Z</dcterms:created>
  <dcterms:modified xsi:type="dcterms:W3CDTF">2012-09-12T15:51:49Z</dcterms:modified>
</cp:coreProperties>
</file>