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Articles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leftRightArrow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72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Articles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leftRightArrow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Left-Right Arrow 5"/>
          <p:cNvSpPr/>
          <p:nvPr/>
        </p:nvSpPr>
        <p:spPr>
          <a:xfrm>
            <a:off x="914400" y="1371600"/>
            <a:ext cx="7313613" cy="4979278"/>
          </a:xfrm>
          <a:prstGeom prst="leftRightArrow">
            <a:avLst>
              <a:gd name="adj1" fmla="val 50000"/>
              <a:gd name="adj2" fmla="val 413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Current</a:t>
            </a:r>
          </a:p>
          <a:p>
            <a:pPr algn="ctr"/>
            <a:r>
              <a:rPr lang="en-US" sz="4800" dirty="0" smtClean="0"/>
              <a:t>Article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8786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Articles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leftRightArrow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Left-Right Arrow 5"/>
          <p:cNvSpPr/>
          <p:nvPr/>
        </p:nvSpPr>
        <p:spPr>
          <a:xfrm>
            <a:off x="914400" y="1371600"/>
            <a:ext cx="7313613" cy="4979278"/>
          </a:xfrm>
          <a:prstGeom prst="leftRightArrow">
            <a:avLst>
              <a:gd name="adj1" fmla="val 50000"/>
              <a:gd name="adj2" fmla="val 413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Current</a:t>
            </a:r>
          </a:p>
          <a:p>
            <a:pPr algn="ctr"/>
            <a:r>
              <a:rPr lang="en-US" sz="3200" dirty="0" smtClean="0"/>
              <a:t>Article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535453" y="3128044"/>
            <a:ext cx="17697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Works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Cited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0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Articles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leftRightArrow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Left-Right Arrow 5"/>
          <p:cNvSpPr/>
          <p:nvPr/>
        </p:nvSpPr>
        <p:spPr>
          <a:xfrm>
            <a:off x="914400" y="1371600"/>
            <a:ext cx="7313613" cy="4979278"/>
          </a:xfrm>
          <a:prstGeom prst="leftRightArrow">
            <a:avLst>
              <a:gd name="adj1" fmla="val 50000"/>
              <a:gd name="adj2" fmla="val 413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Current</a:t>
            </a:r>
          </a:p>
          <a:p>
            <a:pPr algn="ctr"/>
            <a:r>
              <a:rPr lang="en-US" sz="3200" dirty="0" smtClean="0"/>
              <a:t>Article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535453" y="3355538"/>
            <a:ext cx="12328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Works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Cited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32320" y="3147002"/>
            <a:ext cx="1545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</a:rPr>
              <a:t>Cited</a:t>
            </a:r>
          </a:p>
          <a:p>
            <a:r>
              <a:rPr lang="en-US" sz="4800" dirty="0" smtClean="0">
                <a:solidFill>
                  <a:srgbClr val="FFFFFF"/>
                </a:solidFill>
              </a:rPr>
              <a:t>By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Articles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leftRightArrow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Left-Right Arrow 5"/>
          <p:cNvSpPr/>
          <p:nvPr/>
        </p:nvSpPr>
        <p:spPr>
          <a:xfrm>
            <a:off x="914400" y="1371600"/>
            <a:ext cx="7313613" cy="4979278"/>
          </a:xfrm>
          <a:prstGeom prst="leftRightArrow">
            <a:avLst>
              <a:gd name="adj1" fmla="val 50000"/>
              <a:gd name="adj2" fmla="val 413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Current</a:t>
            </a:r>
          </a:p>
          <a:p>
            <a:pPr algn="ctr"/>
            <a:r>
              <a:rPr lang="en-US" sz="3200" dirty="0" smtClean="0"/>
              <a:t>Article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535453" y="3355538"/>
            <a:ext cx="12328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Works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Cited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8403" y="3355538"/>
            <a:ext cx="1092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Cited</a:t>
            </a:r>
          </a:p>
          <a:p>
            <a:r>
              <a:rPr lang="en-US" sz="3200" dirty="0" smtClean="0">
                <a:solidFill>
                  <a:srgbClr val="FFFFFF"/>
                </a:solidFill>
              </a:rPr>
              <a:t>By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2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11</TotalTime>
  <Words>28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Inkwell</vt:lpstr>
      <vt:lpstr>Related Articles</vt:lpstr>
      <vt:lpstr>Related Articles</vt:lpstr>
      <vt:lpstr>Related Articles</vt:lpstr>
      <vt:lpstr>Related Articles</vt:lpstr>
      <vt:lpstr>Related Articles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Related Articles</dc:title>
  <dc:creator>Kevin Twitchell</dc:creator>
  <cp:lastModifiedBy>Kevin Twitchell</cp:lastModifiedBy>
  <cp:revision>2</cp:revision>
  <dcterms:created xsi:type="dcterms:W3CDTF">2012-05-28T17:41:24Z</dcterms:created>
  <dcterms:modified xsi:type="dcterms:W3CDTF">2012-05-28T17:52:56Z</dcterms:modified>
</cp:coreProperties>
</file>