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50618-D04C-3A44-A728-8F8111AB761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055D-95D3-324F-8864-F09836C1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Taken from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www.javacodegeeks.com</a:t>
            </a:r>
            <a:r>
              <a:rPr lang="en-US" dirty="0" smtClean="0"/>
              <a:t>/2011/07/funny-source-code-</a:t>
            </a:r>
            <a:r>
              <a:rPr lang="en-US" dirty="0" err="1" smtClean="0"/>
              <a:t>comments.html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/questions/184618/what-is-the-best-comment-in-source-code-you-have-ever-</a:t>
            </a:r>
            <a:r>
              <a:rPr lang="en-US" dirty="0" smtClean="0"/>
              <a:t>encountered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theantipimp.com</a:t>
            </a:r>
            <a:r>
              <a:rPr lang="en-US" dirty="0" smtClean="0"/>
              <a:t>/post/7852158382/hilarious-source-code-comments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055D-95D3-324F-8864-F09836C1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smtClean="0"/>
              <a:t>Interesting Comments</a:t>
            </a:r>
            <a:endParaRPr lang="en-US" sz="6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If you are reading this, that means that you have been put</a:t>
            </a:r>
          </a:p>
          <a:p>
            <a:pPr marL="0" indent="0">
              <a:buNone/>
            </a:pPr>
            <a:r>
              <a:rPr lang="en-US" dirty="0" smtClean="0"/>
              <a:t>//    in charge of my previous project.</a:t>
            </a:r>
          </a:p>
          <a:p>
            <a:pPr marL="0" indent="0">
              <a:buNone/>
            </a:pPr>
            <a:r>
              <a:rPr lang="en-US" dirty="0" smtClean="0"/>
              <a:t>// I am so, so very sorry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if I ever see this again, I’m going to start bringing guns</a:t>
            </a:r>
          </a:p>
          <a:p>
            <a:pPr marL="0" indent="0">
              <a:buNone/>
            </a:pPr>
            <a:r>
              <a:rPr lang="en-US" dirty="0" smtClean="0"/>
              <a:t>//   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If this code works, it was written by Paul.</a:t>
            </a:r>
          </a:p>
          <a:p>
            <a:pPr marL="0" indent="0">
              <a:buNone/>
            </a:pPr>
            <a:r>
              <a:rPr lang="en-US" dirty="0" smtClean="0"/>
              <a:t>// If not, I don’t know who wrote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no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you are not expected to understand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abandon hope all ye who enter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Mr. Compiler – please do not read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Houston, we have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If I, from the future, read this</a:t>
            </a:r>
          </a:p>
          <a:p>
            <a:pPr marL="0" indent="0">
              <a:buNone/>
            </a:pPr>
            <a:r>
              <a:rPr lang="en-US" dirty="0" smtClean="0"/>
              <a:t>// I’ll go back in time and kill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I’m sorry.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sometimes I believe the compiler ignores all my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long ago;    // in a galaxy far, far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if this comment is removed, the program will blow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TODO   make this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The commented-out examples below are intended only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// demonstrate </a:t>
            </a:r>
            <a:r>
              <a:rPr lang="en-US" dirty="0"/>
              <a:t>how to use this file; any resemblance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// actual servers</a:t>
            </a:r>
            <a:r>
              <a:rPr lang="en-US" dirty="0"/>
              <a:t>, living or dead, is entirely coincidental.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When I wrote this, only God and I understood</a:t>
            </a:r>
          </a:p>
          <a:p>
            <a:pPr marL="0" indent="0">
              <a:buNone/>
            </a:pPr>
            <a:r>
              <a:rPr lang="en-US" dirty="0" smtClean="0"/>
              <a:t>//    what I was doing</a:t>
            </a:r>
          </a:p>
          <a:p>
            <a:pPr marL="0" indent="0">
              <a:buNone/>
            </a:pPr>
            <a:r>
              <a:rPr lang="en-US" dirty="0" smtClean="0"/>
              <a:t>// Now, God only knows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 dedicate all this code, all my work, to my wife, Darlene,</a:t>
            </a:r>
          </a:p>
          <a:p>
            <a:pPr marL="0" indent="0">
              <a:buNone/>
            </a:pPr>
            <a:r>
              <a:rPr lang="en-US" dirty="0" smtClean="0"/>
              <a:t>// who will have to support me, our three children, and</a:t>
            </a:r>
          </a:p>
          <a:p>
            <a:pPr marL="0" indent="0">
              <a:buNone/>
            </a:pPr>
            <a:r>
              <a:rPr lang="en-US" dirty="0" smtClean="0"/>
              <a:t>// the dog once it is released to the public</a:t>
            </a:r>
          </a:p>
        </p:txBody>
      </p:sp>
    </p:spTree>
    <p:extLst>
      <p:ext uri="{BB962C8B-B14F-4D97-AF65-F5344CB8AC3E}">
        <p14:creationId xmlns:p14="http://schemas.microsoft.com/office/powerpoint/2010/main" val="34903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Magic. Do not touch.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Exception up = new Exception(“Something is really wrong!”)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hrow up;       // ha 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 am not sure if we need this, but too scared to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 am not responsible for this code.</a:t>
            </a:r>
          </a:p>
          <a:p>
            <a:pPr marL="0" indent="0">
              <a:buNone/>
            </a:pPr>
            <a:r>
              <a:rPr lang="en-US" dirty="0" smtClean="0"/>
              <a:t>// They made me write it, against my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Dear future me,</a:t>
            </a:r>
          </a:p>
          <a:p>
            <a:pPr marL="0" indent="0">
              <a:buNone/>
            </a:pPr>
            <a:r>
              <a:rPr lang="en-US" dirty="0" smtClean="0"/>
              <a:t>// Please forgive me.</a:t>
            </a:r>
          </a:p>
          <a:p>
            <a:pPr marL="0" indent="0">
              <a:buNone/>
            </a:pPr>
            <a:r>
              <a:rPr lang="en-US" dirty="0" smtClean="0"/>
              <a:t>// I can’t even begin to express how sorry I 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xmlns:p14="http://schemas.microsoft.com/office/powerpoint/2010/main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65</TotalTime>
  <Words>459</Words>
  <Application>Microsoft Macintosh PowerPoint</Application>
  <PresentationFormat>On-screen Show (4:3)</PresentationFormat>
  <Paragraphs>43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Interesting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14</cp:revision>
  <dcterms:created xsi:type="dcterms:W3CDTF">2013-11-27T21:12:38Z</dcterms:created>
  <dcterms:modified xsi:type="dcterms:W3CDTF">2013-12-02T17:08:10Z</dcterms:modified>
</cp:coreProperties>
</file>