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29"/>
  </p:notesMasterIdLst>
  <p:sldIdLst>
    <p:sldId id="270" r:id="rId2"/>
    <p:sldId id="258" r:id="rId3"/>
    <p:sldId id="285" r:id="rId4"/>
    <p:sldId id="286" r:id="rId5"/>
    <p:sldId id="260" r:id="rId6"/>
    <p:sldId id="279" r:id="rId7"/>
    <p:sldId id="261" r:id="rId8"/>
    <p:sldId id="282" r:id="rId9"/>
    <p:sldId id="262" r:id="rId10"/>
    <p:sldId id="263" r:id="rId11"/>
    <p:sldId id="284" r:id="rId12"/>
    <p:sldId id="264" r:id="rId13"/>
    <p:sldId id="265" r:id="rId14"/>
    <p:sldId id="271" r:id="rId15"/>
    <p:sldId id="266" r:id="rId16"/>
    <p:sldId id="267" r:id="rId17"/>
    <p:sldId id="268" r:id="rId18"/>
    <p:sldId id="269" r:id="rId19"/>
    <p:sldId id="275" r:id="rId20"/>
    <p:sldId id="272" r:id="rId21"/>
    <p:sldId id="280" r:id="rId22"/>
    <p:sldId id="281" r:id="rId23"/>
    <p:sldId id="283" r:id="rId24"/>
    <p:sldId id="273" r:id="rId25"/>
    <p:sldId id="276" r:id="rId26"/>
    <p:sldId id="277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F6120-9390-2649-9458-70101D7D299C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DFE91-CC08-D24F-91AC-5E42D7900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Eric Steven Raymond – author of The</a:t>
            </a:r>
            <a:r>
              <a:rPr lang="en-US" baseline="0" dirty="0" smtClean="0"/>
              <a:t> Cathedral &amp; the Bazaar and The Art of UNIX Programming</a:t>
            </a:r>
          </a:p>
          <a:p>
            <a:r>
              <a:rPr lang="en-US" baseline="0" dirty="0" smtClean="0"/>
              <a:t>Also co-author of Learning GNU </a:t>
            </a:r>
            <a:r>
              <a:rPr lang="en-US" baseline="0" dirty="0" err="1" smtClean="0"/>
              <a:t>Emacs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r>
              <a:rPr lang="en-US" baseline="0" dirty="0" smtClean="0"/>
              <a:t> – it’s a free service!</a:t>
            </a:r>
          </a:p>
          <a:p>
            <a:endParaRPr lang="en-US" dirty="0" smtClean="0"/>
          </a:p>
          <a:p>
            <a:r>
              <a:rPr lang="en-US" dirty="0" smtClean="0"/>
              <a:t>http://forum-services-</a:t>
            </a:r>
            <a:r>
              <a:rPr lang="en-US" dirty="0" err="1" smtClean="0"/>
              <a:t>review.toptenreviews.com</a:t>
            </a:r>
            <a:r>
              <a:rPr lang="en-US" dirty="0" smtClean="0"/>
              <a:t>/25-forum-posting-etiquette-tips.html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13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be precise</a:t>
            </a:r>
          </a:p>
          <a:p>
            <a:r>
              <a:rPr lang="en-US" dirty="0" smtClean="0"/>
              <a:t>This isn’t a text message or</a:t>
            </a:r>
            <a:r>
              <a:rPr lang="en-US" baseline="0" dirty="0" smtClean="0"/>
              <a:t> IM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9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6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Volume: data (or</a:t>
            </a:r>
            <a:r>
              <a:rPr lang="en-US" baseline="0" dirty="0" smtClean="0"/>
              <a:t> code) dump does not help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symptoms of what goes wrong, rather</a:t>
            </a:r>
            <a:r>
              <a:rPr lang="en-US" baseline="0" dirty="0" smtClean="0"/>
              <a:t> than your interpretations and theories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4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Explicit: what are you looking for?</a:t>
            </a:r>
          </a:p>
          <a:p>
            <a:r>
              <a:rPr lang="en-US" dirty="0" smtClean="0"/>
              <a:t>No time for 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6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source: </a:t>
            </a:r>
            <a:r>
              <a:rPr lang="en-US" baseline="0" dirty="0" err="1" smtClean="0"/>
              <a:t>cplusplus.com</a:t>
            </a:r>
            <a:r>
              <a:rPr lang="en-US" baseline="0" dirty="0" smtClean="0"/>
              <a:t> forum</a:t>
            </a:r>
          </a:p>
          <a:p>
            <a:r>
              <a:rPr lang="en-US" baseline="0" dirty="0" smtClean="0"/>
              <a:t>Abridged version of the work of Eric Steven Raymond by “Grey Wolf”</a:t>
            </a:r>
          </a:p>
          <a:p>
            <a:r>
              <a:rPr lang="en-US" baseline="0" dirty="0" smtClean="0"/>
              <a:t>Original at http://</a:t>
            </a:r>
            <a:r>
              <a:rPr lang="en-US" baseline="0" dirty="0" err="1" smtClean="0"/>
              <a:t>www.catb.org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esr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/smart-</a:t>
            </a:r>
            <a:r>
              <a:rPr lang="en-US" baseline="0" dirty="0" err="1" smtClean="0"/>
              <a:t>questions.html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36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 error: include message from compiler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6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www.n-etiquette.com</a:t>
            </a:r>
            <a:r>
              <a:rPr lang="en-US" dirty="0" smtClean="0"/>
              <a:t>/</a:t>
            </a:r>
            <a:r>
              <a:rPr lang="en-US" dirty="0" err="1" smtClean="0"/>
              <a:t>forum.htm</a:t>
            </a:r>
            <a:endParaRPr lang="en-US" dirty="0" smtClean="0"/>
          </a:p>
          <a:p>
            <a:r>
              <a:rPr lang="en-US" dirty="0" smtClean="0"/>
              <a:t>http://forum-services-</a:t>
            </a:r>
            <a:r>
              <a:rPr lang="en-US" dirty="0" err="1" smtClean="0"/>
              <a:t>review.toptenreviews.com</a:t>
            </a:r>
            <a:r>
              <a:rPr lang="en-US" dirty="0" smtClean="0"/>
              <a:t>/25-forum-posting-etiquette-tips.html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 from post to which you</a:t>
            </a:r>
            <a:r>
              <a:rPr lang="en-US" baseline="0" dirty="0" smtClean="0"/>
              <a:t> are responding</a:t>
            </a:r>
          </a:p>
          <a:p>
            <a:r>
              <a:rPr lang="en-US" baseline="0" dirty="0" smtClean="0"/>
              <a:t>Concisely: no not ramble</a:t>
            </a:r>
          </a:p>
          <a:p>
            <a:endParaRPr lang="en-US" dirty="0" smtClean="0"/>
          </a:p>
          <a:p>
            <a:r>
              <a:rPr lang="en-US" dirty="0" smtClean="0"/>
              <a:t>http://forum-services-</a:t>
            </a:r>
            <a:r>
              <a:rPr lang="en-US" dirty="0" err="1" smtClean="0"/>
              <a:t>review.toptenreviews.com</a:t>
            </a:r>
            <a:r>
              <a:rPr lang="en-US" dirty="0" smtClean="0"/>
              <a:t>/25-forum-posting-etiquette-tips.html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 from post to which you</a:t>
            </a:r>
            <a:r>
              <a:rPr lang="en-US" baseline="0" dirty="0" smtClean="0"/>
              <a:t> </a:t>
            </a:r>
            <a:r>
              <a:rPr lang="en-US" baseline="0" smtClean="0"/>
              <a:t>are responding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http://forum-services-</a:t>
            </a:r>
            <a:r>
              <a:rPr lang="en-US" dirty="0" err="1" smtClean="0"/>
              <a:t>review.toptenreviews.com</a:t>
            </a:r>
            <a:r>
              <a:rPr lang="en-US" dirty="0" smtClean="0"/>
              <a:t>/25-forum-posting-etiquette-tips.html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it brief</a:t>
            </a:r>
          </a:p>
          <a:p>
            <a:r>
              <a:rPr lang="en-US" dirty="0" smtClean="0"/>
              <a:t>Provide the solution, but not the whole</a:t>
            </a:r>
            <a:r>
              <a:rPr lang="en-US" baseline="0" dirty="0" smtClean="0"/>
              <a:t> troubleshooting sequence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6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one knows: after all, neither do</a:t>
            </a:r>
            <a:r>
              <a:rPr lang="en-US" baseline="0" dirty="0" smtClean="0"/>
              <a:t> you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6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Hinder: don’t “humorously” suggest things that clearly won’t work</a:t>
            </a:r>
          </a:p>
          <a:p>
            <a:r>
              <a:rPr lang="en-US" dirty="0" smtClean="0"/>
              <a:t>Good value: suggest good approaches,</a:t>
            </a:r>
            <a:r>
              <a:rPr lang="en-US" baseline="0" dirty="0" smtClean="0"/>
              <a:t> good tools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Later comment omitted because of language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What was done correctly?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What sins have been committed?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/forum/general/119422/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DB820-C075-5E4B-833C-C722A7CB75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Demonstrate:</a:t>
            </a:r>
            <a:r>
              <a:rPr lang="en-US" baseline="0" dirty="0" smtClean="0"/>
              <a:t> Google search on ________ forums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 need to register as a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www.n-etiquette.com</a:t>
            </a:r>
            <a:r>
              <a:rPr lang="en-US" dirty="0" smtClean="0"/>
              <a:t>/</a:t>
            </a:r>
            <a:r>
              <a:rPr lang="en-US" dirty="0" err="1" smtClean="0"/>
              <a:t>forum.htm</a:t>
            </a:r>
            <a:endParaRPr lang="en-US" dirty="0" smtClean="0"/>
          </a:p>
          <a:p>
            <a:r>
              <a:rPr lang="en-US" dirty="0" smtClean="0"/>
              <a:t>http://forum-services-</a:t>
            </a:r>
            <a:r>
              <a:rPr lang="en-US" dirty="0" err="1" smtClean="0"/>
              <a:t>review.toptenreviews.com</a:t>
            </a:r>
            <a:r>
              <a:rPr lang="en-US" dirty="0" smtClean="0"/>
              <a:t>/25-forum-posting-etiquette-tips.html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it through</a:t>
            </a:r>
          </a:p>
          <a:p>
            <a:r>
              <a:rPr lang="en-US" dirty="0" smtClean="0"/>
              <a:t>Hasty questions get hasty answers (or none at all)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Privacy: your privacy, your company’s privacy, privacy of other contributors</a:t>
            </a:r>
          </a:p>
          <a:p>
            <a:r>
              <a:rPr lang="en-US" dirty="0" smtClean="0"/>
              <a:t>Don’t post content that violates copyright</a:t>
            </a:r>
          </a:p>
          <a:p>
            <a:endParaRPr lang="en-US" dirty="0" smtClean="0"/>
          </a:p>
          <a:p>
            <a:r>
              <a:rPr lang="en-US" dirty="0" smtClean="0"/>
              <a:t>http://forum-services-</a:t>
            </a:r>
            <a:r>
              <a:rPr lang="en-US" dirty="0" err="1" smtClean="0"/>
              <a:t>review.toptenreviews.com</a:t>
            </a:r>
            <a:r>
              <a:rPr lang="en-US" dirty="0" smtClean="0"/>
              <a:t>/25-forum-posting-etiquette-tips.html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5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topic – if not, probably ignored (or worse)</a:t>
            </a:r>
          </a:p>
          <a:p>
            <a:r>
              <a:rPr lang="en-US" baseline="0" dirty="0" smtClean="0"/>
              <a:t>Appropriate level – elementary question where advanced questions are expected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www.cplusplus.com</a:t>
            </a:r>
            <a:r>
              <a:rPr lang="en-US" dirty="0" smtClean="0"/>
              <a:t>/forum/articles/1295/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FE91-CC08-D24F-91AC-5E42D79004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216C5678-EE20-4FA5-88E2-6E0BD67A2E26}" type="datetime1">
              <a:rPr lang="en-US" smtClean="0"/>
              <a:t>12/13/13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12/13/13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12/13/13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B0C4986D-6BE9-4264-908F-02DB36FD8D6C}" type="datetime1">
              <a:rPr lang="en-US" smtClean="0"/>
              <a:t>12/13/13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B0C4986D-6BE9-4264-908F-02DB36FD8D6C}" type="datetime1">
              <a:rPr lang="en-US" smtClean="0"/>
              <a:t>12/13/13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kind of answers you get to your technical questions depends as much on the way you ask the questions as on the difficulty of developing the answer.”</a:t>
            </a:r>
          </a:p>
          <a:p>
            <a:pPr marL="0" indent="0" algn="r">
              <a:buNone/>
            </a:pPr>
            <a:r>
              <a:rPr lang="en-US" dirty="0"/>
              <a:t>– Eric Steven Raymond</a:t>
            </a:r>
          </a:p>
        </p:txBody>
      </p:sp>
      <p:pic>
        <p:nvPicPr>
          <p:cNvPr id="5" name="Content Placeholder 4" descr="eric_steven_raymon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80" b="-3080"/>
          <a:stretch>
            <a:fillRect/>
          </a:stretch>
        </p:blipFill>
        <p:spPr>
          <a:xfrm>
            <a:off x="4648200" y="247650"/>
            <a:ext cx="3565525" cy="5827713"/>
          </a:xfrm>
        </p:spPr>
      </p:pic>
    </p:spTree>
    <p:extLst>
      <p:ext uri="{BB962C8B-B14F-4D97-AF65-F5344CB8AC3E}">
        <p14:creationId xmlns:p14="http://schemas.microsoft.com/office/powerpoint/2010/main" val="44056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meaningful, specific subject headers</a:t>
            </a:r>
          </a:p>
        </p:txBody>
      </p:sp>
    </p:spTree>
    <p:extLst>
      <p:ext uri="{BB962C8B-B14F-4D97-AF65-F5344CB8AC3E}">
        <p14:creationId xmlns:p14="http://schemas.microsoft.com/office/powerpoint/2010/main" val="27938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patient</a:t>
            </a:r>
          </a:p>
          <a:p>
            <a:pPr lvl="1"/>
            <a:r>
              <a:rPr lang="en-US" dirty="0" smtClean="0"/>
              <a:t>Avoid “urgent” in subject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2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matters</a:t>
            </a:r>
          </a:p>
          <a:p>
            <a:pPr lvl="1"/>
            <a:r>
              <a:rPr lang="en-US" dirty="0" smtClean="0"/>
              <a:t>Clear language</a:t>
            </a:r>
          </a:p>
          <a:p>
            <a:pPr lvl="1"/>
            <a:r>
              <a:rPr lang="en-US" dirty="0" smtClean="0"/>
              <a:t>Correct grammar</a:t>
            </a:r>
          </a:p>
          <a:p>
            <a:pPr lvl="1"/>
            <a:r>
              <a:rPr lang="en-US" dirty="0" smtClean="0"/>
              <a:t>Correct spelling</a:t>
            </a:r>
          </a:p>
          <a:p>
            <a:pPr lvl="1"/>
            <a:r>
              <a:rPr lang="en-US" dirty="0" smtClean="0"/>
              <a:t>NOT ALL CAPS</a:t>
            </a:r>
          </a:p>
        </p:txBody>
      </p:sp>
    </p:spTree>
    <p:extLst>
      <p:ext uri="{BB962C8B-B14F-4D97-AF65-F5344CB8AC3E}">
        <p14:creationId xmlns:p14="http://schemas.microsoft.com/office/powerpoint/2010/main" val="27938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 and informative</a:t>
            </a:r>
          </a:p>
          <a:p>
            <a:r>
              <a:rPr lang="en-US" dirty="0" smtClean="0"/>
              <a:t>Describe</a:t>
            </a:r>
          </a:p>
          <a:p>
            <a:pPr lvl="1"/>
            <a:r>
              <a:rPr lang="en-US" dirty="0" smtClean="0"/>
              <a:t>Problem symptoms carefully, clearly</a:t>
            </a:r>
          </a:p>
          <a:p>
            <a:pPr lvl="1"/>
            <a:r>
              <a:rPr lang="en-US" dirty="0" smtClean="0"/>
              <a:t>Environment (machine, OS, application)</a:t>
            </a:r>
          </a:p>
          <a:p>
            <a:pPr lvl="1"/>
            <a:r>
              <a:rPr lang="en-US" dirty="0" smtClean="0"/>
              <a:t>Your research</a:t>
            </a:r>
          </a:p>
          <a:p>
            <a:pPr lvl="1"/>
            <a:r>
              <a:rPr lang="en-US" dirty="0" smtClean="0"/>
              <a:t>Your diagnostic steps</a:t>
            </a:r>
          </a:p>
        </p:txBody>
      </p:sp>
    </p:spTree>
    <p:extLst>
      <p:ext uri="{BB962C8B-B14F-4D97-AF65-F5344CB8AC3E}">
        <p14:creationId xmlns:p14="http://schemas.microsoft.com/office/powerpoint/2010/main" val="27938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Anticipate questions</a:t>
            </a:r>
          </a:p>
          <a:p>
            <a:pPr lvl="1"/>
            <a:r>
              <a:rPr lang="en-US" dirty="0" smtClean="0"/>
              <a:t>Answer them in advance</a:t>
            </a:r>
          </a:p>
        </p:txBody>
      </p:sp>
    </p:spTree>
    <p:extLst>
      <p:ext uri="{BB962C8B-B14F-4D97-AF65-F5344CB8AC3E}">
        <p14:creationId xmlns:p14="http://schemas.microsoft.com/office/powerpoint/2010/main" val="278624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is not precision</a:t>
            </a:r>
          </a:p>
          <a:p>
            <a:r>
              <a:rPr lang="en-US" dirty="0" smtClean="0"/>
              <a:t>Simplified question more likely to be answered</a:t>
            </a:r>
          </a:p>
          <a:p>
            <a:r>
              <a:rPr lang="en-US" dirty="0" smtClean="0"/>
              <a:t>Simplified question more likely to get a useful answer</a:t>
            </a:r>
          </a:p>
          <a:p>
            <a:r>
              <a:rPr lang="en-US" dirty="0" smtClean="0"/>
              <a:t>While simplifying, you may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7938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symptoms</a:t>
            </a:r>
          </a:p>
          <a:p>
            <a:pPr lvl="1"/>
            <a:r>
              <a:rPr lang="en-US" dirty="0" smtClean="0"/>
              <a:t>Not guesses</a:t>
            </a:r>
          </a:p>
          <a:p>
            <a:r>
              <a:rPr lang="en-US" dirty="0" smtClean="0"/>
              <a:t>If state guess</a:t>
            </a:r>
          </a:p>
          <a:p>
            <a:pPr lvl="1"/>
            <a:r>
              <a:rPr lang="en-US" dirty="0" smtClean="0"/>
              <a:t>Clearly label it as such</a:t>
            </a:r>
          </a:p>
          <a:p>
            <a:pPr lvl="1"/>
            <a:r>
              <a:rPr lang="en-US" dirty="0" smtClean="0"/>
              <a:t>Describe why it isn’t working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8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goal</a:t>
            </a:r>
          </a:p>
          <a:p>
            <a:pPr lvl="1"/>
            <a:r>
              <a:rPr lang="en-US" dirty="0" smtClean="0"/>
              <a:t>Not the intermediate step</a:t>
            </a:r>
          </a:p>
          <a:p>
            <a:r>
              <a:rPr lang="en-US" dirty="0" smtClean="0"/>
              <a:t>Maybe wrong approach</a:t>
            </a:r>
          </a:p>
          <a:p>
            <a:pPr lvl="1"/>
            <a:r>
              <a:rPr lang="en-US" dirty="0" smtClean="0"/>
              <a:t>Solving step doesn’t solve problem</a:t>
            </a:r>
          </a:p>
        </p:txBody>
      </p:sp>
    </p:spTree>
    <p:extLst>
      <p:ext uri="{BB962C8B-B14F-4D97-AF65-F5344CB8AC3E}">
        <p14:creationId xmlns:p14="http://schemas.microsoft.com/office/powerpoint/2010/main" val="27938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about question</a:t>
            </a:r>
          </a:p>
          <a:p>
            <a:r>
              <a:rPr lang="en-US" dirty="0" smtClean="0"/>
              <a:t>Open-ended questions</a:t>
            </a:r>
          </a:p>
          <a:p>
            <a:pPr lvl="1"/>
            <a:r>
              <a:rPr lang="en-US" dirty="0" smtClean="0"/>
              <a:t>Open-ended time sinks</a:t>
            </a:r>
          </a:p>
          <a:p>
            <a:r>
              <a:rPr lang="en-US" dirty="0" smtClean="0"/>
              <a:t>More useful response</a:t>
            </a:r>
          </a:p>
          <a:p>
            <a:pPr lvl="1"/>
            <a:r>
              <a:rPr lang="en-US" dirty="0" smtClean="0"/>
              <a:t>If explicit about what you want</a:t>
            </a:r>
          </a:p>
        </p:txBody>
      </p:sp>
    </p:spTree>
    <p:extLst>
      <p:ext uri="{BB962C8B-B14F-4D97-AF65-F5344CB8AC3E}">
        <p14:creationId xmlns:p14="http://schemas.microsoft.com/office/powerpoint/2010/main" val="27938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don’t understand </a:t>
            </a:r>
            <a:r>
              <a:rPr lang="en-US" dirty="0"/>
              <a:t>an answer</a:t>
            </a:r>
          </a:p>
          <a:p>
            <a:pPr marL="693738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sz="1400" dirty="0" smtClean="0"/>
              <a:t>Search </a:t>
            </a:r>
            <a:r>
              <a:rPr lang="en-US" sz="1400" dirty="0"/>
              <a:t>the forum archives</a:t>
            </a:r>
          </a:p>
          <a:p>
            <a:pPr marL="693738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sz="1400" dirty="0" smtClean="0"/>
              <a:t>Search </a:t>
            </a:r>
            <a:r>
              <a:rPr lang="en-US" sz="1400" dirty="0"/>
              <a:t>the Web</a:t>
            </a:r>
          </a:p>
          <a:p>
            <a:pPr marL="693738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sz="1400" dirty="0" smtClean="0"/>
              <a:t>Read </a:t>
            </a:r>
            <a:r>
              <a:rPr lang="en-US" sz="1400" dirty="0"/>
              <a:t>the manual</a:t>
            </a:r>
          </a:p>
          <a:p>
            <a:pPr marL="693738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sz="1400" dirty="0" smtClean="0"/>
              <a:t>Read </a:t>
            </a:r>
            <a:r>
              <a:rPr lang="en-US" sz="1400" dirty="0"/>
              <a:t>a FAQ</a:t>
            </a:r>
          </a:p>
          <a:p>
            <a:pPr marL="693738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sz="1400" dirty="0" smtClean="0"/>
              <a:t>Inspect </a:t>
            </a:r>
            <a:r>
              <a:rPr lang="en-US" sz="1400" dirty="0"/>
              <a:t>or </a:t>
            </a:r>
            <a:r>
              <a:rPr lang="en-US" sz="1400" dirty="0" smtClean="0"/>
              <a:t>experiment</a:t>
            </a:r>
            <a:endParaRPr lang="en-US" sz="1400" dirty="0"/>
          </a:p>
          <a:p>
            <a:pPr marL="693738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sz="1400" dirty="0" smtClean="0"/>
              <a:t>Ask </a:t>
            </a:r>
            <a:r>
              <a:rPr lang="en-US" sz="1400" dirty="0"/>
              <a:t>a skilled </a:t>
            </a:r>
            <a:r>
              <a:rPr lang="en-US" sz="1400" dirty="0" smtClean="0"/>
              <a:t>friend</a:t>
            </a:r>
          </a:p>
          <a:p>
            <a:r>
              <a:rPr lang="en-US" dirty="0" smtClean="0"/>
              <a:t>If all else fails, seek clarification</a:t>
            </a:r>
          </a:p>
        </p:txBody>
      </p:sp>
    </p:spTree>
    <p:extLst>
      <p:ext uri="{BB962C8B-B14F-4D97-AF65-F5344CB8AC3E}">
        <p14:creationId xmlns:p14="http://schemas.microsoft.com/office/powerpoint/2010/main" val="35495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Forums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Including Etiquette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Asking About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problem that respondents should look for</a:t>
            </a:r>
          </a:p>
          <a:p>
            <a:pPr lvl="1"/>
            <a:r>
              <a:rPr lang="en-US" dirty="0" smtClean="0"/>
              <a:t>Compiler error</a:t>
            </a:r>
          </a:p>
          <a:p>
            <a:pPr lvl="1"/>
            <a:r>
              <a:rPr lang="en-US" dirty="0" smtClean="0"/>
              <a:t>Run time error</a:t>
            </a:r>
          </a:p>
        </p:txBody>
      </p:sp>
    </p:spTree>
    <p:extLst>
      <p:ext uri="{BB962C8B-B14F-4D97-AF65-F5344CB8AC3E}">
        <p14:creationId xmlns:p14="http://schemas.microsoft.com/office/powerpoint/2010/main" val="301187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Respond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indicate the post to which you are responding</a:t>
            </a:r>
          </a:p>
          <a:p>
            <a:pPr lvl="1"/>
            <a:r>
              <a:rPr lang="en-US" dirty="0" smtClean="0"/>
              <a:t>@author</a:t>
            </a:r>
          </a:p>
          <a:p>
            <a:r>
              <a:rPr lang="en-US" dirty="0" smtClean="0"/>
              <a:t>You are responding to a real person</a:t>
            </a:r>
          </a:p>
          <a:p>
            <a:pPr lvl="1"/>
            <a:r>
              <a:rPr lang="en-US" dirty="0" smtClean="0"/>
              <a:t>Be civil</a:t>
            </a:r>
          </a:p>
          <a:p>
            <a:pPr lvl="1"/>
            <a:r>
              <a:rPr lang="en-US" dirty="0" smtClean="0"/>
              <a:t>Do so as you would in person</a:t>
            </a:r>
          </a:p>
        </p:txBody>
      </p:sp>
    </p:spTree>
    <p:extLst>
      <p:ext uri="{BB962C8B-B14F-4D97-AF65-F5344CB8AC3E}">
        <p14:creationId xmlns:p14="http://schemas.microsoft.com/office/powerpoint/2010/main" val="6152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Respond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on topic</a:t>
            </a:r>
          </a:p>
          <a:p>
            <a:r>
              <a:rPr lang="en-US" dirty="0" smtClean="0"/>
              <a:t>Ignore spammers</a:t>
            </a:r>
          </a:p>
          <a:p>
            <a:r>
              <a:rPr lang="en-US" dirty="0" smtClean="0"/>
              <a:t>Quote no more than necessary</a:t>
            </a:r>
          </a:p>
          <a:p>
            <a:r>
              <a:rPr lang="en-US" dirty="0" smtClean="0"/>
              <a:t>Write concisely</a:t>
            </a:r>
          </a:p>
        </p:txBody>
      </p:sp>
    </p:spTree>
    <p:extLst>
      <p:ext uri="{BB962C8B-B14F-4D97-AF65-F5344CB8AC3E}">
        <p14:creationId xmlns:p14="http://schemas.microsoft.com/office/powerpoint/2010/main" val="420095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Respond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useless responses</a:t>
            </a:r>
          </a:p>
          <a:p>
            <a:pPr lvl="1"/>
            <a:r>
              <a:rPr lang="en-US" dirty="0" smtClean="0"/>
              <a:t>Cool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ol</a:t>
            </a:r>
            <a:endParaRPr lang="en-US" dirty="0" smtClean="0"/>
          </a:p>
          <a:p>
            <a:r>
              <a:rPr lang="en-US" dirty="0" smtClean="0"/>
              <a:t>Be patient with newbies</a:t>
            </a:r>
          </a:p>
        </p:txBody>
      </p:sp>
    </p:spTree>
    <p:extLst>
      <p:ext uri="{BB962C8B-B14F-4D97-AF65-F5344CB8AC3E}">
        <p14:creationId xmlns:p14="http://schemas.microsoft.com/office/powerpoint/2010/main" val="341965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note as conclusion</a:t>
            </a:r>
          </a:p>
          <a:p>
            <a:pPr lvl="1"/>
            <a:r>
              <a:rPr lang="en-US" dirty="0" smtClean="0"/>
              <a:t>To all who helped</a:t>
            </a:r>
          </a:p>
          <a:p>
            <a:pPr lvl="1"/>
            <a:r>
              <a:rPr lang="en-US" dirty="0" smtClean="0"/>
              <a:t>Express gratitude</a:t>
            </a:r>
          </a:p>
          <a:p>
            <a:pPr lvl="1"/>
            <a:r>
              <a:rPr lang="en-US" dirty="0" smtClean="0"/>
              <a:t>Sense of closure</a:t>
            </a:r>
          </a:p>
          <a:p>
            <a:r>
              <a:rPr lang="en-US" dirty="0" smtClean="0"/>
              <a:t>Post the final solution</a:t>
            </a:r>
          </a:p>
          <a:p>
            <a:pPr lvl="1"/>
            <a:r>
              <a:rPr lang="en-US" dirty="0" smtClean="0"/>
              <a:t>Helps future searchers</a:t>
            </a:r>
          </a:p>
        </p:txBody>
      </p:sp>
    </p:spTree>
    <p:extLst>
      <p:ext uri="{BB962C8B-B14F-4D97-AF65-F5344CB8AC3E}">
        <p14:creationId xmlns:p14="http://schemas.microsoft.com/office/powerpoint/2010/main" val="140661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repost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espondent</a:t>
            </a:r>
          </a:p>
          <a:p>
            <a:pPr lvl="2"/>
            <a:r>
              <a:rPr lang="en-US" dirty="0" smtClean="0"/>
              <a:t>Different time zone</a:t>
            </a:r>
          </a:p>
          <a:p>
            <a:pPr lvl="2"/>
            <a:r>
              <a:rPr lang="en-US" dirty="0" smtClean="0"/>
              <a:t>Hasn’t seen question</a:t>
            </a:r>
          </a:p>
          <a:p>
            <a:r>
              <a:rPr lang="en-US" dirty="0" smtClean="0"/>
              <a:t>No one knows</a:t>
            </a:r>
          </a:p>
          <a:p>
            <a:r>
              <a:rPr lang="en-US" dirty="0" smtClean="0"/>
              <a:t>Question poorly formed</a:t>
            </a:r>
          </a:p>
          <a:p>
            <a:r>
              <a:rPr lang="en-US" dirty="0" smtClean="0"/>
              <a:t>Being ignored</a:t>
            </a:r>
          </a:p>
        </p:txBody>
      </p:sp>
    </p:spTree>
    <p:extLst>
      <p:ext uri="{BB962C8B-B14F-4D97-AF65-F5344CB8AC3E}">
        <p14:creationId xmlns:p14="http://schemas.microsoft.com/office/powerpoint/2010/main" val="35495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Answer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gentle</a:t>
            </a:r>
          </a:p>
          <a:p>
            <a:r>
              <a:rPr lang="en-US" dirty="0" smtClean="0"/>
              <a:t>Reply to a first offender off-line</a:t>
            </a:r>
          </a:p>
          <a:p>
            <a:r>
              <a:rPr lang="en-US" dirty="0" smtClean="0"/>
              <a:t>Clearly state any uncertainties</a:t>
            </a:r>
          </a:p>
          <a:p>
            <a:r>
              <a:rPr lang="en-US" dirty="0" smtClean="0"/>
              <a:t>If can’t help, don’t hinder</a:t>
            </a:r>
          </a:p>
          <a:p>
            <a:r>
              <a:rPr lang="en-US" dirty="0" smtClean="0"/>
              <a:t>Probing questions to elicit detail</a:t>
            </a:r>
          </a:p>
          <a:p>
            <a:r>
              <a:rPr lang="en-US" dirty="0" smtClean="0"/>
              <a:t>Give good value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5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nteresting_examp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45" r="-7945"/>
          <a:stretch>
            <a:fillRect/>
          </a:stretch>
        </p:blipFill>
        <p:spPr>
          <a:xfrm>
            <a:off x="265113" y="265113"/>
            <a:ext cx="8624887" cy="6384925"/>
          </a:xfrm>
        </p:spPr>
      </p:pic>
    </p:spTree>
    <p:extLst>
      <p:ext uri="{BB962C8B-B14F-4D97-AF65-F5344CB8AC3E}">
        <p14:creationId xmlns:p14="http://schemas.microsoft.com/office/powerpoint/2010/main" val="375888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find a forum?</a:t>
            </a:r>
            <a:endParaRPr lang="en-US" dirty="0"/>
          </a:p>
        </p:txBody>
      </p:sp>
      <p:pic>
        <p:nvPicPr>
          <p:cNvPr id="4" name="Content Placeholder 3" descr="Google_logo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97" b="-26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994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know which one</a:t>
            </a:r>
            <a:br>
              <a:rPr lang="en-US" dirty="0" smtClean="0"/>
            </a:br>
            <a:r>
              <a:rPr lang="en-US" dirty="0" smtClean="0"/>
              <a:t>to interact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posts</a:t>
            </a:r>
          </a:p>
          <a:p>
            <a:r>
              <a:rPr lang="en-US" dirty="0" smtClean="0"/>
              <a:t>Read responses</a:t>
            </a:r>
          </a:p>
          <a:p>
            <a:r>
              <a:rPr lang="en-US" dirty="0" smtClean="0"/>
              <a:t>Do I want to be part of this?</a:t>
            </a:r>
          </a:p>
        </p:txBody>
      </p:sp>
    </p:spTree>
    <p:extLst>
      <p:ext uri="{BB962C8B-B14F-4D97-AF65-F5344CB8AC3E}">
        <p14:creationId xmlns:p14="http://schemas.microsoft.com/office/powerpoint/2010/main" val="320986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Ask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Try to find an answer by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Searching the forum archives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Searching the Web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Reading the manual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Reading a FAQ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Inspection or experimentation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Asking a skilled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rules of the forum</a:t>
            </a:r>
          </a:p>
          <a:p>
            <a:pPr lvl="1"/>
            <a:r>
              <a:rPr lang="en-US" dirty="0" smtClean="0"/>
              <a:t>Abide by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2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your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privacy</a:t>
            </a:r>
          </a:p>
          <a:p>
            <a:r>
              <a:rPr lang="en-US" dirty="0" smtClean="0"/>
              <a:t>Protect intellectual property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hoose forum carefully</a:t>
            </a:r>
          </a:p>
          <a:p>
            <a:pPr lvl="1"/>
            <a:r>
              <a:rPr lang="en-US" dirty="0" smtClean="0"/>
              <a:t>On topic</a:t>
            </a:r>
          </a:p>
          <a:p>
            <a:pPr lvl="1"/>
            <a:r>
              <a:rPr lang="en-US" dirty="0" smtClean="0"/>
              <a:t>Appropriate level</a:t>
            </a:r>
          </a:p>
          <a:p>
            <a:r>
              <a:rPr lang="en-US" dirty="0" smtClean="0"/>
              <a:t>Do not post the same question on several forums</a:t>
            </a:r>
          </a:p>
        </p:txBody>
      </p:sp>
    </p:spTree>
    <p:extLst>
      <p:ext uri="{BB962C8B-B14F-4D97-AF65-F5344CB8AC3E}">
        <p14:creationId xmlns:p14="http://schemas.microsoft.com/office/powerpoint/2010/main" val="248651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520</TotalTime>
  <Words>1116</Words>
  <Application>Microsoft Macintosh PowerPoint</Application>
  <PresentationFormat>On-screen Show (4:3)</PresentationFormat>
  <Paragraphs>235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Capital</vt:lpstr>
      <vt:lpstr>PowerPoint Presentation</vt:lpstr>
      <vt:lpstr>Internet Forums</vt:lpstr>
      <vt:lpstr>How do I find a forum?</vt:lpstr>
      <vt:lpstr>How do I know which one to interact with?</vt:lpstr>
      <vt:lpstr>Before You Ask</vt:lpstr>
      <vt:lpstr>Before You Ask</vt:lpstr>
      <vt:lpstr>Before You Ask</vt:lpstr>
      <vt:lpstr>Before You Ask</vt:lpstr>
      <vt:lpstr>When You Ask</vt:lpstr>
      <vt:lpstr>When You Ask</vt:lpstr>
      <vt:lpstr>When You Ask</vt:lpstr>
      <vt:lpstr>When You Ask</vt:lpstr>
      <vt:lpstr>When You Ask</vt:lpstr>
      <vt:lpstr>When You Ask</vt:lpstr>
      <vt:lpstr>When You Ask</vt:lpstr>
      <vt:lpstr>When You Ask</vt:lpstr>
      <vt:lpstr>When You Ask</vt:lpstr>
      <vt:lpstr>When You Ask</vt:lpstr>
      <vt:lpstr>When You Ask</vt:lpstr>
      <vt:lpstr>When Asking About Code</vt:lpstr>
      <vt:lpstr>When You Respond</vt:lpstr>
      <vt:lpstr>When You Respond</vt:lpstr>
      <vt:lpstr>When You Respond</vt:lpstr>
      <vt:lpstr>Follow Up</vt:lpstr>
      <vt:lpstr>No Answer</vt:lpstr>
      <vt:lpstr>How to Answer Questions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Twitchell</dc:creator>
  <cp:lastModifiedBy>Kevin Twitchell</cp:lastModifiedBy>
  <cp:revision>54</cp:revision>
  <dcterms:created xsi:type="dcterms:W3CDTF">2013-12-11T16:45:17Z</dcterms:created>
  <dcterms:modified xsi:type="dcterms:W3CDTF">2013-12-13T18:15:06Z</dcterms:modified>
</cp:coreProperties>
</file>