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5"/>
  </p:notesMasterIdLst>
  <p:sldIdLst>
    <p:sldId id="271" r:id="rId2"/>
    <p:sldId id="263" r:id="rId3"/>
    <p:sldId id="264" r:id="rId4"/>
    <p:sldId id="265" r:id="rId5"/>
    <p:sldId id="266" r:id="rId6"/>
    <p:sldId id="267" r:id="rId7"/>
    <p:sldId id="268" r:id="rId8"/>
    <p:sldId id="256" r:id="rId9"/>
    <p:sldId id="257" r:id="rId10"/>
    <p:sldId id="258" r:id="rId11"/>
    <p:sldId id="259" r:id="rId12"/>
    <p:sldId id="278" r:id="rId13"/>
    <p:sldId id="281" r:id="rId14"/>
    <p:sldId id="280" r:id="rId15"/>
    <p:sldId id="275" r:id="rId16"/>
    <p:sldId id="262" r:id="rId17"/>
    <p:sldId id="269" r:id="rId18"/>
    <p:sldId id="273" r:id="rId19"/>
    <p:sldId id="277" r:id="rId20"/>
    <p:sldId id="276" r:id="rId21"/>
    <p:sldId id="282" r:id="rId22"/>
    <p:sldId id="274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08EB1-E1AB-C24C-AD63-DF6A11CD6BA6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A56A4-BD2E-4943-84E3-EC6D51E5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4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Environmentally</a:t>
            </a:r>
            <a:r>
              <a:rPr lang="en-US" baseline="0" dirty="0" smtClean="0"/>
              <a:t> friendly quiz</a:t>
            </a:r>
          </a:p>
          <a:p>
            <a:r>
              <a:rPr lang="en-US" dirty="0" smtClean="0"/>
              <a:t>No trees</a:t>
            </a:r>
            <a:r>
              <a:rPr lang="en-US" baseline="0" dirty="0" smtClean="0"/>
              <a:t> will be killed as a result of taking this quiz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4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Raise</a:t>
            </a:r>
            <a:r>
              <a:rPr lang="en-US" baseline="0" dirty="0" smtClean="0"/>
              <a:t> hands: extroverts, </a:t>
            </a:r>
            <a:r>
              <a:rPr lang="en-US" baseline="0" dirty="0" err="1" smtClean="0"/>
              <a:t>ambiverts</a:t>
            </a:r>
            <a:r>
              <a:rPr lang="en-US" baseline="0" dirty="0" smtClean="0"/>
              <a:t>, introverts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etouloo.com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-content/uploads/2013/07/introversion-cartoon-pic1-1136x638.jpg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7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</a:t>
            </a:r>
            <a:r>
              <a:rPr lang="en-US" baseline="0" dirty="0" smtClean="0"/>
              <a:t> in an extrovert ideal world</a:t>
            </a:r>
            <a:endParaRPr lang="en-US" dirty="0" smtClean="0"/>
          </a:p>
          <a:p>
            <a:r>
              <a:rPr lang="en-US" dirty="0" smtClean="0"/>
              <a:t>Extrovert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– missionary work</a:t>
            </a:r>
          </a:p>
          <a:p>
            <a:r>
              <a:rPr lang="en-US" dirty="0" smtClean="0"/>
              <a:t>–  learning model (teach one another)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Secured</a:t>
            </a:r>
            <a:r>
              <a:rPr lang="en-US" baseline="0" dirty="0" smtClean="0"/>
              <a:t> office area with required music background – tape of 1000 ways of rendering Amazing Grace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attendees at a meeting works better for introverts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6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Hint for introverts</a:t>
            </a:r>
          </a:p>
          <a:p>
            <a:r>
              <a:rPr lang="en-US" dirty="0" err="1" smtClean="0"/>
              <a:t>Earbuds</a:t>
            </a:r>
            <a:r>
              <a:rPr lang="en-US" dirty="0" smtClean="0"/>
              <a:t>: http://</a:t>
            </a:r>
            <a:r>
              <a:rPr lang="en-US" dirty="0" err="1" smtClean="0"/>
              <a:t>bindapple.com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-content/uploads/2010/06/ipod-earbud-headphones-2.jpg</a:t>
            </a:r>
          </a:p>
          <a:p>
            <a:r>
              <a:rPr lang="en-US" dirty="0" smtClean="0"/>
              <a:t>Headphones: http://</a:t>
            </a:r>
            <a:r>
              <a:rPr lang="en-US" dirty="0" err="1" smtClean="0"/>
              <a:t>www.acorn-designs.com</a:t>
            </a:r>
            <a:r>
              <a:rPr lang="en-US" dirty="0" smtClean="0"/>
              <a:t>/images/HPS3000_big.jpg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Cannot spend</a:t>
            </a:r>
            <a:r>
              <a:rPr lang="en-US" baseline="0" dirty="0" smtClean="0"/>
              <a:t> all your time there</a:t>
            </a:r>
          </a:p>
          <a:p>
            <a:r>
              <a:rPr lang="en-US" baseline="0" dirty="0" smtClean="0"/>
              <a:t>Use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73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Introverts: allow</a:t>
            </a:r>
            <a:r>
              <a:rPr lang="en-US" baseline="0" dirty="0" smtClean="0"/>
              <a:t> subordinates to run with their ideas</a:t>
            </a:r>
          </a:p>
          <a:p>
            <a:r>
              <a:rPr lang="en-US" baseline="0" dirty="0" smtClean="0"/>
              <a:t>Less focus on putting their own stamp on things</a:t>
            </a:r>
          </a:p>
          <a:p>
            <a:r>
              <a:rPr lang="en-US" baseline="0" dirty="0" smtClean="0"/>
              <a:t>Good at one-on-one alliances &amp; really listening</a:t>
            </a:r>
          </a:p>
          <a:p>
            <a:r>
              <a:rPr lang="en-US" baseline="0" dirty="0" smtClean="0"/>
              <a:t>Telecommuting: Marissa Mayer @ Yahoo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questions have no</a:t>
            </a:r>
            <a:r>
              <a:rPr lang="en-US" baseline="0" dirty="0" smtClean="0"/>
              <a:t> scientific basis, not validated by a study</a:t>
            </a:r>
          </a:p>
          <a:p>
            <a:r>
              <a:rPr lang="en-US" baseline="0" dirty="0" smtClean="0"/>
              <a:t>Intended to help you understand something about yourself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characteristics for an extrovert</a:t>
            </a:r>
          </a:p>
          <a:p>
            <a:r>
              <a:rPr lang="en-US" dirty="0" smtClean="0"/>
              <a:t>An extrovert</a:t>
            </a:r>
            <a:r>
              <a:rPr lang="en-US" baseline="0" dirty="0" smtClean="0"/>
              <a:t> may not</a:t>
            </a:r>
            <a:r>
              <a:rPr lang="en-US" dirty="0" smtClean="0"/>
              <a:t> have all </a:t>
            </a:r>
            <a:r>
              <a:rPr lang="en-US" dirty="0" smtClean="0"/>
              <a:t>these </a:t>
            </a:r>
            <a:r>
              <a:rPr lang="en-US" dirty="0" smtClean="0"/>
              <a:t>characteristics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 characteristics of an introvert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introvert</a:t>
            </a:r>
            <a:r>
              <a:rPr lang="en-US" baseline="0" dirty="0" smtClean="0"/>
              <a:t> may not</a:t>
            </a:r>
            <a:r>
              <a:rPr lang="en-US" dirty="0" smtClean="0"/>
              <a:t> have</a:t>
            </a:r>
            <a:r>
              <a:rPr lang="en-US" baseline="0" dirty="0" smtClean="0"/>
              <a:t> all these characteristics</a:t>
            </a:r>
            <a:endParaRPr lang="en-US" dirty="0" smtClean="0"/>
          </a:p>
          <a:p>
            <a:r>
              <a:rPr lang="en-US" dirty="0" smtClean="0"/>
              <a:t>1/3 to ½ of the population</a:t>
            </a:r>
            <a:r>
              <a:rPr lang="en-US" baseline="0" dirty="0" smtClean="0"/>
              <a:t> are introverts</a:t>
            </a:r>
          </a:p>
          <a:p>
            <a:r>
              <a:rPr lang="en-US" baseline="0" dirty="0" smtClean="0"/>
              <a:t>Which means 1 out of 2-3 coworkers are introverts</a:t>
            </a:r>
          </a:p>
          <a:p>
            <a:r>
              <a:rPr lang="en-US" dirty="0" smtClean="0"/>
              <a:t>40% of CEOs are introverts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in trying to get energy:</a:t>
            </a:r>
          </a:p>
          <a:p>
            <a:r>
              <a:rPr lang="en-US" baseline="0" dirty="0" smtClean="0"/>
              <a:t>   extrovert – needs to talk</a:t>
            </a:r>
          </a:p>
          <a:p>
            <a:r>
              <a:rPr lang="en-US" baseline="0" dirty="0" smtClean="0"/>
              <a:t>   </a:t>
            </a:r>
            <a:r>
              <a:rPr lang="en-US" baseline="0" dirty="0" smtClean="0"/>
              <a:t>introvert – </a:t>
            </a:r>
            <a:r>
              <a:rPr lang="en-US" baseline="0" dirty="0" smtClean="0"/>
              <a:t>needs privacy, solitude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 walking to </a:t>
            </a:r>
            <a:r>
              <a:rPr lang="en-US" baseline="0" dirty="0" err="1" smtClean="0"/>
              <a:t>Cresthaven</a:t>
            </a:r>
            <a:r>
              <a:rPr lang="en-US" baseline="0" dirty="0" smtClean="0"/>
              <a:t> building; initially alone</a:t>
            </a:r>
          </a:p>
          <a:p>
            <a:r>
              <a:rPr lang="en-US" dirty="0" smtClean="0"/>
              <a:t>Introvert can understand</a:t>
            </a:r>
            <a:r>
              <a:rPr lang="en-US" baseline="0" dirty="0" smtClean="0"/>
              <a:t> the joy of solitude</a:t>
            </a:r>
          </a:p>
          <a:p>
            <a:r>
              <a:rPr lang="en-US" baseline="0" dirty="0" smtClean="0"/>
              <a:t>Extrovert feels the needs to provide companionship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www.wchsutah.org</a:t>
            </a:r>
            <a:r>
              <a:rPr lang="en-US" dirty="0" smtClean="0"/>
              <a:t>/photos/wchs-00724.jpg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 in the temple:</a:t>
            </a:r>
            <a:r>
              <a:rPr lang="en-US" baseline="0" dirty="0" smtClean="0"/>
              <a:t> </a:t>
            </a:r>
            <a:r>
              <a:rPr lang="en-US" baseline="0" dirty="0" smtClean="0"/>
              <a:t>introvert’s paradise</a:t>
            </a:r>
          </a:p>
          <a:p>
            <a:r>
              <a:rPr lang="en-US" baseline="0" dirty="0" smtClean="0"/>
              <a:t>However, people </a:t>
            </a:r>
            <a:r>
              <a:rPr lang="en-US" baseline="0" dirty="0" smtClean="0"/>
              <a:t>talk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A56A4-BD2E-4943-84E3-EC6D51E5A6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8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90233-0DD1-4A80-BB1E-9ADC3556DBB6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Count responses </a:t>
            </a:r>
            <a:r>
              <a:rPr lang="en-US" dirty="0"/>
              <a:t>using </a:t>
            </a:r>
            <a:r>
              <a:rPr lang="en-US" dirty="0" smtClean="0"/>
              <a:t>fingers on left </a:t>
            </a:r>
            <a:r>
              <a:rPr lang="en-US" dirty="0"/>
              <a:t>hand and </a:t>
            </a:r>
            <a:r>
              <a:rPr lang="en-US" dirty="0" smtClean="0"/>
              <a:t>right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2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Introverts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to work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their own</a:t>
            </a:r>
          </a:p>
          <a:p>
            <a:pPr lvl="1"/>
            <a:r>
              <a:rPr lang="en-US" dirty="0" smtClean="0"/>
              <a:t>With a partner or a small group</a:t>
            </a:r>
          </a:p>
          <a:p>
            <a:pPr lvl="1"/>
            <a:r>
              <a:rPr lang="en-US" dirty="0" smtClean="0"/>
              <a:t>Not with a larger group</a:t>
            </a:r>
          </a:p>
          <a:p>
            <a:r>
              <a:rPr lang="en-US" dirty="0" smtClean="0"/>
              <a:t>Prefer to think / write before speaking</a:t>
            </a:r>
          </a:p>
          <a:p>
            <a:r>
              <a:rPr lang="en-US" dirty="0" smtClean="0"/>
              <a:t>Get their best ideas outside the work setting</a:t>
            </a:r>
          </a:p>
        </p:txBody>
      </p:sp>
    </p:spTree>
    <p:extLst>
      <p:ext uri="{BB962C8B-B14F-4D97-AF65-F5344CB8AC3E}">
        <p14:creationId xmlns:p14="http://schemas.microsoft.com/office/powerpoint/2010/main" val="83117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confuse being an introvert with being shy</a:t>
            </a:r>
          </a:p>
          <a:p>
            <a:r>
              <a:rPr lang="en-US" dirty="0" smtClean="0"/>
              <a:t>Shy: nervous and uncomfortable with people</a:t>
            </a:r>
          </a:p>
          <a:p>
            <a:r>
              <a:rPr lang="en-US" dirty="0" smtClean="0"/>
              <a:t>Introvert is comfortable with people</a:t>
            </a:r>
          </a:p>
          <a:p>
            <a:pPr lvl="1"/>
            <a:r>
              <a:rPr lang="en-US" dirty="0" smtClean="0"/>
              <a:t>But also needs solitude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0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Extroverts and Introverts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Extrovert and introvert: matter of energy source</a:t>
            </a:r>
          </a:p>
          <a:p>
            <a:pPr lvl="1"/>
            <a:r>
              <a:rPr lang="en-US" dirty="0" smtClean="0"/>
              <a:t>Extrovert – energy comes from others</a:t>
            </a:r>
          </a:p>
          <a:p>
            <a:pPr lvl="1"/>
            <a:r>
              <a:rPr lang="en-US" dirty="0" smtClean="0"/>
              <a:t>Introvert – energy comes from self</a:t>
            </a:r>
          </a:p>
          <a:p>
            <a:r>
              <a:rPr lang="en-US" dirty="0" smtClean="0"/>
              <a:t>Source of energy also a source of </a:t>
            </a:r>
            <a:r>
              <a:rPr lang="en-US" dirty="0" smtClean="0"/>
              <a:t>conflict</a:t>
            </a:r>
          </a:p>
          <a:p>
            <a:r>
              <a:rPr lang="en-US" dirty="0" smtClean="0"/>
              <a:t>Awareness can help reduce conflict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8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pel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3" r="-2783"/>
          <a:stretch>
            <a:fillRect/>
          </a:stretch>
        </p:blipFill>
        <p:spPr>
          <a:xfrm>
            <a:off x="327025" y="434975"/>
            <a:ext cx="8580438" cy="6096000"/>
          </a:xfrm>
        </p:spPr>
      </p:pic>
    </p:spTree>
    <p:extLst>
      <p:ext uri="{BB962C8B-B14F-4D97-AF65-F5344CB8AC3E}">
        <p14:creationId xmlns:p14="http://schemas.microsoft.com/office/powerpoint/2010/main" val="12247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rexburg-mormon-temple17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8" b="-778"/>
          <a:stretch>
            <a:fillRect/>
          </a:stretch>
        </p:blipFill>
        <p:spPr>
          <a:xfrm>
            <a:off x="914400" y="220663"/>
            <a:ext cx="7313613" cy="5570537"/>
          </a:xfrm>
        </p:spPr>
      </p:pic>
    </p:spTree>
    <p:extLst>
      <p:ext uri="{BB962C8B-B14F-4D97-AF65-F5344CB8AC3E}">
        <p14:creationId xmlns:p14="http://schemas.microsoft.com/office/powerpoint/2010/main" val="304081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Extroverts and Introverts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creative</a:t>
            </a:r>
          </a:p>
          <a:p>
            <a:pPr lvl="1"/>
            <a:r>
              <a:rPr lang="en-US" dirty="0"/>
              <a:t>Get there in different </a:t>
            </a:r>
            <a:r>
              <a:rPr lang="en-US" dirty="0" smtClean="0"/>
              <a:t>ways</a:t>
            </a:r>
          </a:p>
          <a:p>
            <a:pPr lvl="1"/>
            <a:r>
              <a:rPr lang="en-US" dirty="0" smtClean="0"/>
              <a:t>Extroverts – group</a:t>
            </a:r>
          </a:p>
          <a:p>
            <a:pPr lvl="1"/>
            <a:r>
              <a:rPr lang="en-US" dirty="0" smtClean="0"/>
              <a:t>Introverts – solitude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2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roversion-cartoon-pic1-1136x638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0" b="-1680"/>
          <a:stretch>
            <a:fillRect/>
          </a:stretch>
        </p:blipFill>
        <p:spPr>
          <a:xfrm>
            <a:off x="468313" y="468313"/>
            <a:ext cx="8204200" cy="4762500"/>
          </a:xfrm>
        </p:spPr>
      </p:pic>
    </p:spTree>
    <p:extLst>
      <p:ext uri="{BB962C8B-B14F-4D97-AF65-F5344CB8AC3E}">
        <p14:creationId xmlns:p14="http://schemas.microsoft.com/office/powerpoint/2010/main" val="69876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</a:p>
          <a:p>
            <a:pPr lvl="1"/>
            <a:r>
              <a:rPr lang="en-US" dirty="0" smtClean="0"/>
              <a:t>Extrovert good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ntrovert bad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spcBef>
                <a:spcPts val="200"/>
              </a:spcBef>
            </a:pPr>
            <a:r>
              <a:rPr lang="en-US" dirty="0"/>
              <a:t>Even fools seem </a:t>
            </a:r>
            <a:r>
              <a:rPr lang="en-US" dirty="0" smtClean="0"/>
              <a:t>smart </a:t>
            </a:r>
            <a:r>
              <a:rPr lang="en-US" dirty="0"/>
              <a:t>when they are quiet</a:t>
            </a:r>
            <a:r>
              <a:rPr lang="en-US" dirty="0" smtClean="0"/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	Proverbs 17:28 (Contemporary English 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Accommodate Both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Office design</a:t>
            </a:r>
          </a:p>
          <a:p>
            <a:pPr lvl="1"/>
            <a:r>
              <a:rPr lang="en-US" dirty="0" smtClean="0"/>
              <a:t>Extrovert – open office plan</a:t>
            </a:r>
          </a:p>
          <a:p>
            <a:pPr lvl="1"/>
            <a:r>
              <a:rPr lang="en-US" dirty="0" smtClean="0"/>
              <a:t>Introvert – private, quiet offices</a:t>
            </a:r>
          </a:p>
          <a:p>
            <a:r>
              <a:rPr lang="en-US" dirty="0" smtClean="0"/>
              <a:t>Background noise</a:t>
            </a:r>
          </a:p>
          <a:p>
            <a:pPr lvl="1"/>
            <a:r>
              <a:rPr lang="en-US" dirty="0" smtClean="0"/>
              <a:t>Extroverts – louder</a:t>
            </a:r>
          </a:p>
          <a:p>
            <a:pPr lvl="1"/>
            <a:r>
              <a:rPr lang="en-US" dirty="0" smtClean="0"/>
              <a:t>Introverts – 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2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Accommodate Both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meetings</a:t>
            </a:r>
          </a:p>
          <a:p>
            <a:pPr lvl="1"/>
            <a:r>
              <a:rPr lang="en-US" dirty="0" smtClean="0"/>
              <a:t>Extroverts thrive</a:t>
            </a:r>
          </a:p>
          <a:p>
            <a:pPr lvl="1"/>
            <a:r>
              <a:rPr lang="en-US" dirty="0" smtClean="0"/>
              <a:t>Introverts stunted</a:t>
            </a:r>
          </a:p>
          <a:p>
            <a:r>
              <a:rPr lang="en-US" dirty="0" smtClean="0"/>
              <a:t>Pair and share</a:t>
            </a:r>
          </a:p>
          <a:p>
            <a:pPr lvl="1"/>
            <a:r>
              <a:rPr lang="en-US" dirty="0" smtClean="0"/>
              <a:t>Think, ink, pair, and share</a:t>
            </a:r>
          </a:p>
          <a:p>
            <a:pPr lvl="1"/>
            <a:r>
              <a:rPr lang="en-US" dirty="0" smtClean="0"/>
              <a:t>Agenda in advance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03237"/>
            <a:ext cx="7313613" cy="29226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At the end of an awesome class, I would prefer 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Continue the conversation</a:t>
            </a:r>
            <a:r>
              <a:rPr lang="en-US" dirty="0"/>
              <a:t> </a:t>
            </a:r>
            <a:r>
              <a:rPr lang="en-US" dirty="0" smtClean="0"/>
              <a:t>with classmates in the hall.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Go somewhere quiet and think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7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Solitude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Headphones</a:t>
            </a:r>
            <a:endParaRPr lang="en-US" dirty="0"/>
          </a:p>
        </p:txBody>
      </p:sp>
      <p:pic>
        <p:nvPicPr>
          <p:cNvPr id="4" name="Picture 3" descr="HPS3000_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78" y="1371600"/>
            <a:ext cx="3213100" cy="5080000"/>
          </a:xfrm>
          <a:prstGeom prst="rect">
            <a:avLst/>
          </a:prstGeom>
        </p:spPr>
      </p:pic>
      <p:pic>
        <p:nvPicPr>
          <p:cNvPr id="5" name="Picture 4" descr="ipod-earbud-headphones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03" y="314294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7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Solitude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quiet location away from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</a:p>
          <a:p>
            <a:r>
              <a:rPr lang="en-US" dirty="0" smtClean="0"/>
              <a:t>Telecommuting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9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Well with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Extroverts: one group</a:t>
            </a:r>
          </a:p>
          <a:p>
            <a:r>
              <a:rPr lang="en-US" dirty="0" smtClean="0"/>
              <a:t>Introverts: solo initially, then pairs</a:t>
            </a:r>
          </a:p>
          <a:p>
            <a:r>
              <a:rPr lang="en-US" dirty="0" smtClean="0"/>
              <a:t>What can I do to better work with the 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1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03237"/>
            <a:ext cx="7313613" cy="29226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 am creating a planning system for my organization. To start, I would prefer 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Call a meeting with coworkers to brainstorm ideas.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Think about it and write down some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03237"/>
            <a:ext cx="7313613" cy="29226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My work organization is designing new office space. I would prefer to work 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An open office design with coworkers close at hand.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A private space with a door that closes.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7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03237"/>
            <a:ext cx="7313613" cy="29226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My spouse and I are celebrating our anniversary. I would prefer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A party with lots of attendees: family, friends, and everyone else.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A dinner with just my spouse and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6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03237"/>
            <a:ext cx="7313613" cy="29226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 am in a heated discussion at work. I am more likely 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Develop and clarify my </a:t>
            </a:r>
            <a:r>
              <a:rPr lang="en-US" dirty="0" smtClean="0"/>
              <a:t>views as I share them.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425867"/>
            <a:ext cx="3566160" cy="2365334"/>
          </a:xfrm>
        </p:spPr>
        <p:txBody>
          <a:bodyPr/>
          <a:lstStyle/>
          <a:p>
            <a:r>
              <a:rPr lang="en-US" dirty="0" smtClean="0"/>
              <a:t>Wish that I had time to develop my ideas before the discussion.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2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left – extrovert</a:t>
            </a:r>
          </a:p>
          <a:p>
            <a:r>
              <a:rPr lang="en-US" dirty="0" smtClean="0"/>
              <a:t>Mostly right – introvert</a:t>
            </a:r>
          </a:p>
          <a:p>
            <a:r>
              <a:rPr lang="en-US" dirty="0" smtClean="0"/>
              <a:t>Somewhat even – </a:t>
            </a:r>
            <a:r>
              <a:rPr lang="en-US" dirty="0" err="1" smtClean="0"/>
              <a:t>ambivert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3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Extroverts and Introverts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Extroverts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group work energizing and </a:t>
            </a:r>
            <a:r>
              <a:rPr lang="en-US" dirty="0"/>
              <a:t>stimulating</a:t>
            </a:r>
          </a:p>
          <a:p>
            <a:pPr lvl="1"/>
            <a:r>
              <a:rPr lang="en-US" dirty="0"/>
              <a:t>Get their best ideas in conversation with others</a:t>
            </a:r>
            <a:endParaRPr lang="en-US" dirty="0" smtClean="0"/>
          </a:p>
          <a:p>
            <a:r>
              <a:rPr lang="en-US" dirty="0" smtClean="0"/>
              <a:t>Figure out what they are thinking as they are speaking</a:t>
            </a:r>
          </a:p>
          <a:p>
            <a:r>
              <a:rPr lang="en-US" dirty="0" smtClean="0"/>
              <a:t>Appear to have the “right” answer immediately</a:t>
            </a:r>
          </a:p>
          <a:p>
            <a:r>
              <a:rPr lang="en-US" dirty="0" smtClean="0"/>
              <a:t>Charismatic and socially skilled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336</TotalTime>
  <Words>793</Words>
  <Application>Microsoft Macintosh PowerPoint</Application>
  <PresentationFormat>On-screen Show (4:3)</PresentationFormat>
  <Paragraphs>138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Inkwell</vt:lpstr>
      <vt:lpstr>Quiz</vt:lpstr>
      <vt:lpstr>At the end of an awesome class, I would prefer to</vt:lpstr>
      <vt:lpstr>I am creating a planning system for my organization. To start, I would prefer to</vt:lpstr>
      <vt:lpstr>My work organization is designing new office space. I would prefer to work in</vt:lpstr>
      <vt:lpstr>My spouse and I are celebrating our anniversary. I would prefer</vt:lpstr>
      <vt:lpstr>I am in a heated discussion at work. I am more likely to</vt:lpstr>
      <vt:lpstr>Results</vt:lpstr>
      <vt:lpstr>Extroverts and Introverts</vt:lpstr>
      <vt:lpstr>Extroverts</vt:lpstr>
      <vt:lpstr>Introverts</vt:lpstr>
      <vt:lpstr>Not Shy</vt:lpstr>
      <vt:lpstr>Extroverts and Introverts</vt:lpstr>
      <vt:lpstr>PowerPoint Presentation</vt:lpstr>
      <vt:lpstr>PowerPoint Presentation</vt:lpstr>
      <vt:lpstr>Extroverts and Introverts</vt:lpstr>
      <vt:lpstr>PowerPoint Presentation</vt:lpstr>
      <vt:lpstr>Problem</vt:lpstr>
      <vt:lpstr>Need to Accommodate Both</vt:lpstr>
      <vt:lpstr>Need to Accommodate Both</vt:lpstr>
      <vt:lpstr>Create Solitude</vt:lpstr>
      <vt:lpstr>Create Solitude</vt:lpstr>
      <vt:lpstr>Who is Better?</vt:lpstr>
      <vt:lpstr>Playing Well with Others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Extroverts and Introverts</dc:title>
  <dc:creator>Kevin Twitchell</dc:creator>
  <cp:lastModifiedBy>Kevin Twitchell</cp:lastModifiedBy>
  <cp:revision>83</cp:revision>
  <dcterms:created xsi:type="dcterms:W3CDTF">2013-10-17T20:03:24Z</dcterms:created>
  <dcterms:modified xsi:type="dcterms:W3CDTF">2014-02-04T16:35:37Z</dcterms:modified>
</cp:coreProperties>
</file>