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3" r:id="rId3"/>
    <p:sldId id="258" r:id="rId4"/>
    <p:sldId id="259" r:id="rId5"/>
    <p:sldId id="261" r:id="rId6"/>
    <p:sldId id="262" r:id="rId7"/>
    <p:sldId id="256" r:id="rId8"/>
    <p:sldId id="264" r:id="rId9"/>
    <p:sldId id="279" r:id="rId10"/>
    <p:sldId id="280" r:id="rId11"/>
    <p:sldId id="265" r:id="rId12"/>
    <p:sldId id="282" r:id="rId13"/>
    <p:sldId id="270" r:id="rId14"/>
    <p:sldId id="266" r:id="rId15"/>
    <p:sldId id="267" r:id="rId16"/>
    <p:sldId id="268" r:id="rId17"/>
    <p:sldId id="281" r:id="rId18"/>
    <p:sldId id="283" r:id="rId19"/>
    <p:sldId id="269" r:id="rId20"/>
    <p:sldId id="275" r:id="rId21"/>
    <p:sldId id="274" r:id="rId22"/>
    <p:sldId id="284" r:id="rId23"/>
    <p:sldId id="285" r:id="rId24"/>
    <p:sldId id="271" r:id="rId25"/>
    <p:sldId id="289" r:id="rId26"/>
    <p:sldId id="272" r:id="rId27"/>
    <p:sldId id="273" r:id="rId28"/>
    <p:sldId id="276" r:id="rId29"/>
    <p:sldId id="277" r:id="rId30"/>
    <p:sldId id="278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F513-9208-2B45-95EE-98739E1CDB02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8DB8-CB45-5344-9B37-089AB7D3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1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59718-A71B-1443-9A1C-1EFC50F0D44E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59C8-01F9-DF4E-BBA4-A05CFA60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media.nbcmiami.com</a:t>
            </a:r>
            <a:r>
              <a:rPr lang="en-US" dirty="0" smtClean="0"/>
              <a:t>/images/1200*1093/</a:t>
            </a:r>
            <a:r>
              <a:rPr lang="en-US" dirty="0" err="1" smtClean="0"/>
              <a:t>cubicle+thumb.jpg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1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display: projector,</a:t>
            </a:r>
            <a:r>
              <a:rPr lang="en-US" baseline="0" dirty="0" smtClean="0"/>
              <a:t>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Meeting should not be delayed because of uncertainty</a:t>
            </a:r>
            <a:r>
              <a:rPr lang="en-US" baseline="0" dirty="0" smtClean="0"/>
              <a:t> (do we start or wait?)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Arrive early – how early?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up could include distributing handouts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r>
              <a:rPr lang="en-US" baseline="0" dirty="0" smtClean="0"/>
              <a:t> of worker who chided people for being late and then was late the next </a:t>
            </a:r>
            <a:r>
              <a:rPr lang="en-US" baseline="0" dirty="0" smtClean="0"/>
              <a:t>meeting</a:t>
            </a:r>
          </a:p>
          <a:p>
            <a:r>
              <a:rPr lang="en-US" baseline="0" dirty="0" smtClean="0"/>
              <a:t>Grand entrance: focus shifts from meeting to you; might as well pause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Working: why</a:t>
            </a:r>
            <a:r>
              <a:rPr lang="en-US" baseline="0" dirty="0" smtClean="0"/>
              <a:t> are you there?</a:t>
            </a:r>
          </a:p>
          <a:p>
            <a:r>
              <a:rPr lang="en-US" baseline="0" dirty="0" smtClean="0"/>
              <a:t>Mobile: laptops, tablets, cell </a:t>
            </a:r>
            <a:r>
              <a:rPr lang="en-US" baseline="0" dirty="0" smtClean="0"/>
              <a:t>phones</a:t>
            </a:r>
          </a:p>
          <a:p>
            <a:r>
              <a:rPr lang="en-US" baseline="0" dirty="0" smtClean="0"/>
              <a:t>Don’t bring: particularly if you are addicted</a:t>
            </a:r>
          </a:p>
          <a:p>
            <a:r>
              <a:rPr lang="en-US" baseline="0" dirty="0" smtClean="0"/>
              <a:t>	student with laptop, tablet, and smartphone</a:t>
            </a:r>
            <a:endParaRPr lang="en-US" baseline="0" dirty="0" smtClean="0"/>
          </a:p>
          <a:p>
            <a:r>
              <a:rPr lang="en-US" dirty="0" smtClean="0"/>
              <a:t>Distractions: </a:t>
            </a:r>
            <a:r>
              <a:rPr lang="en-US" dirty="0" smtClean="0"/>
              <a:t>it’s not hidden;</a:t>
            </a:r>
            <a:r>
              <a:rPr lang="en-US" baseline="0" dirty="0" smtClean="0"/>
              <a:t> it’s just not mentioned</a:t>
            </a:r>
          </a:p>
          <a:p>
            <a:r>
              <a:rPr lang="en-US" baseline="0" dirty="0" smtClean="0"/>
              <a:t>Mute: no vibrate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timemanagementninja.com</a:t>
            </a:r>
            <a:r>
              <a:rPr lang="en-US" dirty="0" smtClean="0"/>
              <a:t>/2012/01/10-bad-meeting-behaviors-to-avoid/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www.pmhut.com</a:t>
            </a:r>
            <a:r>
              <a:rPr lang="en-US" dirty="0" smtClean="0"/>
              <a:t>/meeting-behaviors-the-good-the-bad-and-the-ugly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Pandora’s box: math department meeting – use a calculator?</a:t>
            </a:r>
            <a:r>
              <a:rPr lang="en-US" baseline="0" dirty="0" smtClean="0"/>
              <a:t> Maple or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timemanagementninja.com</a:t>
            </a:r>
            <a:r>
              <a:rPr lang="en-US" dirty="0" smtClean="0"/>
              <a:t>/2012/01/10-bad-meeting-behaviors-to-avoid/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/ten-annoying-meeting-</a:t>
            </a:r>
            <a:r>
              <a:rPr lang="en-US" dirty="0" err="1" smtClean="0"/>
              <a:t>behaviors.html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www.pmhut.com</a:t>
            </a:r>
            <a:r>
              <a:rPr lang="en-US" dirty="0" smtClean="0"/>
              <a:t>/meeting-behaviors-the-good-the-bad-and-the-ugly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humanresources.about.com</a:t>
            </a:r>
            <a:r>
              <a:rPr lang="en-US" dirty="0" smtClean="0"/>
              <a:t>/od/</a:t>
            </a:r>
            <a:r>
              <a:rPr lang="en-US" dirty="0" err="1" smtClean="0"/>
              <a:t>meetingmanagement</a:t>
            </a:r>
            <a:r>
              <a:rPr lang="en-US" dirty="0" smtClean="0"/>
              <a:t>/a/</a:t>
            </a:r>
            <a:r>
              <a:rPr lang="en-US" dirty="0" err="1" smtClean="0"/>
              <a:t>meeting_people.htm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timemanagementninja.com</a:t>
            </a:r>
            <a:r>
              <a:rPr lang="en-US" dirty="0" smtClean="0"/>
              <a:t>/2012/01/10-bad-meeting-behaviors-to-avoid/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/ten-annoying-meeting-</a:t>
            </a:r>
            <a:r>
              <a:rPr lang="en-US" dirty="0" err="1" smtClean="0"/>
              <a:t>behaviors.html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www.pmhut.com</a:t>
            </a:r>
            <a:r>
              <a:rPr lang="en-US" dirty="0" smtClean="0"/>
              <a:t>/meeting-behaviors-the-good-the-bad-and-the-ugly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humanresources.about.com</a:t>
            </a:r>
            <a:r>
              <a:rPr lang="en-US" dirty="0" smtClean="0"/>
              <a:t>/od/</a:t>
            </a:r>
            <a:r>
              <a:rPr lang="en-US" dirty="0" err="1" smtClean="0"/>
              <a:t>meetingmanagement</a:t>
            </a:r>
            <a:r>
              <a:rPr lang="en-US" dirty="0" smtClean="0"/>
              <a:t>/a/</a:t>
            </a:r>
            <a:r>
              <a:rPr lang="en-US" dirty="0" err="1" smtClean="0"/>
              <a:t>meeting_people.htm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timemanagementninja.com</a:t>
            </a:r>
            <a:r>
              <a:rPr lang="en-US" dirty="0" smtClean="0"/>
              <a:t>/2012/01/10-bad-meeting-behaviors-to-avoid/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/ten-annoying-meeting-</a:t>
            </a:r>
            <a:r>
              <a:rPr lang="en-US" dirty="0" err="1" smtClean="0"/>
              <a:t>behaviors.html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www.pmhut.com</a:t>
            </a:r>
            <a:r>
              <a:rPr lang="en-US" dirty="0" smtClean="0"/>
              <a:t>/meeting-behaviors-the-good-the-bad-and-the-ugly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www.careeradvisordaily.com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-content/uploads/2013/07/130730-Alone-at-Work.jpg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9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/ten-annoying-meeting-</a:t>
            </a:r>
            <a:r>
              <a:rPr lang="en-US" dirty="0" err="1" smtClean="0"/>
              <a:t>behaviors.html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www.pmhut.com</a:t>
            </a:r>
            <a:r>
              <a:rPr lang="en-US" dirty="0" smtClean="0"/>
              <a:t>/meeting-behaviors-the-good-the-bad-and-the-ugly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idea</a:t>
            </a:r>
            <a:r>
              <a:rPr lang="en-US" baseline="0" dirty="0" smtClean="0"/>
              <a:t> regarding meaningful contributions</a:t>
            </a:r>
          </a:p>
          <a:p>
            <a:r>
              <a:rPr lang="en-US" baseline="0" dirty="0" smtClean="0"/>
              <a:t>Note passed to me at one meeting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5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Taking notes will help you stay engaged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Later in the meeting: for ideas that are not appropriate at the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smtClean="0"/>
              <a:t>the meeting: ideas</a:t>
            </a:r>
            <a:r>
              <a:rPr lang="en-US" baseline="0" dirty="0" smtClean="0"/>
              <a:t> require incubation; questions require research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Commitments: may be meeting minutes distributed; may be not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/ten-annoying-meeting-</a:t>
            </a:r>
            <a:r>
              <a:rPr lang="en-US" dirty="0" err="1" smtClean="0"/>
              <a:t>behaviors.html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/recovering-the-lost-art-of-note-</a:t>
            </a:r>
            <a:r>
              <a:rPr lang="en-US" dirty="0" err="1" smtClean="0"/>
              <a:t>taking.html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6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Check ❑ when follow-up</a:t>
            </a:r>
            <a:r>
              <a:rPr lang="en-US" baseline="0" dirty="0" smtClean="0"/>
              <a:t> is complete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michaelhyatt.com</a:t>
            </a:r>
            <a:r>
              <a:rPr lang="en-US" dirty="0" smtClean="0"/>
              <a:t>/recovering-the-lost-art-of-note-</a:t>
            </a:r>
            <a:r>
              <a:rPr lang="en-US" dirty="0" err="1" smtClean="0"/>
              <a:t>taking.html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8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blogs.hbr.org</a:t>
            </a:r>
            <a:r>
              <a:rPr lang="en-US" dirty="0" smtClean="0"/>
              <a:t>/2011/03/how-to-conduct-a-virtual-</a:t>
            </a:r>
            <a:r>
              <a:rPr lang="en-US" dirty="0" err="1" smtClean="0"/>
              <a:t>meeti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blogs.hbr.org</a:t>
            </a:r>
            <a:r>
              <a:rPr lang="en-US" dirty="0" smtClean="0"/>
              <a:t>/2011/03/how-to-conduct-a-virtual-</a:t>
            </a:r>
            <a:r>
              <a:rPr lang="en-US" dirty="0" err="1" smtClean="0"/>
              <a:t>meeti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blogs.hbr.org</a:t>
            </a:r>
            <a:r>
              <a:rPr lang="en-US" dirty="0" smtClean="0"/>
              <a:t>/2011/03/how-to-conduct-a-virtual-</a:t>
            </a:r>
            <a:r>
              <a:rPr lang="en-US" dirty="0" err="1" smtClean="0"/>
              <a:t>meeti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emotions: “I am excited about”,</a:t>
            </a:r>
            <a:r>
              <a:rPr lang="en-US" baseline="0" dirty="0" smtClean="0"/>
              <a:t> “I surprised to learn”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blogs.hbr.org</a:t>
            </a:r>
            <a:r>
              <a:rPr lang="en-US" dirty="0" smtClean="0"/>
              <a:t>/2011/03/how-to-conduct-a-virtual-</a:t>
            </a:r>
            <a:r>
              <a:rPr lang="en-US" dirty="0" err="1" smtClean="0"/>
              <a:t>meeti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pbs.twimg.com</a:t>
            </a:r>
            <a:r>
              <a:rPr lang="en-US" dirty="0" smtClean="0"/>
              <a:t>/media/BX7ITGoIYAA2aui.jpg:large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4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thetrainingfactor.com</a:t>
            </a:r>
            <a:r>
              <a:rPr lang="en-US" dirty="0" smtClean="0"/>
              <a:t>/blog/</a:t>
            </a:r>
            <a:r>
              <a:rPr lang="en-US" dirty="0" err="1" smtClean="0"/>
              <a:t>wp</a:t>
            </a:r>
            <a:r>
              <a:rPr lang="en-US" dirty="0" smtClean="0"/>
              <a:t>-content/uploads/2012/08/86519105.jpg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blog.officezilla.com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-content/uploads/2013/06/Any-More-People-and-Chaos-</a:t>
            </a:r>
            <a:r>
              <a:rPr lang="en-US" dirty="0" err="1" smtClean="0"/>
              <a:t>Reigns.jpg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www.theofficedealer.com</a:t>
            </a:r>
            <a:r>
              <a:rPr lang="en-US" dirty="0" smtClean="0"/>
              <a:t>/mm5/graphics/</a:t>
            </a:r>
            <a:r>
              <a:rPr lang="en-US" dirty="0" err="1" smtClean="0"/>
              <a:t>product_images</a:t>
            </a:r>
            <a:r>
              <a:rPr lang="en-US" dirty="0" smtClean="0"/>
              <a:t>/1300/</a:t>
            </a:r>
            <a:r>
              <a:rPr lang="en-US" dirty="0" err="1" smtClean="0"/>
              <a:t>seo</a:t>
            </a:r>
            <a:r>
              <a:rPr lang="en-US" dirty="0" smtClean="0"/>
              <a:t>/1372706246/Acroprint-011070411-Manual-Time-Clock--</a:t>
            </a:r>
            <a:r>
              <a:rPr lang="en-US" dirty="0" err="1" smtClean="0"/>
              <a:t>Recorder.jpg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totally </a:t>
            </a:r>
            <a:r>
              <a:rPr lang="en-US" dirty="0" smtClean="0"/>
              <a:t>true in the workplace, </a:t>
            </a:r>
            <a:r>
              <a:rPr lang="en-US" dirty="0" smtClean="0"/>
              <a:t>but the basic idea is </a:t>
            </a:r>
            <a:r>
              <a:rPr lang="en-US" dirty="0" smtClean="0"/>
              <a:t>valid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this has been negative</a:t>
            </a:r>
            <a:r>
              <a:rPr lang="en-US" baseline="0" dirty="0" smtClean="0"/>
              <a:t> – justifiably so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Discussion will center on you as a meeting</a:t>
            </a:r>
            <a:r>
              <a:rPr lang="en-US" baseline="0" dirty="0" smtClean="0"/>
              <a:t> participant</a:t>
            </a:r>
          </a:p>
          <a:p>
            <a:r>
              <a:rPr lang="en-US" baseline="0" dirty="0" smtClean="0"/>
              <a:t>However, you can extrapolate to you as a leader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 to Fall 2013 CS 364 class for input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59C8-01F9-DF4E-BBA4-A05CFA6022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lonely?</a:t>
            </a:r>
            <a:endParaRPr lang="en-US" dirty="0"/>
          </a:p>
        </p:txBody>
      </p:sp>
      <p:pic>
        <p:nvPicPr>
          <p:cNvPr id="4" name="Content Placeholder 3" descr="lonely_cubicl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8" r="-35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645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positive results</a:t>
            </a:r>
          </a:p>
          <a:p>
            <a:r>
              <a:rPr lang="en-US" dirty="0" smtClean="0"/>
              <a:t>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advance agenda</a:t>
            </a:r>
          </a:p>
          <a:p>
            <a:pPr lvl="1"/>
            <a:r>
              <a:rPr lang="en-US" dirty="0" smtClean="0"/>
              <a:t>Request one</a:t>
            </a:r>
          </a:p>
          <a:p>
            <a:r>
              <a:rPr lang="en-US" dirty="0" smtClean="0"/>
              <a:t>Once you have the agenda</a:t>
            </a:r>
          </a:p>
          <a:p>
            <a:pPr lvl="1"/>
            <a:r>
              <a:rPr lang="en-US" dirty="0" smtClean="0"/>
              <a:t>Review the agenda</a:t>
            </a:r>
          </a:p>
          <a:p>
            <a:pPr lvl="1"/>
            <a:r>
              <a:rPr lang="en-US" dirty="0"/>
              <a:t>Gather relevant material</a:t>
            </a:r>
            <a:endParaRPr lang="en-US" dirty="0" smtClean="0"/>
          </a:p>
          <a:p>
            <a:pPr lvl="1"/>
            <a:r>
              <a:rPr lang="en-US" dirty="0"/>
              <a:t>Plan to </a:t>
            </a:r>
            <a:r>
              <a:rPr lang="en-US" dirty="0" smtClean="0"/>
              <a:t>contribute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location</a:t>
            </a:r>
          </a:p>
          <a:p>
            <a:pPr lvl="1"/>
            <a:r>
              <a:rPr lang="en-US" dirty="0" smtClean="0"/>
              <a:t>Table with power outlets</a:t>
            </a:r>
          </a:p>
          <a:p>
            <a:pPr lvl="1"/>
            <a:r>
              <a:rPr lang="en-US" dirty="0" smtClean="0"/>
              <a:t>Wi-</a:t>
            </a:r>
            <a:r>
              <a:rPr lang="en-US" dirty="0" smtClean="0"/>
              <a:t>Fi</a:t>
            </a:r>
          </a:p>
          <a:p>
            <a:pPr lvl="2"/>
            <a:r>
              <a:rPr lang="en-US" dirty="0" smtClean="0"/>
              <a:t>That works</a:t>
            </a:r>
            <a:endParaRPr lang="en-US" dirty="0" smtClean="0"/>
          </a:p>
          <a:p>
            <a:pPr lvl="1"/>
            <a:r>
              <a:rPr lang="en-US" dirty="0" smtClean="0"/>
              <a:t>Whiteboard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smtClean="0"/>
              <a:t>markers </a:t>
            </a:r>
            <a:r>
              <a:rPr lang="en-US" dirty="0" smtClean="0"/>
              <a:t>that 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erasers</a:t>
            </a:r>
            <a:endParaRPr lang="en-US" dirty="0" smtClean="0"/>
          </a:p>
          <a:p>
            <a:pPr lvl="1"/>
            <a:r>
              <a:rPr lang="en-US" dirty="0" smtClean="0"/>
              <a:t>Large display</a:t>
            </a:r>
          </a:p>
          <a:p>
            <a:pPr lvl="2"/>
            <a:r>
              <a:rPr lang="en-US" dirty="0" smtClean="0"/>
              <a:t>Compatible with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Can’t Attend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someone know</a:t>
            </a:r>
          </a:p>
          <a:p>
            <a:r>
              <a:rPr lang="en-US" dirty="0" smtClean="0"/>
              <a:t>Contribute via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9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Arrive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presenting</a:t>
            </a:r>
          </a:p>
          <a:p>
            <a:pPr lvl="1"/>
            <a:r>
              <a:rPr lang="en-US" dirty="0" smtClean="0"/>
              <a:t>Early enough to set up</a:t>
            </a:r>
          </a:p>
          <a:p>
            <a:r>
              <a:rPr lang="en-US" dirty="0" smtClean="0"/>
              <a:t>If participating</a:t>
            </a:r>
          </a:p>
          <a:p>
            <a:pPr lvl="1"/>
            <a:r>
              <a:rPr lang="en-US" dirty="0" smtClean="0"/>
              <a:t>Early enough to settle in</a:t>
            </a:r>
          </a:p>
          <a:p>
            <a:r>
              <a:rPr lang="en-US" dirty="0" smtClean="0"/>
              <a:t>If amiable, expressive, or extrovert</a:t>
            </a:r>
          </a:p>
          <a:p>
            <a:pPr lvl="1"/>
            <a:r>
              <a:rPr lang="en-US" dirty="0" smtClean="0"/>
              <a:t>Early enough to get people stuff over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4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meeting to start late</a:t>
            </a:r>
          </a:p>
          <a:p>
            <a:pPr lvl="1"/>
            <a:r>
              <a:rPr lang="en-US" dirty="0" smtClean="0"/>
              <a:t>Rude</a:t>
            </a:r>
            <a:endParaRPr lang="en-US" dirty="0" smtClean="0"/>
          </a:p>
          <a:p>
            <a:pPr lvl="1"/>
            <a:r>
              <a:rPr lang="en-US" dirty="0" smtClean="0"/>
              <a:t>Expensive</a:t>
            </a:r>
            <a:endParaRPr lang="en-US" dirty="0" smtClean="0"/>
          </a:p>
          <a:p>
            <a:r>
              <a:rPr lang="en-US" dirty="0" smtClean="0"/>
              <a:t>Disruptive</a:t>
            </a:r>
          </a:p>
          <a:p>
            <a:pPr lvl="1"/>
            <a:r>
              <a:rPr lang="en-US" dirty="0" smtClean="0"/>
              <a:t>Grand entrance</a:t>
            </a:r>
            <a:endParaRPr lang="en-US" dirty="0" smtClean="0"/>
          </a:p>
          <a:p>
            <a:pPr lvl="1"/>
            <a:r>
              <a:rPr lang="en-US" dirty="0" smtClean="0"/>
              <a:t>Force a rerun to bring you up to date</a:t>
            </a:r>
          </a:p>
          <a:p>
            <a:pPr lvl="1"/>
            <a:r>
              <a:rPr lang="en-US" dirty="0" smtClean="0"/>
              <a:t>“We’ve </a:t>
            </a:r>
            <a:r>
              <a:rPr lang="en-US" dirty="0" smtClean="0"/>
              <a:t>already discussed that”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1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to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work during the meeting</a:t>
            </a:r>
          </a:p>
          <a:p>
            <a:r>
              <a:rPr lang="en-US" dirty="0" smtClean="0"/>
              <a:t>Don’t bring mobile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Unless absolutely necessary</a:t>
            </a:r>
            <a:endParaRPr lang="en-US" dirty="0" smtClean="0"/>
          </a:p>
          <a:p>
            <a:pPr lvl="1"/>
            <a:r>
              <a:rPr lang="en-US" dirty="0" smtClean="0"/>
              <a:t>They are distractions</a:t>
            </a:r>
          </a:p>
          <a:p>
            <a:pPr lvl="1"/>
            <a:r>
              <a:rPr lang="en-US" dirty="0" smtClean="0"/>
              <a:t>At least mute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5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</a:t>
            </a:r>
          </a:p>
          <a:p>
            <a:r>
              <a:rPr lang="en-US" dirty="0" smtClean="0"/>
              <a:t>Respect time</a:t>
            </a:r>
          </a:p>
          <a:p>
            <a:pPr lvl="1"/>
            <a:r>
              <a:rPr lang="en-US" dirty="0"/>
              <a:t>Be </a:t>
            </a:r>
            <a:r>
              <a:rPr lang="en-US" dirty="0" smtClean="0"/>
              <a:t>succinct – avoid rambling</a:t>
            </a:r>
          </a:p>
          <a:p>
            <a:pPr lvl="1"/>
            <a:r>
              <a:rPr lang="en-US" dirty="0" smtClean="0"/>
              <a:t>Total time of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2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Humor</a:t>
            </a:r>
          </a:p>
          <a:p>
            <a:pPr lvl="1"/>
            <a:r>
              <a:rPr lang="en-US" dirty="0" smtClean="0"/>
              <a:t>Can help diffuse tension</a:t>
            </a:r>
          </a:p>
          <a:p>
            <a:pPr lvl="1"/>
            <a:r>
              <a:rPr lang="en-US" dirty="0" smtClean="0"/>
              <a:t>Not to excess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6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r>
              <a:rPr lang="en-US" dirty="0" smtClean="0"/>
              <a:t>Be respectful</a:t>
            </a:r>
          </a:p>
          <a:p>
            <a:pPr lvl="1"/>
            <a:r>
              <a:rPr lang="en-US" dirty="0" smtClean="0"/>
              <a:t>Don’t dominate</a:t>
            </a:r>
          </a:p>
          <a:p>
            <a:pPr lvl="1"/>
            <a:r>
              <a:rPr lang="en-US" dirty="0" smtClean="0"/>
              <a:t>Don’t interrupt</a:t>
            </a:r>
          </a:p>
          <a:p>
            <a:r>
              <a:rPr lang="en-US" dirty="0" smtClean="0"/>
              <a:t>Keep Pandora’s Box closed</a:t>
            </a:r>
          </a:p>
        </p:txBody>
      </p:sp>
    </p:spTree>
    <p:extLst>
      <p:ext uri="{BB962C8B-B14F-4D97-AF65-F5344CB8AC3E}">
        <p14:creationId xmlns:p14="http://schemas.microsoft.com/office/powerpoint/2010/main" val="2333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you tired of</a:t>
            </a:r>
            <a:br>
              <a:rPr lang="en-US" dirty="0" smtClean="0"/>
            </a:br>
            <a:r>
              <a:rPr lang="en-US" dirty="0" smtClean="0"/>
              <a:t>working on your own?</a:t>
            </a:r>
            <a:endParaRPr lang="en-US" dirty="0"/>
          </a:p>
        </p:txBody>
      </p:sp>
      <p:pic>
        <p:nvPicPr>
          <p:cNvPr id="4" name="Content Placeholder 3" descr="AloneatWork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07" r="-43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03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contention</a:t>
            </a:r>
          </a:p>
          <a:p>
            <a:pPr lvl="1"/>
            <a:r>
              <a:rPr lang="en-US" dirty="0" smtClean="0"/>
              <a:t>Don’t attack</a:t>
            </a:r>
          </a:p>
          <a:p>
            <a:pPr lvl="1"/>
            <a:r>
              <a:rPr lang="en-US" dirty="0" smtClean="0"/>
              <a:t>Devil’s advocate ???</a:t>
            </a:r>
          </a:p>
          <a:p>
            <a:r>
              <a:rPr lang="en-US" dirty="0" smtClean="0"/>
              <a:t>Positive is better than negative</a:t>
            </a:r>
          </a:p>
          <a:p>
            <a:pPr lvl="1"/>
            <a:r>
              <a:rPr lang="en-US" dirty="0"/>
              <a:t>Avoid sarcasm</a:t>
            </a:r>
            <a:endParaRPr lang="en-US" dirty="0" smtClean="0"/>
          </a:p>
          <a:p>
            <a:pPr lvl="1"/>
            <a:r>
              <a:rPr lang="en-US" dirty="0"/>
              <a:t>Snide comments never helpful</a:t>
            </a:r>
            <a:endParaRPr lang="en-US" dirty="0" smtClean="0"/>
          </a:p>
          <a:p>
            <a:pPr lvl="1"/>
            <a:r>
              <a:rPr lang="en-US" dirty="0" smtClean="0"/>
              <a:t>If negative, suggest an improvement</a:t>
            </a:r>
          </a:p>
        </p:txBody>
      </p:sp>
    </p:spTree>
    <p:extLst>
      <p:ext uri="{BB962C8B-B14F-4D97-AF65-F5344CB8AC3E}">
        <p14:creationId xmlns:p14="http://schemas.microsoft.com/office/powerpoint/2010/main" val="7258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organized</a:t>
            </a:r>
          </a:p>
          <a:p>
            <a:r>
              <a:rPr lang="en-US" dirty="0" smtClean="0"/>
              <a:t>Be clear</a:t>
            </a:r>
          </a:p>
          <a:p>
            <a:r>
              <a:rPr lang="en-US" dirty="0" smtClean="0"/>
              <a:t>Stay on topic</a:t>
            </a:r>
          </a:p>
          <a:p>
            <a:pPr lvl="1"/>
            <a:r>
              <a:rPr lang="en-US" dirty="0" smtClean="0"/>
              <a:t>The agenda has a purpose</a:t>
            </a:r>
          </a:p>
        </p:txBody>
      </p:sp>
    </p:spTree>
    <p:extLst>
      <p:ext uri="{BB962C8B-B14F-4D97-AF65-F5344CB8AC3E}">
        <p14:creationId xmlns:p14="http://schemas.microsoft.com/office/powerpoint/2010/main" val="3560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level of abstraction</a:t>
            </a:r>
          </a:p>
          <a:p>
            <a:pPr lvl="1"/>
            <a:r>
              <a:rPr lang="en-US" dirty="0" smtClean="0"/>
              <a:t>Details when appropriate</a:t>
            </a:r>
          </a:p>
          <a:p>
            <a:r>
              <a:rPr lang="en-US" dirty="0" smtClean="0"/>
              <a:t>Keep it relevant</a:t>
            </a:r>
          </a:p>
          <a:p>
            <a:pPr lvl="1"/>
            <a:r>
              <a:rPr lang="en-US" dirty="0" smtClean="0"/>
              <a:t>Avoid tangents</a:t>
            </a:r>
          </a:p>
          <a:p>
            <a:pPr lvl="1"/>
            <a:r>
              <a:rPr lang="en-US" dirty="0" smtClean="0"/>
              <a:t>Help return to topic</a:t>
            </a:r>
          </a:p>
        </p:txBody>
      </p:sp>
    </p:spTree>
    <p:extLst>
      <p:ext uri="{BB962C8B-B14F-4D97-AF65-F5344CB8AC3E}">
        <p14:creationId xmlns:p14="http://schemas.microsoft.com/office/powerpoint/2010/main" val="61699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“Large group decision” is an oxymoron</a:t>
            </a:r>
          </a:p>
          <a:p>
            <a:pPr lvl="1"/>
            <a:r>
              <a:rPr lang="en-US" dirty="0" smtClean="0"/>
              <a:t>Suggest committees to expedite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Side 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Appoint among yourselves a teacher, and let not all be spokesmen at once; but let one speak at a time and let all listen unto his sayings, that when all have spoken that all may be edified of all, and that every man may have an equal privilege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sz="1600" dirty="0" smtClean="0"/>
              <a:t>Doctrine and Covenants 88:122</a:t>
            </a:r>
          </a:p>
        </p:txBody>
      </p:sp>
    </p:spTree>
    <p:extLst>
      <p:ext uri="{BB962C8B-B14F-4D97-AF65-F5344CB8AC3E}">
        <p14:creationId xmlns:p14="http://schemas.microsoft.com/office/powerpoint/2010/main" val="255600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Meaningfully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500" dirty="0" smtClean="0"/>
              <a:t>KYMS</a:t>
            </a:r>
            <a:endParaRPr lang="en-US" sz="18500" dirty="0"/>
          </a:p>
        </p:txBody>
      </p:sp>
    </p:spTree>
    <p:extLst>
      <p:ext uri="{BB962C8B-B14F-4D97-AF65-F5344CB8AC3E}">
        <p14:creationId xmlns:p14="http://schemas.microsoft.com/office/powerpoint/2010/main" val="14803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engaged</a:t>
            </a:r>
          </a:p>
          <a:p>
            <a:r>
              <a:rPr lang="en-US" dirty="0" smtClean="0"/>
              <a:t>Capture ideas and questions</a:t>
            </a:r>
          </a:p>
          <a:p>
            <a:pPr lvl="1"/>
            <a:r>
              <a:rPr lang="en-US" dirty="0" smtClean="0"/>
              <a:t>Later in the meeting</a:t>
            </a:r>
          </a:p>
          <a:p>
            <a:pPr lvl="1"/>
            <a:r>
              <a:rPr lang="en-US" dirty="0" smtClean="0"/>
              <a:t>After the meeting</a:t>
            </a:r>
          </a:p>
          <a:p>
            <a:r>
              <a:rPr lang="en-US" dirty="0" smtClean="0"/>
              <a:t>Record commitments</a:t>
            </a:r>
          </a:p>
        </p:txBody>
      </p:sp>
    </p:spTree>
    <p:extLst>
      <p:ext uri="{BB962C8B-B14F-4D97-AF65-F5344CB8AC3E}">
        <p14:creationId xmlns:p14="http://schemas.microsoft.com/office/powerpoint/2010/main" val="338402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❋"/>
            </a:pPr>
            <a:r>
              <a:rPr lang="en-US" dirty="0" smtClean="0"/>
              <a:t>Important</a:t>
            </a:r>
          </a:p>
          <a:p>
            <a:pPr>
              <a:buFont typeface="Lucida Grande"/>
              <a:buChar char="?"/>
            </a:pPr>
            <a:r>
              <a:rPr lang="en-US" dirty="0" smtClean="0"/>
              <a:t>Needs research</a:t>
            </a:r>
          </a:p>
          <a:p>
            <a:pPr>
              <a:buFont typeface="Lucida Grande"/>
              <a:buChar char="➜"/>
            </a:pPr>
            <a:r>
              <a:rPr lang="en-US" dirty="0" smtClean="0"/>
              <a:t>Needs resolution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Requires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commitments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Teleconference</a:t>
            </a:r>
          </a:p>
          <a:p>
            <a:r>
              <a:rPr lang="en-US" dirty="0" smtClean="0"/>
              <a:t>Video conference</a:t>
            </a:r>
          </a:p>
          <a:p>
            <a:r>
              <a:rPr lang="en-US" dirty="0" smtClean="0"/>
              <a:t>What’s 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4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hate making decisions?</a:t>
            </a:r>
            <a:endParaRPr lang="en-US" dirty="0"/>
          </a:p>
        </p:txBody>
      </p:sp>
      <p:pic>
        <p:nvPicPr>
          <p:cNvPr id="4" name="Content Placeholder 3" descr="hat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21" r="-73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862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Limited body language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Limited voice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Nuances absent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9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routine information </a:t>
            </a:r>
            <a:r>
              <a:rPr lang="en-US" dirty="0" smtClean="0"/>
              <a:t>exchange</a:t>
            </a:r>
          </a:p>
          <a:p>
            <a:r>
              <a:rPr lang="en-US" dirty="0"/>
              <a:t>Not good for emotional stuff</a:t>
            </a:r>
          </a:p>
          <a:p>
            <a:pPr lvl="1"/>
            <a:r>
              <a:rPr lang="en-US" dirty="0"/>
              <a:t>Resolve disagreements</a:t>
            </a:r>
          </a:p>
          <a:p>
            <a:pPr lvl="1"/>
            <a:r>
              <a:rPr lang="en-US" dirty="0"/>
              <a:t>Motivate </a:t>
            </a:r>
            <a:r>
              <a:rPr lang="en-US" dirty="0" smtClean="0"/>
              <a:t>coworkers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Temptation </a:t>
            </a:r>
            <a:r>
              <a:rPr lang="en-US" dirty="0" smtClean="0"/>
              <a:t>to mute</a:t>
            </a:r>
          </a:p>
          <a:p>
            <a:pPr lvl="1"/>
            <a:r>
              <a:rPr lang="en-US" dirty="0" smtClean="0"/>
              <a:t>And work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59872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your emotions</a:t>
            </a:r>
          </a:p>
          <a:p>
            <a:pPr lvl="1"/>
            <a:r>
              <a:rPr lang="en-US" dirty="0" smtClean="0"/>
              <a:t>Suggest others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Would you rather talk about </a:t>
            </a:r>
            <a:r>
              <a:rPr lang="en-US" dirty="0" smtClean="0"/>
              <a:t>something</a:t>
            </a:r>
            <a:r>
              <a:rPr lang="en-US" dirty="0" smtClean="0"/>
              <a:t> </a:t>
            </a:r>
            <a:r>
              <a:rPr lang="en-US" dirty="0" smtClean="0"/>
              <a:t>than do it?</a:t>
            </a:r>
            <a:endParaRPr lang="en-US" dirty="0"/>
          </a:p>
        </p:txBody>
      </p:sp>
      <p:pic>
        <p:nvPicPr>
          <p:cNvPr id="4" name="Content Placeholder 3" descr="water_cooler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6" r="-12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22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hold a meeting!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Show charts</a:t>
            </a:r>
          </a:p>
          <a:p>
            <a:r>
              <a:rPr lang="en-US" dirty="0" smtClean="0"/>
              <a:t>Impress </a:t>
            </a:r>
            <a:r>
              <a:rPr lang="en-US" dirty="0"/>
              <a:t>your </a:t>
            </a:r>
            <a:r>
              <a:rPr lang="en-US" dirty="0" smtClean="0"/>
              <a:t>colleagues</a:t>
            </a:r>
          </a:p>
          <a:p>
            <a:r>
              <a:rPr lang="en-US" dirty="0"/>
              <a:t>Feel important</a:t>
            </a:r>
          </a:p>
          <a:p>
            <a:r>
              <a:rPr lang="en-US" dirty="0" smtClean="0"/>
              <a:t>Offload decisions</a:t>
            </a:r>
          </a:p>
          <a:p>
            <a:r>
              <a:rPr lang="en-US" dirty="0" smtClean="0"/>
              <a:t>Eat free donuts</a:t>
            </a:r>
            <a:endParaRPr lang="en-US" dirty="0"/>
          </a:p>
          <a:p>
            <a:r>
              <a:rPr lang="en-US" dirty="0"/>
              <a:t>Sleep in </a:t>
            </a:r>
            <a:r>
              <a:rPr lang="en-US" dirty="0" smtClean="0"/>
              <a:t>peace</a:t>
            </a:r>
            <a:endParaRPr lang="en-US" dirty="0"/>
          </a:p>
        </p:txBody>
      </p:sp>
      <p:pic>
        <p:nvPicPr>
          <p:cNvPr id="4" name="Picture 3" descr="meeting_f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0" y="3398521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on company time!</a:t>
            </a:r>
            <a:endParaRPr lang="en-US" dirty="0"/>
          </a:p>
        </p:txBody>
      </p:sp>
      <p:pic>
        <p:nvPicPr>
          <p:cNvPr id="4" name="Content Placeholder 3" descr="ManualTimeClock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07" r="-43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88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The Practical </a:t>
            </a:r>
            <a:r>
              <a:rPr lang="en-US" sz="3600" dirty="0"/>
              <a:t>A</a:t>
            </a:r>
            <a:r>
              <a:rPr lang="en-US" sz="3600" dirty="0" smtClean="0"/>
              <a:t>lternative to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040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Wise Bishop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meetings, you</a:t>
            </a:r>
          </a:p>
          <a:p>
            <a:pPr lvl="1"/>
            <a:r>
              <a:rPr lang="en-US" dirty="0" smtClean="0"/>
              <a:t>Report work that has been done</a:t>
            </a:r>
          </a:p>
          <a:p>
            <a:pPr lvl="1"/>
            <a:r>
              <a:rPr lang="en-US" dirty="0" smtClean="0"/>
              <a:t>Review work that is being done</a:t>
            </a:r>
          </a:p>
          <a:p>
            <a:pPr lvl="1"/>
            <a:r>
              <a:rPr lang="en-US" dirty="0" smtClean="0"/>
              <a:t>Plan work to be done</a:t>
            </a:r>
          </a:p>
          <a:p>
            <a:r>
              <a:rPr lang="en-US" dirty="0" smtClean="0"/>
              <a:t>But you don’t do any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meetings?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Coordinate</a:t>
            </a:r>
          </a:p>
          <a:p>
            <a:r>
              <a:rPr lang="en-US" dirty="0" smtClean="0"/>
              <a:t>Collaborate</a:t>
            </a:r>
          </a:p>
          <a:p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1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1154</TotalTime>
  <Words>1268</Words>
  <Application>Microsoft Macintosh PowerPoint</Application>
  <PresentationFormat>On-screen Show (4:3)</PresentationFormat>
  <Paragraphs>237</Paragraphs>
  <Slides>33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Are you lonely?</vt:lpstr>
      <vt:lpstr>Are you tired of working on your own?</vt:lpstr>
      <vt:lpstr>Do you hate making decisions?</vt:lpstr>
      <vt:lpstr>Would you rather talk about something than do it?</vt:lpstr>
      <vt:lpstr>Then hold a meeting!</vt:lpstr>
      <vt:lpstr>All on company time!</vt:lpstr>
      <vt:lpstr>Meetings</vt:lpstr>
      <vt:lpstr>From a Wise Bishop</vt:lpstr>
      <vt:lpstr>Why have meetings?</vt:lpstr>
      <vt:lpstr>Goal</vt:lpstr>
      <vt:lpstr>Prepare</vt:lpstr>
      <vt:lpstr>Prepare</vt:lpstr>
      <vt:lpstr>If You Can’t Attend</vt:lpstr>
      <vt:lpstr>Arrive Early</vt:lpstr>
      <vt:lpstr>Don’t be Late</vt:lpstr>
      <vt:lpstr>Contribute to the Meeting</vt:lpstr>
      <vt:lpstr>Contribute Meaningfully</vt:lpstr>
      <vt:lpstr>Contribute Meaningfully</vt:lpstr>
      <vt:lpstr>Contribute Meaningfully</vt:lpstr>
      <vt:lpstr>Contribute Meaningfully</vt:lpstr>
      <vt:lpstr>Contribute Meaningfully</vt:lpstr>
      <vt:lpstr>Contribute Meaningfully</vt:lpstr>
      <vt:lpstr>Contribute Meaningfully</vt:lpstr>
      <vt:lpstr>Avoid Side Conversations</vt:lpstr>
      <vt:lpstr>Contribute Meaningfully</vt:lpstr>
      <vt:lpstr>Take Notes</vt:lpstr>
      <vt:lpstr>Symbology</vt:lpstr>
      <vt:lpstr>After the Meeting</vt:lpstr>
      <vt:lpstr>Virtual Meetings</vt:lpstr>
      <vt:lpstr>Virtual Meetings</vt:lpstr>
      <vt:lpstr>Virtual Meetings</vt:lpstr>
      <vt:lpstr>Virtual Meetings</vt:lpstr>
      <vt:lpstr>Virtual Meetings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92</cp:revision>
  <cp:lastPrinted>2013-11-07T22:25:35Z</cp:lastPrinted>
  <dcterms:created xsi:type="dcterms:W3CDTF">2013-11-04T20:54:02Z</dcterms:created>
  <dcterms:modified xsi:type="dcterms:W3CDTF">2013-11-08T16:14:58Z</dcterms:modified>
</cp:coreProperties>
</file>