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7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9" r:id="rId10"/>
    <p:sldId id="270" r:id="rId11"/>
    <p:sldId id="271" r:id="rId12"/>
    <p:sldId id="272" r:id="rId13"/>
    <p:sldId id="273" r:id="rId14"/>
    <p:sldId id="274" r:id="rId15"/>
    <p:sldId id="266" r:id="rId16"/>
    <p:sldId id="268" r:id="rId17"/>
    <p:sldId id="275" r:id="rId18"/>
    <p:sldId id="263" r:id="rId19"/>
    <p:sldId id="264" r:id="rId20"/>
    <p:sldId id="265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85581" autoAdjust="0"/>
  </p:normalViewPr>
  <p:slideViewPr>
    <p:cSldViewPr>
      <p:cViewPr varScale="1">
        <p:scale>
          <a:sx n="69" d="100"/>
          <a:sy n="69" d="100"/>
        </p:scale>
        <p:origin x="-1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7F3DDA29-ADC3-4FFD-B145-00C334807EB9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2BFA3F18-D3C1-463E-B050-C1D2643CE5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C06D-B5B3-E64C-81C8-FB009694D44D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1BFA4-9702-E54A-A1FA-BD6D3CE9C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3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homework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Pauses: Sunday school example, ask question but no</a:t>
            </a:r>
            <a:r>
              <a:rPr lang="en-US" baseline="0" dirty="0" smtClean="0"/>
              <a:t> time to ponder</a:t>
            </a:r>
          </a:p>
          <a:p>
            <a:r>
              <a:rPr lang="en-US" dirty="0" smtClean="0"/>
              <a:t>Graphics are required</a:t>
            </a:r>
          </a:p>
          <a:p>
            <a:r>
              <a:rPr lang="en-US" dirty="0" smtClean="0"/>
              <a:t>Do not organize around graphics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notes are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work can take longer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and bottom up – next two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Sticky notes work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Twitchell</a:t>
            </a:r>
            <a:r>
              <a:rPr lang="en-US" baseline="0" dirty="0" smtClean="0"/>
              <a:t> thinks summary information is very important, as is tying it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2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Forecast – use same</a:t>
            </a:r>
            <a:r>
              <a:rPr lang="en-US" baseline="0" dirty="0" smtClean="0"/>
              <a:t> terms, not synonyms</a:t>
            </a:r>
          </a:p>
          <a:p>
            <a:r>
              <a:rPr lang="en-US" baseline="0" dirty="0" smtClean="0"/>
              <a:t>Twitchell thinks forecast is very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0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Audience interaction is a wonderful thing – but it takes more time (make provisions for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Generalization: use the language best</a:t>
            </a:r>
            <a:r>
              <a:rPr lang="en-US" baseline="0" dirty="0" smtClean="0"/>
              <a:t> suited for the application</a:t>
            </a:r>
          </a:p>
          <a:p>
            <a:r>
              <a:rPr lang="en-US" baseline="0" dirty="0" smtClean="0"/>
              <a:t>Examples: Java for concurrent, Perl for text processing, C for 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BFA4-9702-E54A-A1FA-BD6D3CE9CF3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D1C9EEB-B5D4-4AC5-AE6A-76E507FF9E2E}" type="datetimeFigureOut">
              <a:rPr lang="en-US" smtClean="0"/>
              <a:pPr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A9DBCD9F-22DF-4D50-9EC4-4001FBC7C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oseph_Smith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2" b="-2682"/>
          <a:stretch>
            <a:fillRect/>
          </a:stretch>
        </p:blipFill>
        <p:spPr>
          <a:xfrm>
            <a:off x="914400" y="762000"/>
            <a:ext cx="3565525" cy="5029200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66160" cy="4800601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If we start right, it is easy to go right all the time;</a:t>
            </a:r>
          </a:p>
          <a:p>
            <a:pPr>
              <a:buNone/>
            </a:pPr>
            <a:r>
              <a:rPr lang="en-US" sz="2400" dirty="0"/>
              <a:t>but if we start wrong we may go wrong,</a:t>
            </a:r>
          </a:p>
          <a:p>
            <a:pPr>
              <a:buNone/>
            </a:pPr>
            <a:r>
              <a:rPr lang="en-US" sz="2400" dirty="0"/>
              <a:t>and it will be a hard matter to get right.</a:t>
            </a:r>
          </a:p>
          <a:p>
            <a:pPr algn="r">
              <a:buNone/>
            </a:pPr>
            <a:r>
              <a:rPr lang="en-US" sz="2000" dirty="0"/>
              <a:t>– Joseph Smith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Should be created first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Last thing encountered is most remembered</a:t>
            </a:r>
          </a:p>
          <a:p>
            <a:pPr lvl="1"/>
            <a:r>
              <a:rPr lang="en-US" dirty="0" smtClean="0"/>
              <a:t>Everything in paper leads to conclusion</a:t>
            </a:r>
          </a:p>
          <a:p>
            <a:r>
              <a:rPr lang="en-US" dirty="0" smtClean="0"/>
              <a:t>Purpose statement provides focus</a:t>
            </a:r>
          </a:p>
          <a:p>
            <a:r>
              <a:rPr lang="en-US" dirty="0" smtClean="0"/>
              <a:t>Restate main points (summary)</a:t>
            </a:r>
          </a:p>
          <a:p>
            <a:r>
              <a:rPr lang="en-US" dirty="0" smtClean="0"/>
              <a:t>Tie it together</a:t>
            </a:r>
          </a:p>
          <a:p>
            <a:r>
              <a:rPr lang="en-US" dirty="0" smtClean="0"/>
              <a:t>Indicate what happens next (if appropriate)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Establishes</a:t>
            </a:r>
          </a:p>
          <a:p>
            <a:pPr lvl="1"/>
            <a:r>
              <a:rPr lang="en-US" dirty="0" smtClean="0"/>
              <a:t>Tone</a:t>
            </a:r>
          </a:p>
          <a:p>
            <a:pPr lvl="1"/>
            <a:r>
              <a:rPr lang="en-US" dirty="0" smtClean="0"/>
              <a:t>Credibility</a:t>
            </a:r>
          </a:p>
          <a:p>
            <a:pPr lvl="1"/>
            <a:r>
              <a:rPr lang="en-US" dirty="0" smtClean="0"/>
              <a:t>Worthiness of audience’s attention (relevance)</a:t>
            </a:r>
          </a:p>
          <a:p>
            <a:r>
              <a:rPr lang="en-US" dirty="0" smtClean="0"/>
              <a:t>Created after conclusion</a:t>
            </a:r>
          </a:p>
          <a:p>
            <a:r>
              <a:rPr lang="en-US" dirty="0" smtClean="0"/>
              <a:t>Purpose statement provides focus</a:t>
            </a:r>
          </a:p>
          <a:p>
            <a:r>
              <a:rPr lang="en-US" dirty="0" smtClean="0"/>
              <a:t>Forecast main points</a:t>
            </a:r>
          </a:p>
          <a:p>
            <a:pPr lvl="1"/>
            <a:r>
              <a:rPr lang="en-US" dirty="0" smtClean="0"/>
              <a:t>Can be used to aid transitions</a:t>
            </a:r>
          </a:p>
          <a:p>
            <a:pPr lvl="1"/>
            <a:r>
              <a:rPr lang="en-US" dirty="0" smtClean="0"/>
              <a:t>Provide “mental glue”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Rhetorical question</a:t>
            </a:r>
          </a:p>
          <a:p>
            <a:r>
              <a:rPr lang="en-US" dirty="0" smtClean="0"/>
              <a:t>Relevant anecdote (but not a joke)</a:t>
            </a:r>
          </a:p>
          <a:p>
            <a:r>
              <a:rPr lang="en-US" dirty="0" smtClean="0"/>
              <a:t>Startling statement or prediction</a:t>
            </a:r>
          </a:p>
          <a:p>
            <a:r>
              <a:rPr lang="en-US" dirty="0" smtClean="0"/>
              <a:t>Presentations</a:t>
            </a:r>
          </a:p>
          <a:p>
            <a:pPr lvl="1"/>
            <a:r>
              <a:rPr lang="en-US" dirty="0" smtClean="0"/>
              <a:t>Screening question, worksheet, or pre-test</a:t>
            </a:r>
          </a:p>
          <a:p>
            <a:pPr lvl="1"/>
            <a:r>
              <a:rPr lang="en-US" dirty="0" smtClean="0"/>
              <a:t>Game, puzzle, activity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from the</a:t>
            </a:r>
          </a:p>
          <a:p>
            <a:pPr lvl="1"/>
            <a:r>
              <a:rPr lang="en-US" dirty="0" smtClean="0"/>
              <a:t>Purpose statement</a:t>
            </a:r>
          </a:p>
          <a:p>
            <a:pPr lvl="1"/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Introduction</a:t>
            </a:r>
          </a:p>
          <a:p>
            <a:r>
              <a:rPr lang="en-US" dirty="0" smtClean="0"/>
              <a:t>Limit the number of main points</a:t>
            </a:r>
          </a:p>
          <a:p>
            <a:r>
              <a:rPr lang="en-US" dirty="0" smtClean="0"/>
              <a:t>Show relationships	</a:t>
            </a:r>
          </a:p>
          <a:p>
            <a:r>
              <a:rPr lang="en-US" dirty="0" smtClean="0"/>
              <a:t>Support generalizations with specific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Body – Organizational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 / answer</a:t>
            </a:r>
          </a:p>
          <a:p>
            <a:r>
              <a:rPr lang="en-US" dirty="0" smtClean="0"/>
              <a:t>Cause / effect</a:t>
            </a:r>
          </a:p>
          <a:p>
            <a:r>
              <a:rPr lang="en-US" dirty="0" smtClean="0"/>
              <a:t>Problem / solution</a:t>
            </a:r>
          </a:p>
          <a:p>
            <a:r>
              <a:rPr lang="en-US" dirty="0" smtClean="0"/>
              <a:t>Comparison of options</a:t>
            </a:r>
          </a:p>
          <a:p>
            <a:r>
              <a:rPr lang="en-US" dirty="0" smtClean="0"/>
              <a:t>Chronological sequence of events</a:t>
            </a:r>
          </a:p>
          <a:p>
            <a:r>
              <a:rPr lang="en-US" dirty="0" smtClean="0"/>
              <a:t>Process description</a:t>
            </a:r>
          </a:p>
          <a:p>
            <a:r>
              <a:rPr lang="en-US" dirty="0" smtClean="0"/>
              <a:t>Classifying and describing parts of objects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</a:p>
          <a:p>
            <a:r>
              <a:rPr lang="en-US" dirty="0" smtClean="0"/>
              <a:t>Pauses (in presentations)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Quantity of material for each section</a:t>
            </a:r>
          </a:p>
          <a:p>
            <a:pPr lvl="1"/>
            <a:r>
              <a:rPr lang="en-US" dirty="0" smtClean="0"/>
              <a:t>Time milestones </a:t>
            </a:r>
            <a:r>
              <a:rPr lang="en-US" smtClean="0"/>
              <a:t>for presentations</a:t>
            </a:r>
          </a:p>
          <a:p>
            <a:r>
              <a:rPr lang="en-US" dirty="0" smtClean="0"/>
              <a:t>Iterative development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text or script</a:t>
            </a:r>
          </a:p>
          <a:p>
            <a:r>
              <a:rPr lang="en-US" dirty="0" smtClean="0"/>
              <a:t>Handout</a:t>
            </a:r>
          </a:p>
          <a:p>
            <a:r>
              <a:rPr lang="en-US" dirty="0" smtClean="0"/>
              <a:t>Presenter’s notes</a:t>
            </a:r>
          </a:p>
          <a:p>
            <a:pPr lvl="1"/>
            <a:r>
              <a:rPr lang="en-US" dirty="0" smtClean="0"/>
              <a:t>Memory will fail!</a:t>
            </a:r>
          </a:p>
          <a:p>
            <a:pPr lvl="1"/>
            <a:r>
              <a:rPr lang="en-US" dirty="0" smtClean="0"/>
              <a:t>Have notes no matter what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Handwritten notes</a:t>
            </a:r>
          </a:p>
          <a:p>
            <a:r>
              <a:rPr lang="en-US" smtClean="0"/>
              <a:t>Word processor</a:t>
            </a:r>
            <a:endParaRPr lang="en-US" dirty="0" smtClean="0"/>
          </a:p>
          <a:p>
            <a:r>
              <a:rPr lang="en-US" dirty="0" smtClean="0"/>
              <a:t>Presentation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Handwritten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Pencil and paper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Done anywhere</a:t>
            </a:r>
          </a:p>
          <a:p>
            <a:pPr lvl="1"/>
            <a:r>
              <a:rPr lang="en-US" dirty="0" smtClean="0"/>
              <a:t>Eraser works wonders, as does the </a:t>
            </a:r>
            <a:r>
              <a:rPr lang="en-US" smtClean="0"/>
              <a:t>garbage can</a:t>
            </a:r>
          </a:p>
          <a:p>
            <a:pPr lvl="1"/>
            <a:r>
              <a:rPr lang="en-US" dirty="0" smtClean="0"/>
              <a:t>Inexpensive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Transfer to electronic media</a:t>
            </a:r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Reordering</a:t>
            </a:r>
          </a:p>
          <a:p>
            <a:pPr lvl="2"/>
            <a:r>
              <a:rPr lang="en-US" dirty="0" smtClean="0"/>
              <a:t>Use note cards, one per “function”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function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Electronic</a:t>
            </a:r>
          </a:p>
          <a:p>
            <a:pPr lvl="1"/>
            <a:r>
              <a:rPr lang="en-US" dirty="0" smtClean="0"/>
              <a:t>Easy to revise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Transfer to presentation software</a:t>
            </a:r>
          </a:p>
          <a:p>
            <a:pPr lvl="1"/>
            <a:r>
              <a:rPr lang="en-US" dirty="0" smtClean="0"/>
              <a:t>Hardware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/>
              <a:t>portions taken from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/>
              <a:t>Zwickel</a:t>
            </a:r>
            <a:r>
              <a:rPr lang="en-US" sz="1400" dirty="0" smtClean="0"/>
              <a:t>, S.B. and Pfeiffer, W.S.</a:t>
            </a:r>
          </a:p>
          <a:p>
            <a:pPr>
              <a:lnSpc>
                <a:spcPct val="120000"/>
              </a:lnSpc>
            </a:pPr>
            <a:r>
              <a:rPr lang="en-US" sz="1400" i="1" dirty="0" smtClean="0"/>
              <a:t>Pocket Guide to Technical Presentations &amp; Professional Speaking</a:t>
            </a: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1400" dirty="0" smtClean="0"/>
              <a:t>Pearson Prentice Hall, Upper Saddle River, NJ, 2006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Outline function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Electronic</a:t>
            </a:r>
          </a:p>
          <a:p>
            <a:pPr lvl="1"/>
            <a:r>
              <a:rPr lang="en-US" dirty="0" smtClean="0"/>
              <a:t>Easy to revise</a:t>
            </a:r>
          </a:p>
          <a:p>
            <a:pPr lvl="1"/>
            <a:r>
              <a:rPr lang="en-US" dirty="0" smtClean="0"/>
              <a:t>Immediate visuals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Hardware required</a:t>
            </a:r>
          </a:p>
          <a:p>
            <a:pPr lvl="1"/>
            <a:r>
              <a:rPr lang="en-US" dirty="0" smtClean="0"/>
              <a:t>Temptation to work on visuals rather than outline logic and flow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 analysis is part of the requirements process</a:t>
            </a:r>
          </a:p>
          <a:p>
            <a:r>
              <a:rPr lang="en-US" dirty="0" smtClean="0"/>
              <a:t>Organization is part of design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the purpose in a single sentence</a:t>
            </a:r>
          </a:p>
          <a:p>
            <a:r>
              <a:rPr lang="en-US" dirty="0" smtClean="0"/>
              <a:t>Conjunctions indicate </a:t>
            </a:r>
            <a:r>
              <a:rPr lang="en-US" smtClean="0"/>
              <a:t>low cohesion</a:t>
            </a:r>
            <a:endParaRPr lang="en-US" dirty="0" smtClean="0"/>
          </a:p>
          <a:p>
            <a:r>
              <a:rPr lang="en-US" dirty="0" smtClean="0"/>
              <a:t>Good example</a:t>
            </a:r>
          </a:p>
          <a:p>
            <a:pPr lvl="1"/>
            <a:r>
              <a:rPr lang="en-US" dirty="0" smtClean="0"/>
              <a:t>Explain the process of eliciting requirements</a:t>
            </a:r>
          </a:p>
          <a:p>
            <a:r>
              <a:rPr lang="en-US" dirty="0" smtClean="0"/>
              <a:t>Bad example</a:t>
            </a:r>
          </a:p>
          <a:p>
            <a:pPr lvl="1"/>
            <a:r>
              <a:rPr lang="en-US" dirty="0" smtClean="0"/>
              <a:t>Explain the process of eliciting requirements, specifying requirements, and converting the requirements into design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weak outline will result in a weak paper or presentation</a:t>
            </a:r>
          </a:p>
          <a:p>
            <a:r>
              <a:rPr lang="en-US" dirty="0" smtClean="0"/>
              <a:t>Don’t procrastinate outlining</a:t>
            </a:r>
          </a:p>
          <a:p>
            <a:pPr lvl="1"/>
            <a:r>
              <a:rPr lang="en-US" dirty="0" smtClean="0"/>
              <a:t>Need time to research</a:t>
            </a:r>
          </a:p>
          <a:p>
            <a:pPr lvl="1"/>
            <a:r>
              <a:rPr lang="en-US" dirty="0" smtClean="0"/>
              <a:t>Need time to revise</a:t>
            </a:r>
          </a:p>
          <a:p>
            <a:pPr lvl="1"/>
            <a:r>
              <a:rPr lang="en-US" dirty="0" smtClean="0"/>
              <a:t>Need time to start over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hierarchical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Bottom up</a:t>
            </a:r>
          </a:p>
          <a:p>
            <a:pPr lvl="1"/>
            <a:r>
              <a:rPr lang="en-US" dirty="0" smtClean="0"/>
              <a:t>Top down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 purpose statement</a:t>
            </a:r>
          </a:p>
          <a:p>
            <a:r>
              <a:rPr lang="en-US" dirty="0" smtClean="0"/>
              <a:t>Formulate ideas from research</a:t>
            </a:r>
          </a:p>
          <a:p>
            <a:r>
              <a:rPr lang="en-US" dirty="0" smtClean="0"/>
              <a:t>Sort ideas</a:t>
            </a:r>
          </a:p>
          <a:p>
            <a:pPr lvl="1"/>
            <a:r>
              <a:rPr lang="en-US" dirty="0" smtClean="0"/>
              <a:t>Identify main points (two or three)</a:t>
            </a:r>
          </a:p>
          <a:p>
            <a:pPr lvl="1"/>
            <a:r>
              <a:rPr lang="en-US" dirty="0" smtClean="0"/>
              <a:t>Discard non-essential</a:t>
            </a:r>
          </a:p>
          <a:p>
            <a:r>
              <a:rPr lang="en-US" dirty="0" smtClean="0"/>
              <a:t>Organize into an outline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 purpose statement</a:t>
            </a:r>
          </a:p>
          <a:p>
            <a:r>
              <a:rPr lang="en-US" dirty="0" smtClean="0"/>
              <a:t>Conclusion first</a:t>
            </a:r>
          </a:p>
          <a:p>
            <a:r>
              <a:rPr lang="en-US" dirty="0" smtClean="0"/>
              <a:t>Introduction next</a:t>
            </a:r>
          </a:p>
          <a:p>
            <a:r>
              <a:rPr lang="en-US" dirty="0" smtClean="0"/>
              <a:t>Body last</a:t>
            </a:r>
          </a:p>
          <a:p>
            <a:pPr lvl="1"/>
            <a:r>
              <a:rPr lang="en-US" dirty="0" smtClean="0"/>
              <a:t>Iterate for each section (introduction, body, and conclusion)</a:t>
            </a:r>
          </a:p>
          <a:p>
            <a:pPr lvl="2"/>
            <a:r>
              <a:rPr lang="en-US" dirty="0"/>
              <a:t>Iterate for each subsection (introduction, body, and conclusion)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- Body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“First you tell ‘</a:t>
            </a:r>
            <a:r>
              <a:rPr lang="en-US" dirty="0" err="1" smtClean="0"/>
              <a:t>em</a:t>
            </a:r>
            <a:r>
              <a:rPr lang="en-US" dirty="0" smtClean="0"/>
              <a:t> what you’re </a:t>
            </a:r>
            <a:r>
              <a:rPr lang="en-US" dirty="0" err="1" smtClean="0"/>
              <a:t>gonna</a:t>
            </a:r>
            <a:r>
              <a:rPr lang="en-US" dirty="0" smtClean="0"/>
              <a:t> tell ‘</a:t>
            </a:r>
            <a:r>
              <a:rPr lang="en-US" dirty="0" err="1" smtClean="0"/>
              <a:t>em</a:t>
            </a:r>
            <a:r>
              <a:rPr lang="en-US" dirty="0" smtClean="0"/>
              <a:t>, then you tell ‘</a:t>
            </a:r>
            <a:r>
              <a:rPr lang="en-US" dirty="0" err="1" smtClean="0"/>
              <a:t>em</a:t>
            </a:r>
            <a:r>
              <a:rPr lang="en-US" dirty="0" smtClean="0"/>
              <a:t>, and then you tell ‘</a:t>
            </a:r>
            <a:r>
              <a:rPr lang="en-US" dirty="0" err="1" smtClean="0"/>
              <a:t>em</a:t>
            </a:r>
            <a:r>
              <a:rPr lang="en-US" dirty="0" smtClean="0"/>
              <a:t> what you told ‘</a:t>
            </a:r>
            <a:r>
              <a:rPr lang="en-US" dirty="0" err="1" smtClean="0"/>
              <a:t>em</a:t>
            </a:r>
            <a:r>
              <a:rPr lang="en-US" dirty="0" smtClean="0"/>
              <a:t>.” </a:t>
            </a:r>
            <a:r>
              <a:rPr lang="en-US" sz="1400" dirty="0" smtClean="0"/>
              <a:t>– an apocryphal preacher</a:t>
            </a:r>
          </a:p>
          <a:p>
            <a:r>
              <a:rPr lang="en-US" dirty="0" smtClean="0"/>
              <a:t>Particularly important for presentations</a:t>
            </a:r>
          </a:p>
          <a:p>
            <a:pPr lvl="1"/>
            <a:r>
              <a:rPr lang="en-US" dirty="0" smtClean="0"/>
              <a:t>Listeners only hear it once</a:t>
            </a:r>
          </a:p>
          <a:p>
            <a:pPr lvl="2"/>
            <a:r>
              <a:rPr lang="en-US" dirty="0" smtClean="0"/>
              <a:t>Readers can go back and review</a:t>
            </a:r>
          </a:p>
          <a:p>
            <a:r>
              <a:rPr lang="en-US" dirty="0" smtClean="0"/>
              <a:t>Audience prefers a clear, linear, mental outline</a:t>
            </a:r>
          </a:p>
          <a:p>
            <a:r>
              <a:rPr lang="en-US" dirty="0" smtClean="0"/>
              <a:t>More often encountered – more likely remembered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1278</TotalTime>
  <Words>699</Words>
  <Application>Microsoft Macintosh PowerPoint</Application>
  <PresentationFormat>On-screen Show (4:3)</PresentationFormat>
  <Paragraphs>163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Inkwell</vt:lpstr>
      <vt:lpstr>PowerPoint Presentation</vt:lpstr>
      <vt:lpstr>Organizing</vt:lpstr>
      <vt:lpstr>Requirements and Design</vt:lpstr>
      <vt:lpstr>Purpose Statement</vt:lpstr>
      <vt:lpstr>Outline</vt:lpstr>
      <vt:lpstr>Outline Methodology</vt:lpstr>
      <vt:lpstr>Bottom Up</vt:lpstr>
      <vt:lpstr>Top Down</vt:lpstr>
      <vt:lpstr>Introduction - Body - Conclusion</vt:lpstr>
      <vt:lpstr>Conclusion</vt:lpstr>
      <vt:lpstr>Introduction</vt:lpstr>
      <vt:lpstr>Introduction</vt:lpstr>
      <vt:lpstr>Body</vt:lpstr>
      <vt:lpstr>Body – Organizational Patterns</vt:lpstr>
      <vt:lpstr>Plan for …</vt:lpstr>
      <vt:lpstr>Outline Uses</vt:lpstr>
      <vt:lpstr>Creating an Outline</vt:lpstr>
      <vt:lpstr>Handwritten Notes</vt:lpstr>
      <vt:lpstr>Word Processor</vt:lpstr>
      <vt:lpstr>Presentation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in the Workplace</dc:title>
  <dc:creator>Kevin Twitchell</dc:creator>
  <cp:lastModifiedBy>Kevin Twitchell</cp:lastModifiedBy>
  <cp:revision>136</cp:revision>
  <dcterms:created xsi:type="dcterms:W3CDTF">2010-09-24T14:58:10Z</dcterms:created>
  <dcterms:modified xsi:type="dcterms:W3CDTF">2014-01-24T16:30:26Z</dcterms:modified>
</cp:coreProperties>
</file>