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70" r:id="rId2"/>
    <p:sldId id="256" r:id="rId3"/>
    <p:sldId id="257" r:id="rId4"/>
    <p:sldId id="258" r:id="rId5"/>
    <p:sldId id="266" r:id="rId6"/>
    <p:sldId id="259" r:id="rId7"/>
    <p:sldId id="273" r:id="rId8"/>
    <p:sldId id="260" r:id="rId9"/>
    <p:sldId id="272" r:id="rId10"/>
    <p:sldId id="268" r:id="rId11"/>
    <p:sldId id="271" r:id="rId12"/>
    <p:sldId id="261" r:id="rId13"/>
    <p:sldId id="269" r:id="rId14"/>
    <p:sldId id="262" r:id="rId15"/>
    <p:sldId id="264" r:id="rId16"/>
    <p:sldId id="26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7F3DDA29-ADC3-4FFD-B145-00C334807EB9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2BFA3F18-D3C1-463E-B050-C1D2643CE5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8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DABBB-685F-E649-8B4A-36E3BD1DE2E8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C4FCF-7F46-6E40-8648-9FDC7C0384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5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desirability</a:t>
            </a:r>
            <a:r>
              <a:rPr lang="en-US" baseline="0" dirty="0" smtClean="0"/>
              <a:t> of preferred alternative close to the end (most remembered)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homework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potential topics on white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Perspective: priesthood ordinance analogy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0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Skepticism: Cutco</a:t>
            </a:r>
            <a:r>
              <a:rPr lang="en-US" baseline="0" dirty="0" smtClean="0"/>
              <a:t> offer to sharpen knives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not an informative presentation!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Examples?</a:t>
            </a:r>
          </a:p>
          <a:p>
            <a:r>
              <a:rPr lang="en-US" dirty="0" smtClean="0"/>
              <a:t>Fact – </a:t>
            </a:r>
            <a:r>
              <a:rPr lang="en-US" baseline="0" dirty="0" smtClean="0"/>
              <a:t>comments improve understandability of code</a:t>
            </a:r>
            <a:endParaRPr lang="en-US" dirty="0" smtClean="0"/>
          </a:p>
          <a:p>
            <a:r>
              <a:rPr lang="en-US" dirty="0" smtClean="0"/>
              <a:t>Value –  adding  developers to a late project makes</a:t>
            </a:r>
            <a:r>
              <a:rPr lang="en-US" baseline="0" dirty="0" smtClean="0"/>
              <a:t> things worse</a:t>
            </a:r>
            <a:endParaRPr lang="en-US" dirty="0" smtClean="0"/>
          </a:p>
          <a:p>
            <a:r>
              <a:rPr lang="en-US" dirty="0" smtClean="0"/>
              <a:t>Policy – net neutrality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Examples?</a:t>
            </a:r>
          </a:p>
          <a:p>
            <a:r>
              <a:rPr lang="en-US" dirty="0" smtClean="0"/>
              <a:t>Fact – </a:t>
            </a:r>
            <a:r>
              <a:rPr lang="en-US" baseline="0" dirty="0" smtClean="0"/>
              <a:t>comments improve understandability of code</a:t>
            </a:r>
            <a:endParaRPr lang="en-US" dirty="0" smtClean="0"/>
          </a:p>
          <a:p>
            <a:r>
              <a:rPr lang="en-US" dirty="0" smtClean="0"/>
              <a:t>Value –  adding  developers to a late project makes</a:t>
            </a:r>
            <a:r>
              <a:rPr lang="en-US" baseline="0" dirty="0" smtClean="0"/>
              <a:t> things worse</a:t>
            </a:r>
            <a:endParaRPr lang="en-US" dirty="0" smtClean="0"/>
          </a:p>
          <a:p>
            <a:r>
              <a:rPr lang="en-US" dirty="0" smtClean="0"/>
              <a:t>Policy – net neutrality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fallacies covered in FDENG 201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C4FCF-7F46-6E40-8648-9FDC7C03848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D1C9EEB-B5D4-4AC5-AE6A-76E507FF9E2E}" type="datetimeFigureOut">
              <a:rPr lang="en-US" smtClean="0"/>
              <a:pPr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2849562"/>
          </a:xfrm>
        </p:spPr>
        <p:txBody>
          <a:bodyPr/>
          <a:lstStyle/>
          <a:p>
            <a:r>
              <a:rPr lang="en-US" dirty="0" smtClean="0"/>
              <a:t>When would I need to persuade in technical communication?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Anticipate questions and concerns</a:t>
            </a:r>
          </a:p>
          <a:p>
            <a:r>
              <a:rPr lang="en-US" dirty="0" smtClean="0"/>
              <a:t>Refute opposing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7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most convincing order for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Introduce problem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Possible alternative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Why it is undesirable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Another alternative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Compensate for its deficiencies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Why it is desirable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928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as Appropriate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key terms</a:t>
            </a:r>
          </a:p>
          <a:p>
            <a:r>
              <a:rPr lang="en-US" dirty="0" smtClean="0"/>
              <a:t>Place issue in context</a:t>
            </a:r>
          </a:p>
          <a:p>
            <a:r>
              <a:rPr lang="en-US" dirty="0" smtClean="0"/>
              <a:t>Compare and contrast similar issues</a:t>
            </a:r>
          </a:p>
          <a:p>
            <a:r>
              <a:rPr lang="en-US" dirty="0" smtClean="0"/>
              <a:t>Discuss impact (cost, schedule, scope, people)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as Appropriate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 a logical causal </a:t>
            </a:r>
            <a:r>
              <a:rPr lang="en-US" dirty="0"/>
              <a:t>relationship</a:t>
            </a:r>
          </a:p>
          <a:p>
            <a:pPr lvl="1"/>
            <a:r>
              <a:rPr lang="en-US" smtClean="0"/>
              <a:t>Correlation </a:t>
            </a:r>
            <a:r>
              <a:rPr lang="en-US" smtClean="0"/>
              <a:t>!=</a:t>
            </a:r>
            <a:r>
              <a:rPr lang="en-US" smtClean="0"/>
              <a:t> </a:t>
            </a:r>
            <a:r>
              <a:rPr lang="en-US" dirty="0" smtClean="0"/>
              <a:t>causal relationship</a:t>
            </a:r>
            <a:endParaRPr lang="en-US" dirty="0" smtClean="0"/>
          </a:p>
          <a:p>
            <a:r>
              <a:rPr lang="en-US" dirty="0" smtClean="0"/>
              <a:t>Demonstrate feasibility</a:t>
            </a:r>
          </a:p>
          <a:p>
            <a:r>
              <a:rPr lang="en-US" dirty="0" smtClean="0"/>
              <a:t>Establish validity of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Disparage the competition</a:t>
            </a:r>
          </a:p>
          <a:p>
            <a:r>
              <a:rPr lang="en-US" dirty="0" smtClean="0"/>
              <a:t>Drown your audience with data</a:t>
            </a:r>
          </a:p>
          <a:p>
            <a:r>
              <a:rPr lang="en-US" dirty="0" smtClean="0"/>
              <a:t>Be too lengthy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Capability Maturity Model</a:t>
            </a:r>
            <a:r>
              <a:rPr lang="en-US" baseline="60000" dirty="0" smtClean="0"/>
              <a:t>®</a:t>
            </a:r>
            <a:r>
              <a:rPr lang="en-US" dirty="0" smtClean="0"/>
              <a:t> Integration (CMMI</a:t>
            </a:r>
            <a:r>
              <a:rPr lang="en-US" baseline="60000" dirty="0" smtClean="0"/>
              <a:t>®</a:t>
            </a:r>
            <a:r>
              <a:rPr lang="en-US" dirty="0" smtClean="0"/>
              <a:t>) Version 1.2 Overview – Software Engineering Institute, Carnegie Mellon University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homework assignment</a:t>
            </a:r>
          </a:p>
          <a:p>
            <a:r>
              <a:rPr lang="en-US" dirty="0" smtClean="0"/>
              <a:t>Select partner(s) and a topic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Persuasive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/>
              <a:t>portions taken from</a:t>
            </a:r>
          </a:p>
          <a:p>
            <a:pPr algn="ctr">
              <a:lnSpc>
                <a:spcPct val="100000"/>
              </a:lnSpc>
            </a:pPr>
            <a:r>
              <a:rPr lang="en-US" sz="1600" dirty="0" err="1" smtClean="0"/>
              <a:t>Zwickel</a:t>
            </a:r>
            <a:r>
              <a:rPr lang="en-US" sz="1600" dirty="0" smtClean="0"/>
              <a:t>, S.B. and Pfeiffer, W.S.</a:t>
            </a:r>
          </a:p>
          <a:p>
            <a:pPr algn="ctr">
              <a:lnSpc>
                <a:spcPct val="100000"/>
              </a:lnSpc>
            </a:pPr>
            <a:r>
              <a:rPr lang="en-US" sz="1600" i="1" dirty="0" smtClean="0"/>
              <a:t>Pocket Guide to Technical Presentations &amp; Professional Speaking</a:t>
            </a: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1600" dirty="0" smtClean="0"/>
              <a:t>Pearson Prentice Hall, Upper Saddle River, NJ, 2006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forget who you are trying to persuade</a:t>
            </a:r>
          </a:p>
          <a:p>
            <a:pPr lvl="1"/>
            <a:r>
              <a:rPr lang="en-US" dirty="0" smtClean="0"/>
              <a:t>Audience: readers or listeners</a:t>
            </a:r>
          </a:p>
          <a:p>
            <a:r>
              <a:rPr lang="en-US" dirty="0" smtClean="0"/>
              <a:t>Focus on their perspective</a:t>
            </a:r>
          </a:p>
          <a:p>
            <a:pPr lvl="1"/>
            <a:r>
              <a:rPr lang="en-US" dirty="0" smtClean="0"/>
              <a:t>Don’t focus on your perspective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Persuade the audience to accept your views</a:t>
            </a:r>
          </a:p>
          <a:p>
            <a:r>
              <a:rPr lang="en-US" dirty="0" smtClean="0"/>
              <a:t>Never lose sight of your goal</a:t>
            </a:r>
          </a:p>
          <a:p>
            <a:r>
              <a:rPr lang="en-US" dirty="0" smtClean="0"/>
              <a:t>Overcome their skepticism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2163762"/>
          </a:xfrm>
        </p:spPr>
        <p:txBody>
          <a:bodyPr/>
          <a:lstStyle/>
          <a:p>
            <a:r>
              <a:rPr lang="en-US" dirty="0" smtClean="0"/>
              <a:t>A persuasive presentation should persuade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one main idea</a:t>
            </a:r>
          </a:p>
          <a:p>
            <a:r>
              <a:rPr lang="en-US" dirty="0" smtClean="0"/>
              <a:t>Single, declarative sentence</a:t>
            </a:r>
          </a:p>
          <a:p>
            <a:pPr lvl="1"/>
            <a:r>
              <a:rPr lang="en-US" dirty="0" smtClean="0"/>
              <a:t>Cohesion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Disputable assertion that something is, was, or will be</a:t>
            </a:r>
          </a:p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Idea, policy, person, or thing is good or bad</a:t>
            </a:r>
          </a:p>
          <a:p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Argument that some action should (or not) be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8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ethical</a:t>
            </a:r>
          </a:p>
          <a:p>
            <a:r>
              <a:rPr lang="en-US" dirty="0" smtClean="0"/>
              <a:t>Use evidence correctly</a:t>
            </a:r>
          </a:p>
          <a:p>
            <a:r>
              <a:rPr lang="en-US" dirty="0"/>
              <a:t>Cite only appropriate authorities and </a:t>
            </a:r>
            <a:r>
              <a:rPr lang="en-US" dirty="0" smtClean="0"/>
              <a:t>sources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logical, rational</a:t>
            </a:r>
            <a:r>
              <a:rPr lang="en-US" dirty="0"/>
              <a:t>, </a:t>
            </a:r>
            <a:r>
              <a:rPr lang="en-US" dirty="0" smtClean="0"/>
              <a:t>reasonable</a:t>
            </a:r>
            <a:endParaRPr lang="en-US" dirty="0"/>
          </a:p>
          <a:p>
            <a:r>
              <a:rPr lang="en-US" dirty="0"/>
              <a:t>Avoid logical </a:t>
            </a:r>
            <a:r>
              <a:rPr lang="en-US" dirty="0" smtClean="0"/>
              <a:t>fallacies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847</TotalTime>
  <Words>398</Words>
  <Application>Microsoft Macintosh PowerPoint</Application>
  <PresentationFormat>On-screen Show (4:3)</PresentationFormat>
  <Paragraphs>93</Paragraphs>
  <Slides>16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Inkwell</vt:lpstr>
      <vt:lpstr>When would I need to persuade in technical communication?</vt:lpstr>
      <vt:lpstr>Persuasive Communication</vt:lpstr>
      <vt:lpstr>Perspective</vt:lpstr>
      <vt:lpstr>Goal</vt:lpstr>
      <vt:lpstr>A persuasive presentation should persuade</vt:lpstr>
      <vt:lpstr>Framing the Proposition</vt:lpstr>
      <vt:lpstr>Framing the Proposition</vt:lpstr>
      <vt:lpstr>Do</vt:lpstr>
      <vt:lpstr>Do</vt:lpstr>
      <vt:lpstr>Do</vt:lpstr>
      <vt:lpstr>Choose the most convincing order for points</vt:lpstr>
      <vt:lpstr>Do as Appropriate</vt:lpstr>
      <vt:lpstr>Do as Appropriate</vt:lpstr>
      <vt:lpstr>Don’t</vt:lpstr>
      <vt:lpstr>Example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in the Workplace</dc:title>
  <dc:creator>Kevin Twitchell</dc:creator>
  <cp:lastModifiedBy>Kevin Twitchell</cp:lastModifiedBy>
  <cp:revision>107</cp:revision>
  <dcterms:created xsi:type="dcterms:W3CDTF">2011-03-07T16:13:35Z</dcterms:created>
  <dcterms:modified xsi:type="dcterms:W3CDTF">2014-01-20T22:30:20Z</dcterms:modified>
</cp:coreProperties>
</file>