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9" r:id="rId2"/>
    <p:sldId id="256" r:id="rId3"/>
    <p:sldId id="257" r:id="rId4"/>
    <p:sldId id="278" r:id="rId5"/>
    <p:sldId id="259" r:id="rId6"/>
    <p:sldId id="267" r:id="rId7"/>
    <p:sldId id="274" r:id="rId8"/>
    <p:sldId id="260" r:id="rId9"/>
    <p:sldId id="276" r:id="rId10"/>
    <p:sldId id="261" r:id="rId11"/>
    <p:sldId id="263" r:id="rId12"/>
    <p:sldId id="268" r:id="rId13"/>
    <p:sldId id="265" r:id="rId14"/>
    <p:sldId id="273" r:id="rId15"/>
    <p:sldId id="275" r:id="rId16"/>
    <p:sldId id="262" r:id="rId17"/>
    <p:sldId id="271" r:id="rId18"/>
    <p:sldId id="270" r:id="rId19"/>
    <p:sldId id="264" r:id="rId20"/>
    <p:sldId id="266" r:id="rId21"/>
    <p:sldId id="272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A2FE5-3AD3-7C4A-BCB8-BB7DBDE7B4DA}" type="datetimeFigureOut">
              <a:rPr lang="en-US" smtClean="0"/>
              <a:t>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61127-5939-1446-8006-110B5354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expenses for a job interview – air fare,</a:t>
            </a:r>
            <a:r>
              <a:rPr lang="en-US" baseline="0" dirty="0" smtClean="0"/>
              <a:t> lodging, ground transportation, meals</a:t>
            </a:r>
          </a:p>
          <a:p>
            <a:r>
              <a:rPr lang="en-US" baseline="0" dirty="0" smtClean="0"/>
              <a:t>What’s a company to do?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img.timeinc.net</a:t>
            </a:r>
            <a:r>
              <a:rPr lang="en-US" dirty="0" smtClean="0"/>
              <a:t>/time/</a:t>
            </a:r>
            <a:r>
              <a:rPr lang="en-US" dirty="0" err="1" smtClean="0"/>
              <a:t>photoessays</a:t>
            </a:r>
            <a:r>
              <a:rPr lang="en-US" dirty="0" smtClean="0"/>
              <a:t>/2009/</a:t>
            </a:r>
            <a:r>
              <a:rPr lang="en-US" dirty="0" err="1" smtClean="0"/>
              <a:t>plane_crash_redux</a:t>
            </a:r>
            <a:r>
              <a:rPr lang="en-US" dirty="0" smtClean="0"/>
              <a:t>/plane_crash_redux_01.jpg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brewsterfire.com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-content/uploads/2012/11/11-25-12-Stone-Horse-Motel-fire-Harwich-038.jpg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www.bayareainjurycenters.com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-content/uploads/2011/03/Car-</a:t>
            </a:r>
            <a:r>
              <a:rPr lang="en-US" dirty="0" err="1" smtClean="0"/>
              <a:t>accident.png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i-cdn.apartmenttherapy.com</a:t>
            </a:r>
            <a:r>
              <a:rPr lang="en-US" dirty="0" smtClean="0"/>
              <a:t>/</a:t>
            </a:r>
            <a:r>
              <a:rPr lang="en-US" dirty="0" err="1" smtClean="0"/>
              <a:t>uimages</a:t>
            </a:r>
            <a:r>
              <a:rPr lang="en-US" dirty="0" smtClean="0"/>
              <a:t>/kitchen/2011_08_12-FoodPoisoning.jpg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4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using land line, mute your cell phone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5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Water container</a:t>
            </a:r>
            <a:r>
              <a:rPr lang="en-US" baseline="0" dirty="0" smtClean="0"/>
              <a:t> needs to be quiet</a:t>
            </a:r>
            <a:endParaRPr lang="en-US" dirty="0" smtClean="0"/>
          </a:p>
          <a:p>
            <a:r>
              <a:rPr lang="en-US" dirty="0" smtClean="0"/>
              <a:t>Sufficient time – usually 15-20 minutes,</a:t>
            </a:r>
            <a:r>
              <a:rPr lang="en-US" baseline="0" dirty="0" smtClean="0"/>
              <a:t> but could be longer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5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body language</a:t>
            </a:r>
            <a:r>
              <a:rPr lang="en-US" baseline="0" dirty="0" smtClean="0"/>
              <a:t> from interviewer, </a:t>
            </a:r>
            <a:r>
              <a:rPr lang="en-US" baseline="0" smtClean="0"/>
              <a:t>to interviewer</a:t>
            </a:r>
            <a:endParaRPr lang="en-US" smtClean="0"/>
          </a:p>
          <a:p>
            <a:r>
              <a:rPr lang="en-US" dirty="0" smtClean="0"/>
              <a:t>Voice compensate – excitement</a:t>
            </a:r>
          </a:p>
          <a:p>
            <a:r>
              <a:rPr lang="en-US" dirty="0" smtClean="0"/>
              <a:t>Brief pauses (few seconds) may be OK, but sustained pauses are a problem (are you there?)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r>
              <a:rPr lang="en-US" baseline="0" dirty="0" smtClean="0"/>
              <a:t> – if you are actually smiling, that will reflect in your voice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www.compeap.com</a:t>
            </a:r>
            <a:r>
              <a:rPr lang="en-US" dirty="0" smtClean="0"/>
              <a:t>/</a:t>
            </a:r>
            <a:r>
              <a:rPr lang="en-US" dirty="0" err="1" smtClean="0"/>
              <a:t>wordpress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-content/uploads/fake-</a:t>
            </a:r>
            <a:r>
              <a:rPr lang="en-US" dirty="0" err="1" smtClean="0"/>
              <a:t>smile.jpg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24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slow down too much or over-enunciate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Multitask – text, surf, homework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8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Confess to the interviewer what the problem is and beg for indulgence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59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down name</a:t>
            </a:r>
          </a:p>
          <a:p>
            <a:r>
              <a:rPr lang="en-US" dirty="0" smtClean="0"/>
              <a:t>Thank-you note as discussed elsewhere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8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do offer phone interviewing skills and etiquette training during the scheduled phone and Skype appointments.  This material can also be taught during face-to-face appointments if the students requests or asks for the information.</a:t>
            </a:r>
            <a:r>
              <a:rPr lang="en-US" dirty="0" smtClean="0"/>
              <a:t>” – Justin Hodges, 8/22/2013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Regardless, the goal is to weed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19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Dress and grooming:</a:t>
            </a:r>
            <a:r>
              <a:rPr lang="en-US" baseline="0" dirty="0" smtClean="0"/>
              <a:t> dress professional to sound professional</a:t>
            </a:r>
          </a:p>
          <a:p>
            <a:r>
              <a:rPr lang="en-US" dirty="0" smtClean="0"/>
              <a:t>http://i91.photobucket.com/albums/k301/</a:t>
            </a:r>
            <a:r>
              <a:rPr lang="en-US" dirty="0" err="1" smtClean="0"/>
              <a:t>temporalparadox</a:t>
            </a:r>
            <a:r>
              <a:rPr lang="en-US" dirty="0" smtClean="0"/>
              <a:t>/SDC10309.jpg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7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Résumé – also cover letter, emails from interviewer</a:t>
            </a:r>
          </a:p>
          <a:p>
            <a:r>
              <a:rPr lang="en-US" baseline="0" dirty="0" smtClean="0"/>
              <a:t>Specifics – projects, work assignments, course content, accomplishments</a:t>
            </a:r>
          </a:p>
          <a:p>
            <a:r>
              <a:rPr lang="en-US" baseline="0" dirty="0" smtClean="0"/>
              <a:t>Don’t rely too heavily on printed support material – it will show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7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 it – same preparation (research the company, review technical information)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Goldilocks – not too short, not too long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8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5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no land line – be in a place with superior service</a:t>
            </a:r>
          </a:p>
          <a:p>
            <a:r>
              <a:rPr lang="en-US" dirty="0" smtClean="0"/>
              <a:t>Speaker phone – works for interviewer</a:t>
            </a:r>
            <a:r>
              <a:rPr lang="en-US" baseline="0" dirty="0" smtClean="0"/>
              <a:t> (clear, no background noise)</a:t>
            </a:r>
            <a:endParaRPr lang="en-US" dirty="0" smtClean="0"/>
          </a:p>
          <a:p>
            <a:r>
              <a:rPr lang="en-US" dirty="0" smtClean="0"/>
              <a:t>No food or</a:t>
            </a:r>
            <a:r>
              <a:rPr lang="en-US" baseline="0" dirty="0" smtClean="0"/>
              <a:t> gum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61127-5939-1446-8006-110B5354CF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Interview Expenses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2" descr="bad_pla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9" b="9519"/>
          <a:stretch>
            <a:fillRect/>
          </a:stretch>
        </p:blipFill>
        <p:spPr>
          <a:xfrm>
            <a:off x="338993" y="346645"/>
            <a:ext cx="5431790" cy="2907799"/>
          </a:xfrm>
          <a:prstGeom prst="rect">
            <a:avLst/>
          </a:prstGeom>
        </p:spPr>
      </p:pic>
      <p:pic>
        <p:nvPicPr>
          <p:cNvPr id="5" name="Picture 4" descr="bad_lodgi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346645"/>
            <a:ext cx="4572000" cy="3429000"/>
          </a:xfrm>
          <a:prstGeom prst="rect">
            <a:avLst/>
          </a:prstGeom>
        </p:spPr>
      </p:pic>
      <p:pic>
        <p:nvPicPr>
          <p:cNvPr id="6" name="Picture 5" descr="bad_rental_c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" y="2915524"/>
            <a:ext cx="4762500" cy="3571875"/>
          </a:xfrm>
          <a:prstGeom prst="rect">
            <a:avLst/>
          </a:prstGeom>
        </p:spPr>
      </p:pic>
      <p:pic>
        <p:nvPicPr>
          <p:cNvPr id="7" name="Picture 6" descr="bad_mea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915524"/>
            <a:ext cx="51435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3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Avoid filler words</a:t>
            </a:r>
          </a:p>
          <a:p>
            <a:pPr lvl="1"/>
            <a:r>
              <a:rPr lang="en-US" dirty="0" smtClean="0"/>
              <a:t>Avoid talking too fast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84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240"/>
    </mc:Choice>
    <mc:Fallback xmlns="">
      <p:transition xmlns:p14="http://schemas.microsoft.com/office/powerpoint/2010/main" spd="slow" advTm="9224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</a:t>
            </a:r>
            <a:r>
              <a:rPr lang="en-US" dirty="0"/>
              <a:t>quiet 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With a door</a:t>
            </a:r>
          </a:p>
          <a:p>
            <a:r>
              <a:rPr lang="en-US" dirty="0" smtClean="0"/>
              <a:t>With a land line</a:t>
            </a:r>
          </a:p>
          <a:p>
            <a:pPr lvl="1"/>
            <a:r>
              <a:rPr lang="en-US" dirty="0" smtClean="0"/>
              <a:t>Verify speaker phone</a:t>
            </a:r>
          </a:p>
          <a:p>
            <a:r>
              <a:rPr lang="en-US" dirty="0" smtClean="0"/>
              <a:t>With desk space</a:t>
            </a:r>
          </a:p>
          <a:p>
            <a:pPr lvl="1"/>
            <a:r>
              <a:rPr lang="en-US" dirty="0" smtClean="0"/>
              <a:t>Lay out papers</a:t>
            </a:r>
          </a:p>
          <a:p>
            <a:pPr lvl="1"/>
            <a:r>
              <a:rPr lang="en-US" dirty="0" smtClean="0"/>
              <a:t>Take 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77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96"/>
    </mc:Choice>
    <mc:Fallback xmlns="">
      <p:transition xmlns:p14="http://schemas.microsoft.com/office/powerpoint/2010/main" spd="slow" advTm="11159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Warn others</a:t>
            </a:r>
          </a:p>
          <a:p>
            <a:pPr lvl="1"/>
            <a:r>
              <a:rPr lang="en-US" dirty="0" smtClean="0"/>
              <a:t>Avoid interruptions</a:t>
            </a:r>
          </a:p>
          <a:p>
            <a:pPr lvl="1"/>
            <a:r>
              <a:rPr lang="en-US" dirty="0" smtClean="0"/>
              <a:t>Avoid distractions</a:t>
            </a:r>
          </a:p>
        </p:txBody>
      </p:sp>
    </p:spTree>
    <p:extLst>
      <p:ext uri="{BB962C8B-B14F-4D97-AF65-F5344CB8AC3E}">
        <p14:creationId xmlns:p14="http://schemas.microsoft.com/office/powerpoint/2010/main" val="92292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62"/>
    </mc:Choice>
    <mc:Fallback xmlns="">
      <p:transition xmlns:p14="http://schemas.microsoft.com/office/powerpoint/2010/main" spd="slow" advTm="339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Mute everything</a:t>
            </a:r>
          </a:p>
          <a:p>
            <a:pPr lvl="1"/>
            <a:r>
              <a:rPr lang="en-US" dirty="0" smtClean="0"/>
              <a:t>Not the phone</a:t>
            </a:r>
          </a:p>
          <a:p>
            <a:pPr lvl="1"/>
            <a:r>
              <a:rPr lang="en-US" dirty="0" smtClean="0"/>
              <a:t>Electronic devices including computer</a:t>
            </a:r>
          </a:p>
          <a:p>
            <a:pPr lvl="2"/>
            <a:r>
              <a:rPr lang="en-US" dirty="0" smtClean="0"/>
              <a:t>Disable call waiting</a:t>
            </a:r>
          </a:p>
          <a:p>
            <a:pPr lvl="2"/>
            <a:r>
              <a:rPr lang="en-US" dirty="0" smtClean="0"/>
              <a:t>Turn off TV and stereo</a:t>
            </a:r>
          </a:p>
          <a:p>
            <a:pPr lvl="1"/>
            <a:r>
              <a:rPr lang="en-US" dirty="0" smtClean="0"/>
              <a:t>Family and friends</a:t>
            </a:r>
          </a:p>
          <a:p>
            <a:pPr lvl="1"/>
            <a:r>
              <a:rPr lang="en-US" dirty="0" smtClean="0"/>
              <a:t>Pets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38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38"/>
    </mc:Choice>
    <mc:Fallback xmlns="">
      <p:transition xmlns:p14="http://schemas.microsoft.com/office/powerpoint/2010/main" spd="slow" advTm="9843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 of water</a:t>
            </a:r>
            <a:endParaRPr lang="en-US" dirty="0"/>
          </a:p>
          <a:p>
            <a:r>
              <a:rPr lang="en-US" dirty="0"/>
              <a:t>Reserve sufficient </a:t>
            </a:r>
            <a:r>
              <a:rPr lang="en-US" dirty="0" smtClean="0"/>
              <a:t>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2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61"/>
    </mc:Choice>
    <mc:Fallback xmlns="">
      <p:transition xmlns:p14="http://schemas.microsoft.com/office/powerpoint/2010/main" spd="slow" advTm="5346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Prepare?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“… but if ye are prepared ye shall not fear.”</a:t>
            </a:r>
          </a:p>
          <a:p>
            <a:pPr marL="0" indent="0" algn="r">
              <a:buNone/>
            </a:pPr>
            <a:r>
              <a:rPr lang="en-US" sz="1600" dirty="0" smtClean="0"/>
              <a:t>Doctrine and Covenants 38:30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4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44"/>
    </mc:Choice>
    <mc:Fallback xmlns="">
      <p:transition xmlns:p14="http://schemas.microsoft.com/office/powerpoint/2010/main" spd="slow" advTm="3064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no visible body language</a:t>
            </a:r>
          </a:p>
          <a:p>
            <a:pPr lvl="1"/>
            <a:r>
              <a:rPr lang="en-US" dirty="0" smtClean="0"/>
              <a:t>Voice must compensate</a:t>
            </a:r>
          </a:p>
          <a:p>
            <a:pPr lvl="1"/>
            <a:r>
              <a:rPr lang="en-US" dirty="0" smtClean="0"/>
              <a:t>Verbally indicate you are thinking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56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71"/>
    </mc:Choice>
    <mc:Fallback xmlns="">
      <p:transition xmlns:p14="http://schemas.microsoft.com/office/powerpoint/2010/main" spd="slow" advTm="10417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Smile</a:t>
            </a:r>
            <a:endParaRPr lang="en-US" dirty="0"/>
          </a:p>
        </p:txBody>
      </p:sp>
      <p:pic>
        <p:nvPicPr>
          <p:cNvPr id="7" name="Content Placeholder 6" descr="fake_smile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63" r="-93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804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22"/>
    </mc:Choice>
    <mc:Fallback xmlns="">
      <p:transition xmlns:p14="http://schemas.microsoft.com/office/powerpoint/2010/main" spd="slow" advTm="2892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Speak</a:t>
            </a:r>
          </a:p>
          <a:p>
            <a:pPr lvl="1"/>
            <a:r>
              <a:rPr lang="en-US" dirty="0" smtClean="0"/>
              <a:t>Moderate speed</a:t>
            </a:r>
          </a:p>
          <a:p>
            <a:pPr lvl="1"/>
            <a:r>
              <a:rPr lang="en-US" dirty="0" smtClean="0"/>
              <a:t>Clearly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77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16"/>
    </mc:Choice>
    <mc:Fallback xmlns="">
      <p:transition xmlns:p14="http://schemas.microsoft.com/office/powerpoint/2010/main" spd="slow" advTm="5841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the interview</a:t>
            </a:r>
          </a:p>
          <a:p>
            <a:pPr lvl="1"/>
            <a:r>
              <a:rPr lang="en-US" dirty="0" smtClean="0"/>
              <a:t>Don’t multitask</a:t>
            </a:r>
          </a:p>
          <a:p>
            <a:r>
              <a:rPr lang="en-US" dirty="0" smtClean="0"/>
              <a:t>Take notes</a:t>
            </a:r>
          </a:p>
          <a:p>
            <a:r>
              <a:rPr lang="en-US" dirty="0" smtClean="0"/>
              <a:t>Allow interviewer time to take notes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69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041"/>
    </mc:Choice>
    <mc:Fallback xmlns="">
      <p:transition xmlns:p14="http://schemas.microsoft.com/office/powerpoint/2010/main" spd="slow" advTm="8504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Phone Interviews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2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4"/>
    </mc:Choice>
    <mc:Fallback xmlns="">
      <p:transition xmlns:p14="http://schemas.microsoft.com/office/powerpoint/2010/main" spd="slow" advTm="33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Confess if problem</a:t>
            </a:r>
          </a:p>
          <a:p>
            <a:pPr lvl="1"/>
            <a:r>
              <a:rPr lang="en-US" dirty="0" smtClean="0"/>
              <a:t>Interruption</a:t>
            </a:r>
          </a:p>
        </p:txBody>
      </p:sp>
    </p:spTree>
    <p:extLst>
      <p:ext uri="{BB962C8B-B14F-4D97-AF65-F5344CB8AC3E}">
        <p14:creationId xmlns:p14="http://schemas.microsoft.com/office/powerpoint/2010/main" val="20086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55"/>
    </mc:Choice>
    <mc:Fallback xmlns="">
      <p:transition xmlns:p14="http://schemas.microsoft.com/office/powerpoint/2010/main" spd="slow" advTm="263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interviewer’s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ontact information</a:t>
            </a:r>
          </a:p>
          <a:p>
            <a:r>
              <a:rPr lang="en-US" dirty="0" smtClean="0"/>
              <a:t>“Thank you” as part of conclusion</a:t>
            </a:r>
          </a:p>
          <a:p>
            <a:r>
              <a:rPr lang="en-US" dirty="0" smtClean="0"/>
              <a:t>Follow up with thank-you note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796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72"/>
    </mc:Choice>
    <mc:Fallback xmlns="">
      <p:transition xmlns:p14="http://schemas.microsoft.com/office/powerpoint/2010/main" spd="slow" advTm="6027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is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help from the Academic Discovery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02"/>
    </mc:Choice>
    <mc:Fallback xmlns="">
      <p:transition xmlns:p14="http://schemas.microsoft.com/office/powerpoint/2010/main" spd="slow" advTm="294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the number of face-to-face interviews</a:t>
            </a:r>
          </a:p>
          <a:p>
            <a:pPr lvl="1"/>
            <a:r>
              <a:rPr lang="en-US" dirty="0" smtClean="0"/>
              <a:t>Preliminary screening</a:t>
            </a:r>
          </a:p>
          <a:p>
            <a:pPr lvl="1"/>
            <a:r>
              <a:rPr lang="en-US" dirty="0" smtClean="0"/>
              <a:t>Validate the </a:t>
            </a:r>
            <a:r>
              <a:rPr lang="en-US" dirty="0"/>
              <a:t>résumé</a:t>
            </a:r>
            <a:endParaRPr lang="en-US" dirty="0" smtClean="0"/>
          </a:p>
          <a:p>
            <a:pPr lvl="1"/>
            <a:r>
              <a:rPr lang="en-US" dirty="0" smtClean="0"/>
              <a:t>First (or second) round of interviews</a:t>
            </a:r>
          </a:p>
          <a:p>
            <a:r>
              <a:rPr lang="en-US" dirty="0" smtClean="0"/>
              <a:t>The goal is to weed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594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01"/>
    </mc:Choice>
    <mc:Fallback xmlns="">
      <p:transition xmlns:p14="http://schemas.microsoft.com/office/powerpoint/2010/main" spd="slow" advTm="371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advantages</a:t>
            </a:r>
          </a:p>
          <a:p>
            <a:r>
              <a:rPr lang="en-US" dirty="0" smtClean="0"/>
              <a:t>Be aware of</a:t>
            </a:r>
          </a:p>
          <a:p>
            <a:r>
              <a:rPr lang="en-US" dirty="0" smtClean="0"/>
              <a:t>Preparation</a:t>
            </a:r>
          </a:p>
          <a:p>
            <a:r>
              <a:rPr lang="en-US" dirty="0" smtClean="0"/>
              <a:t>Things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1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85"/>
    </mc:Choice>
    <mc:Fallback xmlns="">
      <p:transition xmlns:p14="http://schemas.microsoft.com/office/powerpoint/2010/main" spd="slow" advTm="1558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Dress and grooming not an issue</a:t>
            </a:r>
            <a:endParaRPr lang="en-US" dirty="0"/>
          </a:p>
        </p:txBody>
      </p:sp>
      <p:pic>
        <p:nvPicPr>
          <p:cNvPr id="6" name="Content Placeholder 5" descr="star_trek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34" r="-10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739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25"/>
    </mc:Choice>
    <mc:Fallback xmlns="">
      <p:transition xmlns:p14="http://schemas.microsoft.com/office/powerpoint/2010/main" spd="slow" advTm="3542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Ready access to reference information</a:t>
            </a:r>
          </a:p>
          <a:p>
            <a:pPr lvl="1"/>
            <a:r>
              <a:rPr lang="en-US" dirty="0"/>
              <a:t>Résumé</a:t>
            </a:r>
          </a:p>
          <a:p>
            <a:pPr lvl="1"/>
            <a:r>
              <a:rPr lang="en-US" dirty="0"/>
              <a:t>Specifics regarding résumé </a:t>
            </a:r>
            <a:r>
              <a:rPr lang="en-US" dirty="0" smtClean="0"/>
              <a:t>items</a:t>
            </a:r>
            <a:endParaRPr lang="en-US" dirty="0"/>
          </a:p>
          <a:p>
            <a:pPr lvl="1"/>
            <a:r>
              <a:rPr lang="en-US" dirty="0"/>
              <a:t>“Tell me about a time”</a:t>
            </a:r>
          </a:p>
          <a:p>
            <a:pPr lvl="1"/>
            <a:r>
              <a:rPr lang="en-US" dirty="0"/>
              <a:t>Definitions</a:t>
            </a:r>
          </a:p>
          <a:p>
            <a:pPr lvl="1"/>
            <a:r>
              <a:rPr lang="en-US" dirty="0" err="1"/>
              <a:t>Scannable</a:t>
            </a:r>
            <a:r>
              <a:rPr lang="en-US" dirty="0"/>
              <a:t> bulleted </a:t>
            </a:r>
            <a:r>
              <a:rPr lang="en-US" dirty="0" smtClean="0"/>
              <a:t>lists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066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254"/>
    </mc:Choice>
    <mc:Fallback xmlns="">
      <p:transition xmlns:p14="http://schemas.microsoft.com/office/powerpoint/2010/main" spd="slow" advTm="20325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Noisy</a:t>
            </a:r>
          </a:p>
          <a:p>
            <a:pPr lvl="1"/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Computer</a:t>
            </a:r>
          </a:p>
          <a:p>
            <a:r>
              <a:rPr lang="en-US" dirty="0" smtClean="0"/>
              <a:t>Sounding like you are reading a script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389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35"/>
    </mc:Choice>
    <mc:Fallback xmlns="">
      <p:transition xmlns:p14="http://schemas.microsoft.com/office/powerpoint/2010/main" spd="slow" advTm="7123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It Seriously!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avoid a face-to-face interview</a:t>
            </a:r>
          </a:p>
          <a:p>
            <a:r>
              <a:rPr lang="en-US" dirty="0" smtClean="0"/>
              <a:t>Treat it exactly the same as a face-to-face interview</a:t>
            </a:r>
          </a:p>
          <a:p>
            <a:pPr lvl="1"/>
            <a:r>
              <a:rPr lang="en-US" dirty="0" smtClean="0"/>
              <a:t>Preparation</a:t>
            </a:r>
          </a:p>
          <a:p>
            <a:pPr lvl="1"/>
            <a:r>
              <a:rPr lang="en-US" dirty="0" smtClean="0"/>
              <a:t>Rules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3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12"/>
    </mc:Choice>
    <mc:Fallback xmlns="">
      <p:transition xmlns:p14="http://schemas.microsoft.com/office/powerpoint/2010/main" spd="slow" advTm="4241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rules as face-to-face interviews</a:t>
            </a:r>
          </a:p>
          <a:p>
            <a:pPr lvl="1"/>
            <a:r>
              <a:rPr lang="en-US" dirty="0" smtClean="0"/>
              <a:t>Goldilocks answers</a:t>
            </a:r>
            <a:endParaRPr lang="en-US" dirty="0"/>
          </a:p>
          <a:p>
            <a:pPr lvl="1"/>
            <a:r>
              <a:rPr lang="en-US" dirty="0"/>
              <a:t>Observe etiquette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interviewer’s title and surname, not given name</a:t>
            </a:r>
          </a:p>
          <a:p>
            <a:pPr lvl="2"/>
            <a:r>
              <a:rPr lang="en-US" dirty="0"/>
              <a:t>Don’t chew</a:t>
            </a:r>
          </a:p>
          <a:p>
            <a:pPr lvl="2"/>
            <a:r>
              <a:rPr lang="en-US" dirty="0" smtClean="0"/>
              <a:t>Don’t </a:t>
            </a:r>
            <a:r>
              <a:rPr lang="en-US" dirty="0"/>
              <a:t>interrupt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18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79"/>
    </mc:Choice>
    <mc:Fallback xmlns="">
      <p:transition xmlns:p14="http://schemas.microsoft.com/office/powerpoint/2010/main" spd="slow" advTm="5677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13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24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|43.8|21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|16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32.3|52.4|5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6.3|19.7|52.6|8|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4.4|12.1|13.8|5.5|16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861</TotalTime>
  <Words>709</Words>
  <Application>Microsoft Macintosh PowerPoint</Application>
  <PresentationFormat>On-screen Show (4:3)</PresentationFormat>
  <Paragraphs>144</Paragraphs>
  <Slides>22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Capital</vt:lpstr>
      <vt:lpstr>Job Interview Expenses</vt:lpstr>
      <vt:lpstr>Phone Interviews</vt:lpstr>
      <vt:lpstr>Purpose</vt:lpstr>
      <vt:lpstr>Overview</vt:lpstr>
      <vt:lpstr>Your Advantages</vt:lpstr>
      <vt:lpstr>Your Advantages</vt:lpstr>
      <vt:lpstr>Beware of</vt:lpstr>
      <vt:lpstr>Take It Seriously!</vt:lpstr>
      <vt:lpstr>Rules</vt:lpstr>
      <vt:lpstr>Prepare</vt:lpstr>
      <vt:lpstr>Prepare</vt:lpstr>
      <vt:lpstr>Prepare</vt:lpstr>
      <vt:lpstr>Prepare</vt:lpstr>
      <vt:lpstr>Prepare</vt:lpstr>
      <vt:lpstr>Why Prepare?</vt:lpstr>
      <vt:lpstr>Things to Do</vt:lpstr>
      <vt:lpstr>Things to Do</vt:lpstr>
      <vt:lpstr>Things to Do</vt:lpstr>
      <vt:lpstr>Things to Do</vt:lpstr>
      <vt:lpstr>Things to Do</vt:lpstr>
      <vt:lpstr>Things to Do</vt:lpstr>
      <vt:lpstr>Help is Available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Twitchell</dc:creator>
  <cp:lastModifiedBy>Kevin Twitchell</cp:lastModifiedBy>
  <cp:revision>92</cp:revision>
  <dcterms:created xsi:type="dcterms:W3CDTF">2013-08-20T20:35:38Z</dcterms:created>
  <dcterms:modified xsi:type="dcterms:W3CDTF">2014-01-15T19:29:30Z</dcterms:modified>
</cp:coreProperties>
</file>