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0" r:id="rId1"/>
  </p:sldMasterIdLst>
  <p:notesMasterIdLst>
    <p:notesMasterId r:id="rId25"/>
  </p:notesMasterIdLst>
  <p:sldIdLst>
    <p:sldId id="260" r:id="rId2"/>
    <p:sldId id="256" r:id="rId3"/>
    <p:sldId id="258" r:id="rId4"/>
    <p:sldId id="264" r:id="rId5"/>
    <p:sldId id="257" r:id="rId6"/>
    <p:sldId id="259" r:id="rId7"/>
    <p:sldId id="261" r:id="rId8"/>
    <p:sldId id="262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-176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3FF9F5-5979-4140-8618-4F7366F0234A}" type="datetimeFigureOut">
              <a:rPr lang="en-US" smtClean="0"/>
              <a:t>1/27/14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3ABCE9-686F-384E-99AD-D14749FBE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689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wpmedia.life.nationalpost.com</a:t>
            </a:r>
            <a:r>
              <a:rPr lang="en-US" dirty="0" smtClean="0"/>
              <a:t>/2013/10/papalmedallesus1.jpg?w=620&amp;h=616</a:t>
            </a:r>
          </a:p>
          <a:p>
            <a:r>
              <a:rPr lang="en-US" dirty="0" smtClean="0"/>
              <a:t>http://</a:t>
            </a:r>
            <a:r>
              <a:rPr lang="en-US" dirty="0" err="1" smtClean="0"/>
              <a:t>rt.com</a:t>
            </a:r>
            <a:r>
              <a:rPr lang="en-US" dirty="0" smtClean="0"/>
              <a:t>/files/news/20/b9/c0/00/papal-medal-misspell-</a:t>
            </a:r>
            <a:r>
              <a:rPr lang="en-US" smtClean="0"/>
              <a:t>lesus.si.jpg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3ABCE9-686F-384E-99AD-D14749FBECD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4050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e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3124200"/>
            <a:ext cx="6477000" cy="1914144"/>
          </a:xfrm>
        </p:spPr>
        <p:txBody>
          <a:bodyPr vert="horz" lIns="45720" tIns="0" rIns="45720" bIns="0" rtlCol="0" anchor="b" anchorCtr="0">
            <a:noAutofit/>
          </a:bodyPr>
          <a:lstStyle>
            <a:lvl1pPr algn="l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800" y="5056632"/>
            <a:ext cx="6477000" cy="1174088"/>
          </a:xfrm>
        </p:spPr>
        <p:txBody>
          <a:bodyPr vert="horz" lIns="91440" tIns="0" rIns="45720" bIns="0" rtlCol="0">
            <a:normAutofit/>
          </a:bodyPr>
          <a:lstStyle>
            <a:lvl1pPr marL="0" indent="0" algn="l" defTabSz="914400" rtl="0" eaLnBrk="1" latinLnBrk="0" hangingPunct="1">
              <a:lnSpc>
                <a:spcPts val="2600"/>
              </a:lnSpc>
              <a:spcBef>
                <a:spcPts val="0"/>
              </a:spcBef>
              <a:buSzPct val="90000"/>
              <a:buFontTx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00216"/>
            <a:ext cx="1984248" cy="274320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59352" y="6300216"/>
            <a:ext cx="3813048" cy="274320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300216"/>
            <a:ext cx="685800" cy="274320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0"/>
    </mc:Choice>
    <mc:Fallback xmlns="">
      <p:transition xmlns:p14="http://schemas.microsoft.com/office/powerpoint/2010/main" spd="slow" advClick="0" advTm="10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57EF0-2FB0-466E-8C66-7AE50E12615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645152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tabLst/>
              <a:defRPr sz="1800"/>
            </a:lvl6pPr>
            <a:lvl7pPr marL="2290763" indent="-344488">
              <a:tabLst/>
              <a:defRPr sz="1800"/>
            </a:lvl7pPr>
            <a:lvl8pPr marL="2290763" indent="-344488">
              <a:tabLst/>
              <a:defRPr sz="1800"/>
            </a:lvl8pPr>
            <a:lvl9pPr marL="2290763" indent="-344488">
              <a:tabLst/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645152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0"/>
    </mc:Choice>
    <mc:Fallback xmlns="">
      <p:transition xmlns:p14="http://schemas.microsoft.com/office/powerpoint/2010/main" spd="slow" advClick="0" advTm="10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57EF0-2FB0-466E-8C66-7AE50E12615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914400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645152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645152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0"/>
    </mc:Choice>
    <mc:Fallback xmlns="">
      <p:transition xmlns:p14="http://schemas.microsoft.com/office/powerpoint/2010/main" spd="slow" advClick="0" advTm="10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255F2-B6B8-4066-B0F1-3D4AF7E266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0"/>
    </mc:Choice>
    <mc:Fallback xmlns="">
      <p:transition xmlns:p14="http://schemas.microsoft.com/office/powerpoint/2010/main" spd="slow" advClick="0" advTm="10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53F97-8E69-4E73-8BA1-86332BB09A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0"/>
    </mc:Choice>
    <mc:Fallback xmlns="">
      <p:transition xmlns:p14="http://schemas.microsoft.com/office/powerpoint/2010/main" spd="slow" advClick="0" advTm="10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690048"/>
            <a:ext cx="3563938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7250" y="368490"/>
            <a:ext cx="3566160" cy="5627498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 marL="2290763" indent="-344488">
              <a:defRPr sz="2000"/>
            </a:lvl7pPr>
            <a:lvl8pPr marL="2290763" indent="-344488">
              <a:defRPr sz="2000"/>
            </a:lvl8pPr>
            <a:lvl9pPr marL="2290763" indent="-344488"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398" y="2866030"/>
            <a:ext cx="3563938" cy="2163171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4DA08-4F43-4DC5-A544-3419135058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0"/>
    </mc:Choice>
    <mc:Fallback xmlns="">
      <p:transition xmlns:p14="http://schemas.microsoft.com/office/powerpoint/2010/main" spd="slow" advClick="0" advTm="10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7546" y="1524000"/>
            <a:ext cx="356616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17544" y="2699982"/>
            <a:ext cx="3566160" cy="2163171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A16FC-50E7-455D-BBF4-EBC8FD009250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3" name="Group 7"/>
          <p:cNvGrpSpPr/>
          <p:nvPr/>
        </p:nvGrpSpPr>
        <p:grpSpPr>
          <a:xfrm rot="21421631">
            <a:off x="629028" y="505650"/>
            <a:ext cx="3850925" cy="5516274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Picture Placeholder 9"/>
          <p:cNvSpPr>
            <a:spLocks noGrp="1"/>
          </p:cNvSpPr>
          <p:nvPr>
            <p:ph type="pic" sz="quarter" idx="14"/>
          </p:nvPr>
        </p:nvSpPr>
        <p:spPr>
          <a:xfrm rot="21421631">
            <a:off x="808793" y="667560"/>
            <a:ext cx="3468664" cy="512472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0"/>
    </mc:Choice>
    <mc:Fallback xmlns="">
      <p:transition xmlns:p14="http://schemas.microsoft.com/office/powerpoint/2010/main" spd="slow" advClick="0" advTm="1000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3"/>
          <p:cNvGrpSpPr/>
          <p:nvPr/>
        </p:nvGrpSpPr>
        <p:grpSpPr>
          <a:xfrm rot="21214351">
            <a:off x="313409" y="3520798"/>
            <a:ext cx="4088024" cy="3026020"/>
            <a:chOff x="1524000" y="381000"/>
            <a:chExt cx="3657600" cy="4737978"/>
          </a:xfrm>
        </p:grpSpPr>
        <p:sp>
          <p:nvSpPr>
            <p:cNvPr id="15" name="Rectangle 14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7" name="Picture Placeholder 9"/>
          <p:cNvSpPr>
            <a:spLocks noGrp="1"/>
          </p:cNvSpPr>
          <p:nvPr>
            <p:ph type="pic" sz="quarter" idx="16"/>
          </p:nvPr>
        </p:nvSpPr>
        <p:spPr>
          <a:xfrm rot="21214351">
            <a:off x="491057" y="3682579"/>
            <a:ext cx="3704109" cy="269708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grpSp>
        <p:nvGrpSpPr>
          <p:cNvPr id="8" name="Group 9"/>
          <p:cNvGrpSpPr/>
          <p:nvPr/>
        </p:nvGrpSpPr>
        <p:grpSpPr>
          <a:xfrm rot="232774">
            <a:off x="169481" y="241256"/>
            <a:ext cx="4088024" cy="3026020"/>
            <a:chOff x="1524000" y="381000"/>
            <a:chExt cx="3657600" cy="4737978"/>
          </a:xfrm>
        </p:grpSpPr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Picture Placeholder 9"/>
          <p:cNvSpPr>
            <a:spLocks noGrp="1"/>
          </p:cNvSpPr>
          <p:nvPr>
            <p:ph type="pic" sz="quarter" idx="15"/>
          </p:nvPr>
        </p:nvSpPr>
        <p:spPr>
          <a:xfrm rot="232774">
            <a:off x="347129" y="403037"/>
            <a:ext cx="3704109" cy="269708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3434" y="1524000"/>
            <a:ext cx="356616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13432" y="2699982"/>
            <a:ext cx="3566160" cy="2163171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57EF0-2FB0-466E-8C66-7AE50E1261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0"/>
    </mc:Choice>
    <mc:Fallback xmlns="">
      <p:transition xmlns:p14="http://schemas.microsoft.com/office/powerpoint/2010/main" spd="slow" advClick="0" advTm="1000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762374"/>
            <a:ext cx="731520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3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3" name="Group 8"/>
          <p:cNvGrpSpPr/>
          <p:nvPr/>
        </p:nvGrpSpPr>
        <p:grpSpPr>
          <a:xfrm rot="232774">
            <a:off x="2059282" y="379100"/>
            <a:ext cx="5031327" cy="3443312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928736"/>
            <a:ext cx="7315200" cy="987970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57EF0-2FB0-466E-8C66-7AE50E12615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5"/>
          </p:nvPr>
        </p:nvSpPr>
        <p:spPr>
          <a:xfrm rot="232774">
            <a:off x="2248157" y="564564"/>
            <a:ext cx="4653577" cy="307238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0"/>
    </mc:Choice>
    <mc:Fallback xmlns="">
      <p:transition xmlns:p14="http://schemas.microsoft.com/office/powerpoint/2010/main" spd="slow" advClick="0" advTm="1000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762374"/>
            <a:ext cx="731520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3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3" name="Group 13"/>
          <p:cNvGrpSpPr/>
          <p:nvPr/>
        </p:nvGrpSpPr>
        <p:grpSpPr>
          <a:xfrm rot="21420000">
            <a:off x="113687" y="116368"/>
            <a:ext cx="3969060" cy="3705360"/>
            <a:chOff x="1524000" y="381000"/>
            <a:chExt cx="3657600" cy="4737978"/>
          </a:xfrm>
        </p:grpSpPr>
        <p:sp>
          <p:nvSpPr>
            <p:cNvPr id="15" name="Rectangle 14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7" name="Picture Placeholder 9"/>
          <p:cNvSpPr>
            <a:spLocks noGrp="1"/>
          </p:cNvSpPr>
          <p:nvPr>
            <p:ph type="pic" sz="quarter" idx="17"/>
          </p:nvPr>
        </p:nvSpPr>
        <p:spPr>
          <a:xfrm rot="21420000">
            <a:off x="299151" y="304998"/>
            <a:ext cx="3598455" cy="3334235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grpSp>
        <p:nvGrpSpPr>
          <p:cNvPr id="8" name="Group 9"/>
          <p:cNvGrpSpPr/>
          <p:nvPr/>
        </p:nvGrpSpPr>
        <p:grpSpPr>
          <a:xfrm rot="360000">
            <a:off x="4165479" y="323141"/>
            <a:ext cx="4792693" cy="3443312"/>
            <a:chOff x="1524000" y="381000"/>
            <a:chExt cx="3657600" cy="4737978"/>
          </a:xfrm>
        </p:grpSpPr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Picture Placeholder 9"/>
          <p:cNvSpPr>
            <a:spLocks noGrp="1"/>
          </p:cNvSpPr>
          <p:nvPr>
            <p:ph type="pic" sz="quarter" idx="16"/>
          </p:nvPr>
        </p:nvSpPr>
        <p:spPr>
          <a:xfrm rot="360000">
            <a:off x="4336486" y="507668"/>
            <a:ext cx="4432860" cy="307238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926106"/>
            <a:ext cx="7315200" cy="990600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57EF0-2FB0-466E-8C66-7AE50E1261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0"/>
    </mc:Choice>
    <mc:Fallback xmlns="">
      <p:transition xmlns:p14="http://schemas.microsoft.com/office/powerpoint/2010/main" spd="slow" advClick="0" advTm="1000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B1E45-E47D-4C91-AA8A-81D0BED11E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0"/>
    </mc:Choice>
    <mc:Fallback xmlns="">
      <p:transition xmlns:p14="http://schemas.microsoft.com/office/powerpoint/2010/main" spd="slow" advClick="0" advTm="10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2C11C-6D2A-41E6-8E1A-6DB2F9D58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0"/>
    </mc:Choice>
    <mc:Fallback xmlns="">
      <p:transition xmlns:p14="http://schemas.microsoft.com/office/powerpoint/2010/main" spd="slow" advClick="0" advTm="10000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51682" y="450851"/>
            <a:ext cx="846083" cy="5357812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450851"/>
            <a:ext cx="5943600" cy="5357812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E3916-ED4F-4DC5-A96E-164C8797005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0"/>
    </mc:Choice>
    <mc:Fallback xmlns="">
      <p:transition xmlns:p14="http://schemas.microsoft.com/office/powerpoint/2010/main" spd="slow" advClick="0" advTm="10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Watermark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1122215" y="3200400"/>
            <a:ext cx="8021782" cy="2209800"/>
          </a:xfrm>
        </p:spPr>
        <p:txBody>
          <a:bodyPr wrap="none" lIns="0" tIns="0" rIns="0" bIns="0" anchor="ctr" anchorCtr="0">
            <a:noAutofit/>
          </a:bodyPr>
          <a:lstStyle>
            <a:lvl1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  <a:lvl2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2pPr>
            <a:lvl3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3pPr>
            <a:lvl4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4pPr>
            <a:lvl5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0813" y="3833095"/>
            <a:ext cx="4724400" cy="1209964"/>
          </a:xfrm>
        </p:spPr>
        <p:txBody>
          <a:bodyPr lIns="45720" tIns="0" rIns="45720" bIns="0" anchor="b" anchorCtr="0">
            <a:noAutofit/>
          </a:bodyPr>
          <a:lstStyle>
            <a:lvl1pPr algn="l">
              <a:lnSpc>
                <a:spcPts val="5000"/>
              </a:lnSpc>
              <a:defRPr sz="460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0813" y="5056909"/>
            <a:ext cx="4724400" cy="1156586"/>
          </a:xfrm>
        </p:spPr>
        <p:txBody>
          <a:bodyPr lIns="91440" tIns="0" rIns="45720" bIns="0">
            <a:normAutofit/>
          </a:bodyPr>
          <a:lstStyle>
            <a:lvl1pPr marL="0" indent="0" algn="l">
              <a:lnSpc>
                <a:spcPts val="2600"/>
              </a:lnSpc>
              <a:spcBef>
                <a:spcPct val="0"/>
              </a:spcBef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98744"/>
            <a:ext cx="1981200" cy="273050"/>
          </a:xfrm>
        </p:spPr>
        <p:txBody>
          <a:bodyPr/>
          <a:lstStyle>
            <a:lvl1pPr algn="l">
              <a:defRPr sz="1100">
                <a:latin typeface="Rockwell" pitchFamily="18" charset="0"/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400" y="6298744"/>
            <a:ext cx="3810000" cy="27305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64856" y="6312392"/>
            <a:ext cx="685800" cy="265089"/>
          </a:xfrm>
        </p:spPr>
        <p:txBody>
          <a:bodyPr/>
          <a:lstStyle>
            <a:lvl1pPr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fld id="{1D857EF0-2FB0-466E-8C66-7AE50E1261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0"/>
    </mc:Choice>
    <mc:Fallback xmlns="">
      <p:transition xmlns:p14="http://schemas.microsoft.com/office/powerpoint/2010/main" spd="slow" advClick="0" advTm="10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94560"/>
            <a:ext cx="7772400" cy="1362075"/>
          </a:xfrm>
        </p:spPr>
        <p:txBody>
          <a:bodyPr vert="horz" lIns="45720" tIns="0" rIns="45720" bIns="0" rtlCol="0" anchor="b" anchorCtr="0">
            <a:noAutofit/>
          </a:bodyPr>
          <a:lstStyle>
            <a:lvl1pPr algn="l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sz="4600" b="1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557016"/>
            <a:ext cx="7772400" cy="987552"/>
          </a:xfrm>
        </p:spPr>
        <p:txBody>
          <a:bodyPr vert="horz" lIns="91440" tIns="0" rIns="45720" bIns="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SzPct val="90000"/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53D78-EE21-48C2-ABBA-BB740D3319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0"/>
    </mc:Choice>
    <mc:Fallback xmlns="">
      <p:transition xmlns:p14="http://schemas.microsoft.com/office/powerpoint/2010/main" spd="slow" advClick="0" advTm="10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Watermark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12693" y="1689847"/>
            <a:ext cx="8431303" cy="2209800"/>
          </a:xfrm>
        </p:spPr>
        <p:txBody>
          <a:bodyPr wrap="none" lIns="0" tIns="0" rIns="0" bIns="0" anchor="ctr" anchorCtr="0">
            <a:noAutofit/>
          </a:bodyPr>
          <a:lstStyle>
            <a:lvl1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  <a:lvl2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2pPr>
            <a:lvl3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3pPr>
            <a:lvl4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4pPr>
            <a:lvl5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196353"/>
            <a:ext cx="5334000" cy="1362075"/>
          </a:xfrm>
        </p:spPr>
        <p:txBody>
          <a:bodyPr lIns="45720" tIns="0" rIns="45720" bIns="0" anchor="b" anchorCtr="0"/>
          <a:lstStyle>
            <a:lvl1pPr algn="l">
              <a:lnSpc>
                <a:spcPts val="5000"/>
              </a:lnSpc>
              <a:defRPr sz="4600" b="1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560618"/>
            <a:ext cx="5334000" cy="983087"/>
          </a:xfrm>
        </p:spPr>
        <p:txBody>
          <a:bodyPr tIns="0" rIns="45720" bIns="0" anchor="t" anchorCtr="0"/>
          <a:lstStyle>
            <a:lvl1pPr marL="0" indent="0">
              <a:spcBef>
                <a:spcPct val="0"/>
              </a:spcBef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57EF0-2FB0-466E-8C66-7AE50E1261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0"/>
    </mc:Choice>
    <mc:Fallback xmlns="">
      <p:transition xmlns:p14="http://schemas.microsoft.com/office/powerpoint/2010/main" spd="slow" advClick="0" advTm="10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2775" y="4069804"/>
            <a:ext cx="5538788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3" name="Group 8"/>
          <p:cNvGrpSpPr/>
          <p:nvPr/>
        </p:nvGrpSpPr>
        <p:grpSpPr>
          <a:xfrm rot="21240000">
            <a:off x="654352" y="445180"/>
            <a:ext cx="5416247" cy="3630168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Picture Placeholder 9"/>
          <p:cNvSpPr>
            <a:spLocks noGrp="1"/>
          </p:cNvSpPr>
          <p:nvPr>
            <p:ph type="pic" sz="quarter" idx="15"/>
          </p:nvPr>
        </p:nvSpPr>
        <p:spPr>
          <a:xfrm rot="21240000">
            <a:off x="857677" y="632632"/>
            <a:ext cx="5009597" cy="325526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58117" y="5230906"/>
            <a:ext cx="5532958" cy="865093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57EF0-2FB0-466E-8C66-7AE50E1261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0"/>
    </mc:Choice>
    <mc:Fallback xmlns="">
      <p:transition xmlns:p14="http://schemas.microsoft.com/office/powerpoint/2010/main" spd="slow" advClick="0" advTm="10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85A59-3188-48B1-AFD0-D96E2A3B87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0"/>
    </mc:Choice>
    <mc:Fallback xmlns="">
      <p:transition xmlns:p14="http://schemas.microsoft.com/office/powerpoint/2010/main" spd="slow" advClick="0" advTm="10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326" y="1419366"/>
            <a:ext cx="3200400" cy="584035"/>
          </a:xfrm>
        </p:spPr>
        <p:txBody>
          <a:bodyPr anchor="b"/>
          <a:lstStyle>
            <a:lvl1pPr marL="0" indent="0" algn="ctr">
              <a:spcBef>
                <a:spcPct val="0"/>
              </a:spcBef>
              <a:buNone/>
              <a:defRPr sz="2200" b="0">
                <a:solidFill>
                  <a:schemeClr val="tx2">
                    <a:lumMod val="60000"/>
                    <a:lumOff val="40000"/>
                  </a:schemeClr>
                </a:solidFill>
                <a:latin typeface="Impact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7367" y="2174875"/>
            <a:ext cx="3566160" cy="3616325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2290763" indent="-344488">
              <a:defRPr sz="1600"/>
            </a:lvl6pPr>
            <a:lvl7pPr marL="2290763" indent="-344488">
              <a:defRPr sz="1600"/>
            </a:lvl7pPr>
            <a:lvl8pPr marL="2290763" indent="-344488">
              <a:defRPr sz="1600"/>
            </a:lvl8pPr>
            <a:lvl9pPr marL="229076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30247" y="1419366"/>
            <a:ext cx="3200400" cy="584035"/>
          </a:xfrm>
        </p:spPr>
        <p:txBody>
          <a:bodyPr anchor="b"/>
          <a:lstStyle>
            <a:lvl1pPr marL="0" indent="0" algn="ctr">
              <a:spcBef>
                <a:spcPct val="0"/>
              </a:spcBef>
              <a:buNone/>
              <a:defRPr sz="2200" b="0">
                <a:solidFill>
                  <a:schemeClr val="tx2">
                    <a:lumMod val="60000"/>
                    <a:lumOff val="40000"/>
                  </a:schemeClr>
                </a:solidFill>
                <a:latin typeface="Impact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6514" y="2174875"/>
            <a:ext cx="3566160" cy="3616325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2290763" indent="-344488">
              <a:defRPr sz="1600"/>
            </a:lvl6pPr>
            <a:lvl7pPr marL="2290763" indent="-344488">
              <a:defRPr sz="1600"/>
            </a:lvl7pPr>
            <a:lvl8pPr marL="2290763" indent="-344488">
              <a:defRPr sz="1600"/>
            </a:lvl8pPr>
            <a:lvl9pPr marL="229076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40949-343B-4052-89C5-5A7D6D15F89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Picture 10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039" y="1897040"/>
            <a:ext cx="3228975" cy="142875"/>
          </a:xfrm>
          <a:prstGeom prst="rect">
            <a:avLst/>
          </a:prstGeom>
        </p:spPr>
      </p:pic>
      <p:pic>
        <p:nvPicPr>
          <p:cNvPr id="13" name="Picture 12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5960" y="1897040"/>
            <a:ext cx="3228975" cy="142875"/>
          </a:xfrm>
          <a:prstGeom prst="rect">
            <a:avLst/>
          </a:prstGeom>
        </p:spPr>
      </p:pic>
      <p:pic>
        <p:nvPicPr>
          <p:cNvPr id="12" name="Picture 11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039" y="1897040"/>
            <a:ext cx="3228975" cy="142875"/>
          </a:xfrm>
          <a:prstGeom prst="rect">
            <a:avLst/>
          </a:prstGeom>
        </p:spPr>
      </p:pic>
      <p:pic>
        <p:nvPicPr>
          <p:cNvPr id="14" name="Picture 13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5960" y="1897040"/>
            <a:ext cx="3228975" cy="1428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0"/>
    </mc:Choice>
    <mc:Fallback xmlns="">
      <p:transition xmlns:p14="http://schemas.microsoft.com/office/powerpoint/2010/main" spd="slow" advClick="0" advTm="10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8"/>
            <a:ext cx="731520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57EF0-2FB0-466E-8C66-7AE50E12615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914400" y="3870960"/>
            <a:ext cx="731520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0"/>
    </mc:Choice>
    <mc:Fallback xmlns="">
      <p:transition xmlns:p14="http://schemas.microsoft.com/office/powerpoint/2010/main" spd="slow" advClick="0" advTm="10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theme" Target="../theme/theme1.xml"/><Relationship Id="rId22" Type="http://schemas.openxmlformats.org/officeDocument/2006/relationships/image" Target="../media/image6.png"/><Relationship Id="rId23" Type="http://schemas.openxmlformats.org/officeDocument/2006/relationships/image" Target="../media/image7.png"/><Relationship Id="rId24" Type="http://schemas.openxmlformats.org/officeDocument/2006/relationships/image" Target="../media/image8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503238"/>
            <a:ext cx="7313613" cy="868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735138"/>
            <a:ext cx="7313613" cy="40560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63438" y="6314461"/>
            <a:ext cx="1295400" cy="2650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2607" y="6305797"/>
            <a:ext cx="3717967" cy="2592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21388" y="5476097"/>
            <a:ext cx="1483056" cy="8518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</a:lstStyle>
          <a:p>
            <a:fld id="{1D857EF0-2FB0-466E-8C66-7AE50E12615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95" r:id="rId5"/>
    <p:sldLayoutId id="2147483796" r:id="rId6"/>
    <p:sldLayoutId id="2147483797" r:id="rId7"/>
    <p:sldLayoutId id="2147483798" r:id="rId8"/>
    <p:sldLayoutId id="2147483799" r:id="rId9"/>
    <p:sldLayoutId id="2147483800" r:id="rId10"/>
    <p:sldLayoutId id="2147483801" r:id="rId11"/>
    <p:sldLayoutId id="2147483802" r:id="rId12"/>
    <p:sldLayoutId id="2147483803" r:id="rId13"/>
    <p:sldLayoutId id="2147483804" r:id="rId14"/>
    <p:sldLayoutId id="2147483805" r:id="rId15"/>
    <p:sldLayoutId id="2147483806" r:id="rId16"/>
    <p:sldLayoutId id="2147483807" r:id="rId17"/>
    <p:sldLayoutId id="2147483808" r:id="rId18"/>
    <p:sldLayoutId id="2147483809" r:id="rId19"/>
    <p:sldLayoutId id="2147483810" r:id="rId20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10000"/>
    </mc:Choice>
    <mc:Fallback xmlns="">
      <p:transition xmlns:p14="http://schemas.microsoft.com/office/powerpoint/2010/main" spd="slow" advClick="0" advTm="10000"/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63550" indent="-463550" algn="l" defTabSz="914400" rtl="0" eaLnBrk="1" latinLnBrk="0" hangingPunct="1">
        <a:spcBef>
          <a:spcPts val="2000"/>
        </a:spcBef>
        <a:buSzPct val="90000"/>
        <a:buFontTx/>
        <a:buBlip>
          <a:blip r:embed="rId22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SzPct val="90000"/>
        <a:buFontTx/>
        <a:buBlip>
          <a:blip r:embed="rId23"/>
        </a:buBlip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7025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938338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ct val="20000"/>
        </a:spcBef>
        <a:buSzPct val="90000"/>
        <a:buFontTx/>
        <a:buBlip>
          <a:blip r:embed="rId22"/>
        </a:buBlip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ct val="20000"/>
        </a:spcBef>
        <a:buSzPct val="90000"/>
        <a:buFontTx/>
        <a:buBlip>
          <a:blip r:embed="rId24"/>
        </a:buBlip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ct val="20000"/>
        </a:spcBef>
        <a:buSzPct val="90000"/>
        <a:buFontTx/>
        <a:buBlip>
          <a:blip r:embed="rId22"/>
        </a:buBlip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ct val="20000"/>
        </a:spcBef>
        <a:buSzPct val="90000"/>
        <a:buFontTx/>
        <a:buBlip>
          <a:blip r:embed="rId23"/>
        </a:buBlip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jp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jp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jp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4" Type="http://schemas.openxmlformats.org/officeDocument/2006/relationships/image" Target="../media/image35.jp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" name="Content Placeholder 1" descr="get_a_brain_morans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7353" r="-17353"/>
          <a:stretch>
            <a:fillRect/>
          </a:stretch>
        </p:blipFill>
        <p:spPr>
          <a:xfrm>
            <a:off x="914400" y="503238"/>
            <a:ext cx="7313613" cy="5287962"/>
          </a:xfrm>
        </p:spPr>
      </p:pic>
    </p:spTree>
    <p:extLst>
      <p:ext uri="{BB962C8B-B14F-4D97-AF65-F5344CB8AC3E}">
        <p14:creationId xmlns:p14="http://schemas.microsoft.com/office/powerpoint/2010/main" val="4129291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0"/>
    </mc:Choice>
    <mc:Fallback xmlns="">
      <p:transition xmlns:p14="http://schemas.microsoft.com/office/powerpoint/2010/main" spd="slow" advClick="0" advTm="1000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fox-news-infromed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853" b="-2853"/>
          <a:stretch>
            <a:fillRect/>
          </a:stretch>
        </p:blipFill>
        <p:spPr>
          <a:xfrm>
            <a:off x="914400" y="503238"/>
            <a:ext cx="7313613" cy="5287962"/>
          </a:xfrm>
        </p:spPr>
      </p:pic>
    </p:spTree>
    <p:extLst>
      <p:ext uri="{BB962C8B-B14F-4D97-AF65-F5344CB8AC3E}">
        <p14:creationId xmlns:p14="http://schemas.microsoft.com/office/powerpoint/2010/main" val="1402788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0"/>
    </mc:Choice>
    <mc:Fallback xmlns="">
      <p:transition xmlns:p14="http://schemas.microsoft.com/office/powerpoint/2010/main" spd="slow" advClick="0" advTm="1000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fix-are-skoolz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4147" r="-54147"/>
          <a:stretch>
            <a:fillRect/>
          </a:stretch>
        </p:blipFill>
        <p:spPr>
          <a:xfrm>
            <a:off x="914400" y="503238"/>
            <a:ext cx="7313613" cy="5287962"/>
          </a:xfrm>
        </p:spPr>
      </p:pic>
    </p:spTree>
    <p:extLst>
      <p:ext uri="{BB962C8B-B14F-4D97-AF65-F5344CB8AC3E}">
        <p14:creationId xmlns:p14="http://schemas.microsoft.com/office/powerpoint/2010/main" val="1402788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0"/>
    </mc:Choice>
    <mc:Fallback xmlns="">
      <p:transition xmlns:p14="http://schemas.microsoft.com/office/powerpoint/2010/main" spd="slow" advClick="0" advTm="1000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 descr="mitt-fix-washinton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126" r="-12126"/>
          <a:stretch>
            <a:fillRect/>
          </a:stretch>
        </p:blipFill>
        <p:spPr>
          <a:xfrm>
            <a:off x="914400" y="503238"/>
            <a:ext cx="7313613" cy="5287962"/>
          </a:xfrm>
        </p:spPr>
      </p:pic>
    </p:spTree>
    <p:extLst>
      <p:ext uri="{BB962C8B-B14F-4D97-AF65-F5344CB8AC3E}">
        <p14:creationId xmlns:p14="http://schemas.microsoft.com/office/powerpoint/2010/main" val="1402788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0"/>
    </mc:Choice>
    <mc:Fallback xmlns="">
      <p:transition xmlns:p14="http://schemas.microsoft.com/office/powerpoint/2010/main" spd="slow" advClick="0" advTm="1000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my-furture-sign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65" r="-1865"/>
          <a:stretch>
            <a:fillRect/>
          </a:stretch>
        </p:blipFill>
        <p:spPr>
          <a:xfrm>
            <a:off x="914400" y="503238"/>
            <a:ext cx="7313613" cy="5287962"/>
          </a:xfrm>
        </p:spPr>
      </p:pic>
    </p:spTree>
    <p:extLst>
      <p:ext uri="{BB962C8B-B14F-4D97-AF65-F5344CB8AC3E}">
        <p14:creationId xmlns:p14="http://schemas.microsoft.com/office/powerpoint/2010/main" val="1402788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0"/>
    </mc:Choice>
    <mc:Fallback xmlns="">
      <p:transition xmlns:p14="http://schemas.microsoft.com/office/powerpoint/2010/main" spd="slow" advClick="0" advTm="1000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lawn-sign-powerful-fabric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445" b="-4445"/>
          <a:stretch>
            <a:fillRect/>
          </a:stretch>
        </p:blipFill>
        <p:spPr>
          <a:xfrm>
            <a:off x="914400" y="503238"/>
            <a:ext cx="7313613" cy="5287962"/>
          </a:xfrm>
        </p:spPr>
      </p:pic>
    </p:spTree>
    <p:extLst>
      <p:ext uri="{BB962C8B-B14F-4D97-AF65-F5344CB8AC3E}">
        <p14:creationId xmlns:p14="http://schemas.microsoft.com/office/powerpoint/2010/main" val="1402788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0"/>
    </mc:Choice>
    <mc:Fallback xmlns="">
      <p:transition xmlns:p14="http://schemas.microsoft.com/office/powerpoint/2010/main" spd="slow" advClick="0" advTm="1000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obama-read-the-consitution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65" r="-1865"/>
          <a:stretch>
            <a:fillRect/>
          </a:stretch>
        </p:blipFill>
        <p:spPr>
          <a:xfrm>
            <a:off x="914400" y="503238"/>
            <a:ext cx="7313613" cy="5287962"/>
          </a:xfrm>
        </p:spPr>
      </p:pic>
    </p:spTree>
    <p:extLst>
      <p:ext uri="{BB962C8B-B14F-4D97-AF65-F5344CB8AC3E}">
        <p14:creationId xmlns:p14="http://schemas.microsoft.com/office/powerpoint/2010/main" val="1402788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0"/>
    </mc:Choice>
    <mc:Fallback xmlns="">
      <p:transition xmlns:p14="http://schemas.microsoft.com/office/powerpoint/2010/main" spd="slow" advClick="0" advTm="1000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 descr="offical-sign-protester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6266" r="-56266"/>
          <a:stretch>
            <a:fillRect/>
          </a:stretch>
        </p:blipFill>
        <p:spPr>
          <a:xfrm>
            <a:off x="914400" y="503238"/>
            <a:ext cx="7313613" cy="5287962"/>
          </a:xfrm>
        </p:spPr>
      </p:pic>
    </p:spTree>
    <p:extLst>
      <p:ext uri="{BB962C8B-B14F-4D97-AF65-F5344CB8AC3E}">
        <p14:creationId xmlns:p14="http://schemas.microsoft.com/office/powerpoint/2010/main" val="79143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0"/>
    </mc:Choice>
    <mc:Fallback xmlns="">
      <p:transition xmlns:p14="http://schemas.microsoft.com/office/powerpoint/2010/main" spd="slow" advClick="0" advTm="1000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" name="Content Placeholder 1" descr="only-lanoguage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8391" b="-8391"/>
          <a:stretch>
            <a:fillRect/>
          </a:stretch>
        </p:blipFill>
        <p:spPr>
          <a:xfrm>
            <a:off x="914400" y="503238"/>
            <a:ext cx="7313613" cy="5287962"/>
          </a:xfrm>
        </p:spPr>
      </p:pic>
    </p:spTree>
    <p:extLst>
      <p:ext uri="{BB962C8B-B14F-4D97-AF65-F5344CB8AC3E}">
        <p14:creationId xmlns:p14="http://schemas.microsoft.com/office/powerpoint/2010/main" val="461967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0"/>
    </mc:Choice>
    <mc:Fallback xmlns="">
      <p:transition xmlns:p14="http://schemas.microsoft.com/office/powerpoint/2010/main" spd="slow" advClick="0" advTm="1000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" name="Content Placeholder 1" descr="protest-english-excetions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8075" b="-8075"/>
          <a:stretch>
            <a:fillRect/>
          </a:stretch>
        </p:blipFill>
        <p:spPr>
          <a:xfrm>
            <a:off x="914400" y="503238"/>
            <a:ext cx="7313613" cy="5287962"/>
          </a:xfrm>
        </p:spPr>
      </p:pic>
    </p:spTree>
    <p:extLst>
      <p:ext uri="{BB962C8B-B14F-4D97-AF65-F5344CB8AC3E}">
        <p14:creationId xmlns:p14="http://schemas.microsoft.com/office/powerpoint/2010/main" val="2499021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0"/>
    </mc:Choice>
    <mc:Fallback xmlns="">
      <p:transition xmlns:p14="http://schemas.microsoft.com/office/powerpoint/2010/main" spd="slow" advClick="0" advTm="1000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" name="Content Placeholder 1" descr="respect-are-country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8999" r="-138999"/>
          <a:stretch>
            <a:fillRect/>
          </a:stretch>
        </p:blipFill>
        <p:spPr>
          <a:xfrm>
            <a:off x="914400" y="503238"/>
            <a:ext cx="7313613" cy="5287962"/>
          </a:xfrm>
        </p:spPr>
      </p:pic>
    </p:spTree>
    <p:extLst>
      <p:ext uri="{BB962C8B-B14F-4D97-AF65-F5344CB8AC3E}">
        <p14:creationId xmlns:p14="http://schemas.microsoft.com/office/powerpoint/2010/main" val="1780260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0"/>
    </mc:Choice>
    <mc:Fallback xmlns="">
      <p:transition xmlns:p14="http://schemas.microsoft.com/office/powerpoint/2010/main" spd="slow" advClick="0" advTm="1000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 descr="amensty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3704" r="-43704"/>
          <a:stretch>
            <a:fillRect/>
          </a:stretch>
        </p:blipFill>
        <p:spPr>
          <a:xfrm>
            <a:off x="914400" y="503238"/>
            <a:ext cx="7313613" cy="5287962"/>
          </a:xfrm>
        </p:spPr>
      </p:pic>
    </p:spTree>
    <p:extLst>
      <p:ext uri="{BB962C8B-B14F-4D97-AF65-F5344CB8AC3E}">
        <p14:creationId xmlns:p14="http://schemas.microsoft.com/office/powerpoint/2010/main" val="3334715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0"/>
    </mc:Choice>
    <mc:Fallback xmlns="">
      <p:transition xmlns:p14="http://schemas.microsoft.com/office/powerpoint/2010/main" spd="slow" advClick="0" advTm="1000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romney-app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4269" b="-14269"/>
          <a:stretch>
            <a:fillRect/>
          </a:stretch>
        </p:blipFill>
        <p:spPr>
          <a:xfrm>
            <a:off x="914400" y="503238"/>
            <a:ext cx="7313613" cy="5287962"/>
          </a:xfrm>
        </p:spPr>
      </p:pic>
    </p:spTree>
    <p:extLst>
      <p:ext uri="{BB962C8B-B14F-4D97-AF65-F5344CB8AC3E}">
        <p14:creationId xmlns:p14="http://schemas.microsoft.com/office/powerpoint/2010/main" val="4194744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0"/>
    </mc:Choice>
    <mc:Fallback xmlns="">
      <p:transition xmlns:p14="http://schemas.microsoft.com/office/powerpoint/2010/main" spd="slow" advClick="0" advTm="1000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Content Placeholder 2" descr="mary_me.jpe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205" r="-42205"/>
          <a:stretch>
            <a:fillRect/>
          </a:stretch>
        </p:blipFill>
        <p:spPr>
          <a:xfrm>
            <a:off x="914400" y="503238"/>
            <a:ext cx="7313613" cy="5287962"/>
          </a:xfrm>
        </p:spPr>
      </p:pic>
    </p:spTree>
    <p:extLst>
      <p:ext uri="{BB962C8B-B14F-4D97-AF65-F5344CB8AC3E}">
        <p14:creationId xmlns:p14="http://schemas.microsoft.com/office/powerpoint/2010/main" val="4273280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0"/>
    </mc:Choice>
    <mc:Fallback xmlns="">
      <p:transition xmlns:p14="http://schemas.microsoft.com/office/powerpoint/2010/main" spd="slow" advClick="0" advTm="1000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merry_me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227" b="-4227"/>
          <a:stretch>
            <a:fillRect/>
          </a:stretch>
        </p:blipFill>
        <p:spPr>
          <a:xfrm>
            <a:off x="914400" y="503238"/>
            <a:ext cx="7313613" cy="5287962"/>
          </a:xfrm>
        </p:spPr>
      </p:pic>
    </p:spTree>
    <p:extLst>
      <p:ext uri="{BB962C8B-B14F-4D97-AF65-F5344CB8AC3E}">
        <p14:creationId xmlns:p14="http://schemas.microsoft.com/office/powerpoint/2010/main" val="2978687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0"/>
    </mc:Choice>
    <mc:Fallback xmlns="">
      <p:transition xmlns:p14="http://schemas.microsoft.com/office/powerpoint/2010/main" spd="slow" advClick="0" advTm="1000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papalmedallesus1.jpg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636" b="-24636"/>
          <a:stretch>
            <a:fillRect/>
          </a:stretch>
        </p:blipFill>
        <p:spPr>
          <a:xfrm>
            <a:off x="914400" y="503238"/>
            <a:ext cx="3565525" cy="5287962"/>
          </a:xfrm>
        </p:spPr>
      </p:pic>
      <p:pic>
        <p:nvPicPr>
          <p:cNvPr id="9" name="Content Placeholder 8" descr="papal-medal-misspell-lesus.si.jpg"/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81872" b="-81872"/>
          <a:stretch>
            <a:fillRect/>
          </a:stretch>
        </p:blipFill>
        <p:spPr>
          <a:xfrm>
            <a:off x="4648200" y="503238"/>
            <a:ext cx="3565525" cy="5287962"/>
          </a:xfrm>
        </p:spPr>
      </p:pic>
    </p:spTree>
    <p:extLst>
      <p:ext uri="{BB962C8B-B14F-4D97-AF65-F5344CB8AC3E}">
        <p14:creationId xmlns:p14="http://schemas.microsoft.com/office/powerpoint/2010/main" val="1199123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0"/>
    </mc:Choice>
    <mc:Fallback xmlns="">
      <p:transition xmlns:p14="http://schemas.microsoft.com/office/powerpoint/2010/main" spd="slow" advClick="0" advTm="1000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" name="Content Placeholder 1" descr="no-amnety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962" b="-5962"/>
          <a:stretch>
            <a:fillRect/>
          </a:stretch>
        </p:blipFill>
        <p:spPr>
          <a:xfrm>
            <a:off x="914400" y="503238"/>
            <a:ext cx="7313613" cy="5287962"/>
          </a:xfrm>
        </p:spPr>
      </p:pic>
    </p:spTree>
    <p:extLst>
      <p:ext uri="{BB962C8B-B14F-4D97-AF65-F5344CB8AC3E}">
        <p14:creationId xmlns:p14="http://schemas.microsoft.com/office/powerpoint/2010/main" val="4129291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0"/>
    </mc:Choice>
    <mc:Fallback xmlns="">
      <p:transition xmlns:p14="http://schemas.microsoft.com/office/powerpoint/2010/main" spd="slow" advClick="0" advTm="1000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extremey-amesty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445" b="-4445"/>
          <a:stretch>
            <a:fillRect/>
          </a:stretch>
        </p:blipFill>
        <p:spPr>
          <a:xfrm>
            <a:off x="914400" y="503238"/>
            <a:ext cx="7313613" cy="5287962"/>
          </a:xfrm>
        </p:spPr>
      </p:pic>
    </p:spTree>
    <p:extLst>
      <p:ext uri="{BB962C8B-B14F-4D97-AF65-F5344CB8AC3E}">
        <p14:creationId xmlns:p14="http://schemas.microsoft.com/office/powerpoint/2010/main" val="1402788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0"/>
    </mc:Choice>
    <mc:Fallback xmlns="">
      <p:transition xmlns:p14="http://schemas.microsoft.com/office/powerpoint/2010/main" spd="slow" advClick="0" advTm="1000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" name="Content Placeholder 1" descr="crisis-of-competnce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282" b="-4282"/>
          <a:stretch>
            <a:fillRect/>
          </a:stretch>
        </p:blipFill>
        <p:spPr>
          <a:xfrm>
            <a:off x="914400" y="503238"/>
            <a:ext cx="7313613" cy="5287962"/>
          </a:xfrm>
        </p:spPr>
      </p:pic>
    </p:spTree>
    <p:extLst>
      <p:ext uri="{BB962C8B-B14F-4D97-AF65-F5344CB8AC3E}">
        <p14:creationId xmlns:p14="http://schemas.microsoft.com/office/powerpoint/2010/main" val="4129291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0"/>
    </mc:Choice>
    <mc:Fallback xmlns="">
      <p:transition xmlns:p14="http://schemas.microsoft.com/office/powerpoint/2010/main" spd="slow" advClick="0" advTm="1000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" name="Content Placeholder 1" descr="teabaggers-stole-dictionary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" r="-1450"/>
          <a:stretch>
            <a:fillRect/>
          </a:stretch>
        </p:blipFill>
        <p:spPr>
          <a:xfrm>
            <a:off x="914400" y="503238"/>
            <a:ext cx="7313613" cy="5287962"/>
          </a:xfrm>
        </p:spPr>
      </p:pic>
    </p:spTree>
    <p:extLst>
      <p:ext uri="{BB962C8B-B14F-4D97-AF65-F5344CB8AC3E}">
        <p14:creationId xmlns:p14="http://schemas.microsoft.com/office/powerpoint/2010/main" val="4129291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0"/>
    </mc:Choice>
    <mc:Fallback xmlns="">
      <p:transition xmlns:p14="http://schemas.microsoft.com/office/powerpoint/2010/main" spd="slow" advClick="0" advTm="1000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descent-tea-bagger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2874" r="-32874"/>
          <a:stretch>
            <a:fillRect/>
          </a:stretch>
        </p:blipFill>
        <p:spPr>
          <a:xfrm>
            <a:off x="914400" y="503238"/>
            <a:ext cx="7313613" cy="5287962"/>
          </a:xfrm>
        </p:spPr>
      </p:pic>
    </p:spTree>
    <p:extLst>
      <p:ext uri="{BB962C8B-B14F-4D97-AF65-F5344CB8AC3E}">
        <p14:creationId xmlns:p14="http://schemas.microsoft.com/office/powerpoint/2010/main" val="14632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0"/>
    </mc:Choice>
    <mc:Fallback xmlns="">
      <p:transition xmlns:p14="http://schemas.microsoft.com/office/powerpoint/2010/main" spd="slow" advClick="0" advTm="1000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dream-fail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911" r="-5911"/>
          <a:stretch>
            <a:fillRect/>
          </a:stretch>
        </p:blipFill>
        <p:spPr>
          <a:xfrm>
            <a:off x="914400" y="503238"/>
            <a:ext cx="7313613" cy="5287962"/>
          </a:xfrm>
        </p:spPr>
      </p:pic>
    </p:spTree>
    <p:extLst>
      <p:ext uri="{BB962C8B-B14F-4D97-AF65-F5344CB8AC3E}">
        <p14:creationId xmlns:p14="http://schemas.microsoft.com/office/powerpoint/2010/main" val="1402788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0"/>
    </mc:Choice>
    <mc:Fallback xmlns="">
      <p:transition xmlns:p14="http://schemas.microsoft.com/office/powerpoint/2010/main" spd="slow" advClick="0" advTm="1000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 descr="homescholers-for-perry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830" b="-1830"/>
          <a:stretch>
            <a:fillRect/>
          </a:stretch>
        </p:blipFill>
        <p:spPr>
          <a:xfrm>
            <a:off x="914400" y="503238"/>
            <a:ext cx="7313613" cy="5287962"/>
          </a:xfrm>
        </p:spPr>
      </p:pic>
    </p:spTree>
    <p:extLst>
      <p:ext uri="{BB962C8B-B14F-4D97-AF65-F5344CB8AC3E}">
        <p14:creationId xmlns:p14="http://schemas.microsoft.com/office/powerpoint/2010/main" val="1402788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0"/>
    </mc:Choice>
    <mc:Fallback xmlns="">
      <p:transition xmlns:p14="http://schemas.microsoft.com/office/powerpoint/2010/main" spd="slow" advClick="0" advTm="1000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Inkwell">
  <a:themeElements>
    <a:clrScheme name="Inkwell">
      <a:dk1>
        <a:sysClr val="windowText" lastClr="000000"/>
      </a:dk1>
      <a:lt1>
        <a:sysClr val="window" lastClr="FFFFFF"/>
      </a:lt1>
      <a:dk2>
        <a:srgbClr val="584D2E"/>
      </a:dk2>
      <a:lt2>
        <a:srgbClr val="EFE7C3"/>
      </a:lt2>
      <a:accent1>
        <a:srgbClr val="860908"/>
      </a:accent1>
      <a:accent2>
        <a:srgbClr val="4A0505"/>
      </a:accent2>
      <a:accent3>
        <a:srgbClr val="7A500A"/>
      </a:accent3>
      <a:accent4>
        <a:srgbClr val="C47810"/>
      </a:accent4>
      <a:accent5>
        <a:srgbClr val="827752"/>
      </a:accent5>
      <a:accent6>
        <a:srgbClr val="B5BB83"/>
      </a:accent6>
      <a:hlink>
        <a:srgbClr val="C47810"/>
      </a:hlink>
      <a:folHlink>
        <a:srgbClr val="F0A43A"/>
      </a:folHlink>
    </a:clrScheme>
    <a:fontScheme name="Inkwell">
      <a:majorFont>
        <a:latin typeface="Goudy Old Style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Goudy Old Style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Inkwell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30000"/>
              </a:schemeClr>
              <a:schemeClr val="phClr">
                <a:alpha val="10000"/>
                <a:satMod val="12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shade val="30000"/>
                <a:satMod val="150000"/>
              </a:schemeClr>
              <a:schemeClr val="phClr">
                <a:alpha val="10000"/>
                <a:satMod val="12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101600" dist="381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  <a:softEdge rad="25400"/>
          </a:effectLst>
        </a:effectStyle>
      </a:effectStyleLst>
      <a:bgFillStyleLst>
        <a:blipFill rotWithShape="1">
          <a:blip xmlns:r="http://schemas.openxmlformats.org/officeDocument/2006/relationships" r:embed="rId3"/>
          <a:stretch/>
        </a:blipFill>
        <a:blipFill rotWithShape="1">
          <a:blip xmlns:r="http://schemas.openxmlformats.org/officeDocument/2006/relationships" r:embed="rId4"/>
          <a:stretch/>
        </a:blipFill>
        <a:blipFill rotWithShape="1">
          <a:blip xmlns:r="http://schemas.openxmlformats.org/officeDocument/2006/relationships" r:embed="rId5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Inkwell.thmx</Template>
  <TotalTime>479</TotalTime>
  <Words>47</Words>
  <Application>Microsoft Macintosh PowerPoint</Application>
  <PresentationFormat>On-screen Show (4:3)</PresentationFormat>
  <Paragraphs>3</Paragraphs>
  <Slides>23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Inkwell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Twitchell</dc:creator>
  <cp:lastModifiedBy>Kevin Twitchell</cp:lastModifiedBy>
  <cp:revision>17</cp:revision>
  <dcterms:created xsi:type="dcterms:W3CDTF">2011-05-02T15:49:00Z</dcterms:created>
  <dcterms:modified xsi:type="dcterms:W3CDTF">2014-01-27T19:48:11Z</dcterms:modified>
</cp:coreProperties>
</file>