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258" r:id="rId6"/>
    <p:sldId id="259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4F941-4240-EE4E-8DC7-F155727EA7C2}" type="datetimeFigureOut">
              <a:rPr lang="en-US" smtClean="0"/>
              <a:t>9/14/12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C42C-9FA2-6742-947F-0C176D36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do that!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4C42C-9FA2-6742-947F-0C176D36D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Your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title slide was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4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have looked at</a:t>
            </a:r>
          </a:p>
          <a:p>
            <a:r>
              <a:rPr lang="en-US" dirty="0" smtClean="0"/>
              <a:t>Useful sources</a:t>
            </a:r>
          </a:p>
          <a:p>
            <a:r>
              <a:rPr lang="en-US" dirty="0" smtClean="0"/>
              <a:t>Less than useful sources</a:t>
            </a:r>
          </a:p>
        </p:txBody>
      </p:sp>
    </p:spTree>
    <p:extLst>
      <p:ext uri="{BB962C8B-B14F-4D97-AF65-F5344CB8AC3E}">
        <p14:creationId xmlns:p14="http://schemas.microsoft.com/office/powerpoint/2010/main" val="219228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Rely on memory and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find it again</a:t>
            </a:r>
          </a:p>
          <a:p>
            <a:r>
              <a:rPr lang="en-US" dirty="0" smtClean="0"/>
              <a:t>Look at it repeatedly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Why</a:t>
            </a:r>
          </a:p>
          <a:p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logged?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found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Call number</a:t>
            </a:r>
          </a:p>
          <a:p>
            <a:pPr lvl="1"/>
            <a:r>
              <a:rPr lang="en-US" dirty="0" smtClean="0"/>
              <a:t>Specific page numbers</a:t>
            </a:r>
          </a:p>
          <a:p>
            <a:r>
              <a:rPr lang="en-US" dirty="0" smtClean="0"/>
              <a:t>When found</a:t>
            </a:r>
          </a:p>
        </p:txBody>
      </p:sp>
    </p:spTree>
    <p:extLst>
      <p:ext uri="{BB962C8B-B14F-4D97-AF65-F5344CB8AC3E}">
        <p14:creationId xmlns:p14="http://schemas.microsoft.com/office/powerpoint/2010/main" val="409235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logged?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Commentary</a:t>
            </a:r>
          </a:p>
          <a:p>
            <a:pPr lvl="1"/>
            <a:r>
              <a:rPr lang="en-US" dirty="0" smtClean="0"/>
              <a:t>Why useful?</a:t>
            </a:r>
          </a:p>
          <a:p>
            <a:pPr lvl="2"/>
            <a:r>
              <a:rPr lang="en-US" dirty="0" smtClean="0"/>
              <a:t>Introductory material</a:t>
            </a:r>
          </a:p>
          <a:p>
            <a:pPr lvl="2"/>
            <a:r>
              <a:rPr lang="en-US" dirty="0" smtClean="0"/>
              <a:t>More advanced</a:t>
            </a:r>
          </a:p>
          <a:p>
            <a:pPr lvl="1"/>
            <a:r>
              <a:rPr lang="en-US" dirty="0" smtClean="0"/>
              <a:t>Compare to other sources?</a:t>
            </a:r>
          </a:p>
          <a:p>
            <a:pPr lvl="2"/>
            <a:r>
              <a:rPr lang="en-US" dirty="0" smtClean="0"/>
              <a:t>Overview or specific</a:t>
            </a:r>
          </a:p>
          <a:p>
            <a:pPr lvl="2"/>
            <a:r>
              <a:rPr lang="en-US" dirty="0" smtClean="0"/>
              <a:t>Credibility</a:t>
            </a:r>
          </a:p>
        </p:txBody>
      </p:sp>
    </p:spTree>
    <p:extLst>
      <p:ext uri="{BB962C8B-B14F-4D97-AF65-F5344CB8AC3E}">
        <p14:creationId xmlns:p14="http://schemas.microsoft.com/office/powerpoint/2010/main" val="409235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Them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</TotalTime>
  <Words>99</Words>
  <Application>Microsoft Macintosh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Log Your Research</vt:lpstr>
      <vt:lpstr>The title slide was first!</vt:lpstr>
      <vt:lpstr>Log Your Research</vt:lpstr>
      <vt:lpstr>Log Your Research</vt:lpstr>
      <vt:lpstr>Keep track of …</vt:lpstr>
      <vt:lpstr>Rely on memory and …</vt:lpstr>
      <vt:lpstr>Log Your Research</vt:lpstr>
      <vt:lpstr>What should be logged?</vt:lpstr>
      <vt:lpstr>What should be logged?</vt:lpstr>
      <vt:lpstr>Log Your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Log</dc:title>
  <dc:creator>Kevin Twitchell</dc:creator>
  <cp:lastModifiedBy>Kevin Twitchell</cp:lastModifiedBy>
  <cp:revision>13</cp:revision>
  <dcterms:created xsi:type="dcterms:W3CDTF">2012-05-28T19:22:29Z</dcterms:created>
  <dcterms:modified xsi:type="dcterms:W3CDTF">2012-09-14T15:52:08Z</dcterms:modified>
</cp:coreProperties>
</file>