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g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6" r:id="rId2"/>
    <p:sldId id="256" r:id="rId3"/>
    <p:sldId id="263" r:id="rId4"/>
    <p:sldId id="271" r:id="rId5"/>
    <p:sldId id="265" r:id="rId6"/>
    <p:sldId id="267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7B5EF-090B-DD4E-8E69-914C24D2E7BA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82AF-B029-E542-A9AF-A4ED2248EF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8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582AF-B029-E542-A9AF-A4ED2248EF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Searchable – buzzwords</a:t>
            </a:r>
          </a:p>
          <a:p>
            <a:r>
              <a:rPr lang="en-US" dirty="0" smtClean="0"/>
              <a:t>Computer independent:</a:t>
            </a:r>
            <a:r>
              <a:rPr lang="en-US" baseline="0" dirty="0" smtClean="0"/>
              <a:t> u</a:t>
            </a:r>
            <a:r>
              <a:rPr lang="en-US" dirty="0" smtClean="0"/>
              <a:t>se a</a:t>
            </a:r>
            <a:r>
              <a:rPr lang="en-US" baseline="0" dirty="0" smtClean="0"/>
              <a:t> common format (e.g.,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), common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582AF-B029-E542-A9AF-A4ED2248EF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round to 4.0; it’s an awful</a:t>
            </a:r>
            <a:r>
              <a:rPr lang="en-US" baseline="0" dirty="0" smtClean="0"/>
              <a:t> GPA</a:t>
            </a:r>
          </a:p>
          <a:p>
            <a:r>
              <a:rPr lang="en-US" dirty="0" smtClean="0"/>
              <a:t>Discretion: include only that which you want to be interviewed for (e.g., Microsoft Office, discrete math, cable 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582AF-B029-E542-A9AF-A4ED2248EF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0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Honesty: totally</a:t>
            </a:r>
            <a:r>
              <a:rPr lang="en-US" baseline="0" dirty="0" smtClean="0"/>
              <a:t> proficient with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582AF-B029-E542-A9AF-A4ED2248EF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0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different r</a:t>
            </a:r>
            <a:r>
              <a:rPr lang="en-US" dirty="0" smtClean="0"/>
              <a:t>ésumés </a:t>
            </a:r>
            <a:r>
              <a:rPr lang="en-US" baseline="0" dirty="0" smtClean="0"/>
              <a:t>from the same person</a:t>
            </a:r>
          </a:p>
          <a:p>
            <a:r>
              <a:rPr lang="en-US" baseline="0" dirty="0" smtClean="0"/>
              <a:t>First one – he read the web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582AF-B029-E542-A9AF-A4ED2248EF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9EEB-B5D4-4AC5-AE6A-76E507FF9E2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1" Type="http://schemas.microsoft.com/office/2007/relationships/media" Target="../media/media1.mpg"/><Relationship Id="rId2" Type="http://schemas.openxmlformats.org/officeDocument/2006/relationships/video" Target="../media/media1.m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Knack</a:t>
            </a:r>
            <a:endParaRPr lang="en-US" dirty="0"/>
          </a:p>
        </p:txBody>
      </p:sp>
      <p:pic>
        <p:nvPicPr>
          <p:cNvPr id="4" name="TheKnack.mp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5475" y="2209800"/>
            <a:ext cx="5353050" cy="3657600"/>
          </a:xfrm>
        </p:spPr>
      </p:pic>
    </p:spTree>
    <p:extLst>
      <p:ext uri="{BB962C8B-B14F-4D97-AF65-F5344CB8AC3E}">
        <p14:creationId xmlns:p14="http://schemas.microsoft.com/office/powerpoint/2010/main" val="363185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After BYU-</a:t>
            </a:r>
            <a:r>
              <a:rPr lang="en-US" dirty="0"/>
              <a:t>I</a:t>
            </a:r>
            <a:r>
              <a:rPr lang="en-US" dirty="0" smtClean="0"/>
              <a:t>daho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Résumé 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E-mail address</a:t>
            </a:r>
          </a:p>
          <a:p>
            <a:pPr lvl="1"/>
            <a:r>
              <a:rPr lang="en-US" dirty="0" smtClean="0"/>
              <a:t>MrScience101@hotmail.com</a:t>
            </a:r>
          </a:p>
          <a:p>
            <a:pPr lvl="1"/>
            <a:r>
              <a:rPr lang="en-US" dirty="0" smtClean="0"/>
              <a:t>troutguts@mail2beast.com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Résumé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dirty="0" err="1" smtClean="0"/>
              <a:t>scannable</a:t>
            </a:r>
            <a:endParaRPr lang="en-US" dirty="0" smtClean="0"/>
          </a:p>
          <a:p>
            <a:r>
              <a:rPr lang="en-US" dirty="0" smtClean="0"/>
              <a:t>Searchable</a:t>
            </a:r>
          </a:p>
          <a:p>
            <a:r>
              <a:rPr lang="en-US" dirty="0" err="1" smtClean="0"/>
              <a:t>Copyable</a:t>
            </a:r>
            <a:r>
              <a:rPr lang="en-US" dirty="0" smtClean="0"/>
              <a:t> and machine </a:t>
            </a:r>
            <a:r>
              <a:rPr lang="en-US" dirty="0" err="1" smtClean="0"/>
              <a:t>scannable</a:t>
            </a:r>
            <a:endParaRPr lang="en-US" dirty="0" smtClean="0"/>
          </a:p>
          <a:p>
            <a:r>
              <a:rPr lang="en-US" dirty="0" smtClean="0"/>
              <a:t>Computer independent</a:t>
            </a:r>
          </a:p>
          <a:p>
            <a:r>
              <a:rPr lang="en-US" dirty="0" smtClean="0"/>
              <a:t>White space for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0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Résumé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GPA to one decimal place</a:t>
            </a:r>
          </a:p>
          <a:p>
            <a:pPr lvl="1"/>
            <a:r>
              <a:rPr lang="en-US" dirty="0" smtClean="0"/>
              <a:t>3.9 – not 3.889</a:t>
            </a:r>
          </a:p>
          <a:p>
            <a:pPr lvl="1"/>
            <a:r>
              <a:rPr lang="en-US" dirty="0"/>
              <a:t>Round</a:t>
            </a:r>
            <a:endParaRPr lang="en-US" dirty="0" smtClean="0"/>
          </a:p>
          <a:p>
            <a:r>
              <a:rPr lang="en-US" dirty="0" smtClean="0"/>
              <a:t>Graduation date</a:t>
            </a:r>
          </a:p>
          <a:p>
            <a:pPr lvl="1"/>
            <a:r>
              <a:rPr lang="en-US" dirty="0" smtClean="0"/>
              <a:t>No start date</a:t>
            </a:r>
          </a:p>
          <a:p>
            <a:r>
              <a:rPr lang="en-US" dirty="0" smtClean="0"/>
              <a:t>Use discretion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2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Résumé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 everything from high school</a:t>
            </a:r>
          </a:p>
          <a:p>
            <a:pPr lvl="1"/>
            <a:r>
              <a:rPr lang="en-US" dirty="0" smtClean="0"/>
              <a:t>Except Eagle</a:t>
            </a:r>
          </a:p>
          <a:p>
            <a:r>
              <a:rPr lang="en-US" dirty="0" smtClean="0"/>
              <a:t>Complete and total honesty</a:t>
            </a:r>
          </a:p>
          <a:p>
            <a:pPr lvl="1"/>
            <a:r>
              <a:rPr lang="en-US" dirty="0" smtClean="0"/>
              <a:t>Does not mean confession</a:t>
            </a:r>
          </a:p>
          <a:p>
            <a:pPr lvl="1"/>
            <a:r>
              <a:rPr lang="en-US" dirty="0" smtClean="0"/>
              <a:t>Does not mean a biography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0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“To become a professor at Brigham Young University and help students learn by study and faith.”</a:t>
            </a:r>
          </a:p>
          <a:p>
            <a:pPr lvl="1"/>
            <a:r>
              <a:rPr lang="en-US" dirty="0" smtClean="0"/>
              <a:t>What about BYU-Idaho?</a:t>
            </a:r>
          </a:p>
          <a:p>
            <a:r>
              <a:rPr lang="en-US" dirty="0" smtClean="0"/>
              <a:t>“As a highly motivated and detailed oriented person I am seeking a challenging position where I can continue to develop my knowledge of computers, networks, and software. I have resigned my commission in the Navy and will be available for work July 1</a:t>
            </a:r>
            <a:r>
              <a:rPr lang="en-US" baseline="30000" dirty="0" smtClean="0"/>
              <a:t>st</a:t>
            </a:r>
            <a:r>
              <a:rPr lang="en-US" dirty="0" smtClean="0"/>
              <a:t>, 2008.”</a:t>
            </a:r>
          </a:p>
          <a:p>
            <a:pPr lvl="1"/>
            <a:r>
              <a:rPr lang="en-US" dirty="0" smtClean="0"/>
              <a:t>Should be “detail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oriented person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I am”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1316</TotalTime>
  <Words>243</Words>
  <Application>Microsoft Macintosh PowerPoint</Application>
  <PresentationFormat>On-screen Show (4:3)</PresentationFormat>
  <Paragraphs>42</Paragraphs>
  <Slides>7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Folio</vt:lpstr>
      <vt:lpstr>The Knack</vt:lpstr>
      <vt:lpstr>After BYU-Idaho</vt:lpstr>
      <vt:lpstr>Résumé Contact Information</vt:lpstr>
      <vt:lpstr>Résumé Characteristics</vt:lpstr>
      <vt:lpstr>Résumé Notes</vt:lpstr>
      <vt:lpstr>Résumé Notes</vt:lpstr>
      <vt:lpstr>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byu-idaho</dc:title>
  <dc:creator>Kevin Twitchell</dc:creator>
  <cp:lastModifiedBy>Kevin Twitchell</cp:lastModifiedBy>
  <cp:revision>113</cp:revision>
  <dcterms:created xsi:type="dcterms:W3CDTF">2010-04-08T16:45:44Z</dcterms:created>
  <dcterms:modified xsi:type="dcterms:W3CDTF">2014-01-08T19:30:42Z</dcterms:modified>
</cp:coreProperties>
</file>