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90" r:id="rId2"/>
    <p:sldId id="291" r:id="rId3"/>
    <p:sldId id="292" r:id="rId4"/>
    <p:sldId id="289" r:id="rId5"/>
    <p:sldId id="257" r:id="rId6"/>
    <p:sldId id="263" r:id="rId7"/>
    <p:sldId id="296" r:id="rId8"/>
    <p:sldId id="258" r:id="rId9"/>
    <p:sldId id="259" r:id="rId10"/>
    <p:sldId id="260" r:id="rId11"/>
    <p:sldId id="261" r:id="rId12"/>
    <p:sldId id="293" r:id="rId13"/>
    <p:sldId id="267" r:id="rId14"/>
    <p:sldId id="268" r:id="rId15"/>
    <p:sldId id="270" r:id="rId16"/>
    <p:sldId id="271" r:id="rId17"/>
    <p:sldId id="285" r:id="rId18"/>
    <p:sldId id="294" r:id="rId19"/>
    <p:sldId id="274" r:id="rId20"/>
    <p:sldId id="275" r:id="rId21"/>
    <p:sldId id="276" r:id="rId22"/>
    <p:sldId id="277" r:id="rId23"/>
    <p:sldId id="284" r:id="rId24"/>
    <p:sldId id="278" r:id="rId25"/>
    <p:sldId id="297" r:id="rId26"/>
    <p:sldId id="295" r:id="rId27"/>
    <p:sldId id="280" r:id="rId28"/>
    <p:sldId id="282" r:id="rId29"/>
    <p:sldId id="298" r:id="rId30"/>
    <p:sldId id="287" r:id="rId31"/>
    <p:sldId id="283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247E-BB6A-9742-9A07-04CC2D2BAE25}" type="datetime1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90423-826F-234A-9007-3BA5783E2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6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51A14-2BA0-984B-980B-9047F69D33DC}" type="datetime1">
              <a:rPr lang="en-US" smtClean="0"/>
              <a:t>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4304-BD93-4947-8C95-1BB9289042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the characteristics of the primary readers and other possible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0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should also provide summary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06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82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0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Sentence and paragraph material to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0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5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Headings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4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Numbered headings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1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Requirement: identifier, title,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16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3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“Punctuation</a:t>
            </a:r>
            <a:r>
              <a:rPr lang="en-US" baseline="0" dirty="0" smtClean="0"/>
              <a:t> is designed to mirror the way we speak.”</a:t>
            </a:r>
          </a:p>
          <a:p>
            <a:r>
              <a:rPr lang="en-US" baseline="0" dirty="0" smtClean="0"/>
              <a:t>Do not rely to heavily on computer grammar and spell checkers</a:t>
            </a:r>
          </a:p>
          <a:p>
            <a:r>
              <a:rPr lang="en-US" baseline="0" dirty="0" smtClean="0"/>
              <a:t>Spelling: use a dictionary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4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1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Non-specific comments:</a:t>
            </a:r>
            <a:r>
              <a:rPr lang="en-US" baseline="0" dirty="0" smtClean="0"/>
              <a:t> this doesn’t make sense, I’m confused, lacks clarity, this paragraph doesn’t belong here</a:t>
            </a:r>
          </a:p>
          <a:p>
            <a:r>
              <a:rPr lang="en-US" baseline="0" dirty="0" smtClean="0"/>
              <a:t>What about: need a specific example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</a:t>
            </a:r>
            <a:r>
              <a:rPr lang="en-US" baseline="0" dirty="0" smtClean="0"/>
              <a:t> is more than just checking spelling, grammar, and 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did I learn to drench your papers in red ink?</a:t>
            </a:r>
          </a:p>
          <a:p>
            <a:r>
              <a:rPr lang="en-US" dirty="0" smtClean="0"/>
              <a:t>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7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editing – look at the document as a whole</a:t>
            </a:r>
          </a:p>
          <a:p>
            <a:r>
              <a:rPr lang="en-US" dirty="0" smtClean="0"/>
              <a:t>Courage</a:t>
            </a:r>
          </a:p>
          <a:p>
            <a:r>
              <a:rPr lang="en-US" dirty="0" smtClean="0"/>
              <a:t>–</a:t>
            </a:r>
            <a:r>
              <a:rPr lang="en-US" baseline="0" dirty="0" smtClean="0"/>
              <a:t> the entire document may need to be tossed</a:t>
            </a:r>
          </a:p>
          <a:p>
            <a:r>
              <a:rPr lang="en-US" baseline="0" dirty="0" smtClean="0"/>
              <a:t>– major parts may need to be </a:t>
            </a:r>
            <a:r>
              <a:rPr lang="en-US" baseline="0" dirty="0" err="1" smtClean="0"/>
              <a:t>refactored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ED3B262-50B4-C74B-8A82-81A7203A719C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DBA-9921-BB46-9E33-BCD4A0BD8977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91B7-097E-EB45-8A8C-05EE84A2440C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1BC3-8CFA-0948-B3C1-0A1AA0B523E1}" type="datetime1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782A-2F67-964F-97F0-634A9CE81679}" type="datetime1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A0A-C97B-0D41-B629-BC7F9ECB917E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DC0-CBBF-FC4C-A87B-D2AE1DECC41E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AFE3-1307-754C-AA4B-774A24AAE6E2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9723-6790-6F40-AB45-C46EC76C0D9D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C11F-3542-BC45-BF35-B4BA671CE141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35D5-121E-8E44-A817-7A8D245408EE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516-3242-A24A-A1E9-ACB1E3817A5D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B485-9663-AD4E-BF6F-A97DBB2470E8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A5CE917-098F-334D-B2E4-204BF19A64AB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E888-D927-8343-AF01-3A2C0847E1DA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0509-39DC-9147-BB7C-B49839194E53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BA1-F27C-6247-8F0F-2FF3E6D98F40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BEF3-116E-BD42-BE0C-8DF9A75C94AB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8409-DECA-624E-B189-42E5C47025CC}" type="datetime1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8C37-938B-5B42-97D8-F4AF55E016D0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A7C6F64-71D0-FB4B-BF52-27159756FC58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5568DCD-3982-4F44-857B-ED32BFA3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y_dow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01" r="-18001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48904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</a:t>
            </a:r>
            <a:r>
              <a:rPr lang="en-US" dirty="0" smtClean="0"/>
              <a:t>communication achieving </a:t>
            </a:r>
            <a:r>
              <a:rPr lang="en-US" dirty="0" smtClean="0"/>
              <a:t>its purpose?</a:t>
            </a:r>
          </a:p>
          <a:p>
            <a:r>
              <a:rPr lang="en-US" dirty="0" smtClean="0"/>
              <a:t>Is the purpose clearly stated in the introduction?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</a:t>
            </a:r>
            <a:r>
              <a:rPr lang="en-US" dirty="0" smtClean="0"/>
              <a:t>communication …</a:t>
            </a:r>
            <a:endParaRPr lang="en-US" dirty="0" smtClean="0"/>
          </a:p>
          <a:p>
            <a:pPr lvl="1"/>
            <a:r>
              <a:rPr lang="en-US" dirty="0" smtClean="0"/>
              <a:t>meet the needs of the primary readers?</a:t>
            </a:r>
          </a:p>
          <a:p>
            <a:pPr lvl="1"/>
            <a:r>
              <a:rPr lang="en-US" dirty="0" smtClean="0"/>
              <a:t>anticipate the values and attitudes of the primary </a:t>
            </a:r>
            <a:r>
              <a:rPr lang="en-US" dirty="0" smtClean="0"/>
              <a:t>audience?</a:t>
            </a:r>
            <a:endParaRPr lang="en-US" dirty="0" smtClean="0"/>
          </a:p>
          <a:p>
            <a:pPr lvl="1"/>
            <a:r>
              <a:rPr lang="en-US" dirty="0" smtClean="0"/>
              <a:t>sufficiently address the needs of non-primary </a:t>
            </a:r>
            <a:r>
              <a:rPr lang="en-US" dirty="0" smtClean="0"/>
              <a:t>audience?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Revising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b="1" dirty="0" smtClean="0"/>
              <a:t>Substantive 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Copyediting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Proofreading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Substantive Editing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any gaps or digressions in the content</a:t>
            </a:r>
          </a:p>
          <a:p>
            <a:r>
              <a:rPr lang="en-US" dirty="0" smtClean="0"/>
              <a:t>Are there any places where the </a:t>
            </a:r>
            <a:r>
              <a:rPr lang="en-US" dirty="0" smtClean="0"/>
              <a:t>communication lacks </a:t>
            </a:r>
            <a:r>
              <a:rPr lang="en-US" dirty="0" smtClean="0"/>
              <a:t>proof or support for claims?</a:t>
            </a:r>
          </a:p>
          <a:p>
            <a:r>
              <a:rPr lang="en-US" dirty="0" smtClean="0"/>
              <a:t>Is the </a:t>
            </a:r>
            <a:r>
              <a:rPr lang="en-US" dirty="0" smtClean="0"/>
              <a:t>communication limited </a:t>
            </a:r>
            <a:r>
              <a:rPr lang="en-US" dirty="0" smtClean="0"/>
              <a:t>to “need to know” information or does it include “want to tell” information?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introduction clearly identify the subject, while stating the purpose and the main point?</a:t>
            </a:r>
          </a:p>
          <a:p>
            <a:pPr lvl="1"/>
            <a:r>
              <a:rPr lang="en-US" dirty="0" smtClean="0"/>
              <a:t>Should the introduction include more background information or stress the importance of the subject?</a:t>
            </a:r>
          </a:p>
          <a:p>
            <a:r>
              <a:rPr lang="en-US" dirty="0" smtClean="0"/>
              <a:t>Does the conclusion tie summary information together, restate the main point, and </a:t>
            </a:r>
            <a:r>
              <a:rPr lang="en-US" dirty="0" err="1" smtClean="0"/>
              <a:t>restress</a:t>
            </a:r>
            <a:r>
              <a:rPr lang="en-US" dirty="0" smtClean="0"/>
              <a:t> the importance of the subject?</a:t>
            </a:r>
          </a:p>
          <a:p>
            <a:pPr lvl="1"/>
            <a:r>
              <a:rPr lang="en-US" dirty="0" smtClean="0"/>
              <a:t>Should the conclusion look to the future?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text </a:t>
            </a:r>
            <a:r>
              <a:rPr lang="en-US" dirty="0" err="1" smtClean="0"/>
              <a:t>scannable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the design clarify the structure of the text with titles and subheadings?</a:t>
            </a:r>
          </a:p>
          <a:p>
            <a:r>
              <a:rPr lang="en-US" dirty="0" smtClean="0"/>
              <a:t>Do the graphics support the text, and do they clarify difficult points?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Science Linux Computer Lab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Revising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Readers</a:t>
            </a:r>
          </a:p>
          <a:p>
            <a:r>
              <a:rPr lang="en-US" dirty="0" smtClean="0"/>
              <a:t>Substantive Editing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Revising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Substantive 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b="1" dirty="0" smtClean="0"/>
              <a:t>Copyediting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Proofreading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Copyediting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style</a:t>
            </a:r>
          </a:p>
          <a:p>
            <a:pPr lvl="1"/>
            <a:r>
              <a:rPr lang="en-US" dirty="0" smtClean="0"/>
              <a:t>Clarity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Informative or persuasive</a:t>
            </a:r>
          </a:p>
          <a:p>
            <a:r>
              <a:rPr lang="en-US" dirty="0" smtClean="0"/>
              <a:t>Sentence and paragraph levels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zarroVow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52" r="-32552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35538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sentences are clear and concise</a:t>
            </a:r>
          </a:p>
          <a:p>
            <a:r>
              <a:rPr lang="en-US" dirty="0" smtClean="0"/>
              <a:t>Are there unnecessary prepositional phrases?</a:t>
            </a:r>
          </a:p>
          <a:p>
            <a:r>
              <a:rPr lang="en-US" dirty="0" smtClean="0"/>
              <a:t>Are the sentences breathing length?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paragraphs support specific claims</a:t>
            </a:r>
          </a:p>
          <a:p>
            <a:r>
              <a:rPr lang="en-US" dirty="0" smtClean="0"/>
              <a:t>Does each paragraph have a clear topic sentence and enough support to back it up?</a:t>
            </a:r>
          </a:p>
          <a:p>
            <a:r>
              <a:rPr lang="en-US" dirty="0" smtClean="0"/>
              <a:t>Is the topic sentence the first sentence?</a:t>
            </a:r>
          </a:p>
          <a:p>
            <a:r>
              <a:rPr lang="en-US" dirty="0" smtClean="0"/>
              <a:t>Does the text flow smoothly?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Consistently used</a:t>
            </a:r>
          </a:p>
          <a:p>
            <a:r>
              <a:rPr lang="en-US" dirty="0" smtClean="0"/>
              <a:t>Do the headings </a:t>
            </a:r>
            <a:r>
              <a:rPr lang="en-US" dirty="0" smtClean="0"/>
              <a:t>properly </a:t>
            </a:r>
            <a:r>
              <a:rPr lang="en-US" dirty="0" smtClean="0"/>
              <a:t>reflect the information that follows them?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headings make the </a:t>
            </a:r>
            <a:r>
              <a:rPr lang="en-US" dirty="0" smtClean="0"/>
              <a:t>communication </a:t>
            </a:r>
            <a:r>
              <a:rPr lang="en-US" dirty="0" err="1" smtClean="0"/>
              <a:t>scannable</a:t>
            </a:r>
            <a:r>
              <a:rPr lang="en-US" dirty="0" smtClean="0"/>
              <a:t>, highlighting places where important information can be found?</a:t>
            </a:r>
          </a:p>
          <a:p>
            <a:r>
              <a:rPr lang="en-US" dirty="0" smtClean="0"/>
              <a:t>Are there clear levels of headings that help readers </a:t>
            </a:r>
            <a:r>
              <a:rPr lang="en-US" dirty="0" smtClean="0"/>
              <a:t>identify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structure of the </a:t>
            </a:r>
            <a:r>
              <a:rPr lang="en-US" dirty="0" smtClean="0"/>
              <a:t>communication and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importance of each part of the </a:t>
            </a:r>
            <a:r>
              <a:rPr lang="en-US" dirty="0" smtClean="0"/>
              <a:t>communication?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the </a:t>
            </a:r>
            <a:r>
              <a:rPr lang="en-US" dirty="0" smtClean="0"/>
              <a:t>text</a:t>
            </a:r>
            <a:endParaRPr lang="en-US" dirty="0" smtClean="0"/>
          </a:p>
          <a:p>
            <a:r>
              <a:rPr lang="en-US" dirty="0" smtClean="0"/>
              <a:t>Accurate</a:t>
            </a:r>
          </a:p>
          <a:p>
            <a:r>
              <a:rPr lang="en-US" dirty="0" smtClean="0"/>
              <a:t>Does each graphic tell a simple story?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each graphic support the </a:t>
            </a:r>
            <a:r>
              <a:rPr lang="en-US" dirty="0" smtClean="0"/>
              <a:t>text </a:t>
            </a:r>
            <a:r>
              <a:rPr lang="en-US" dirty="0" smtClean="0"/>
              <a:t>without replacing it?</a:t>
            </a:r>
          </a:p>
          <a:p>
            <a:r>
              <a:rPr lang="en-US" dirty="0" smtClean="0"/>
              <a:t>Are the graphics clearly titled and referred to by number in the written text?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Revising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Substantive 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Copyediting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b="1" dirty="0" smtClean="0"/>
              <a:t>Proofreading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4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Proofreading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</a:p>
          <a:p>
            <a:r>
              <a:rPr lang="en-US" dirty="0" smtClean="0"/>
              <a:t>Punctuation</a:t>
            </a:r>
          </a:p>
          <a:p>
            <a:r>
              <a:rPr lang="en-US" dirty="0" smtClean="0"/>
              <a:t>Spelling</a:t>
            </a:r>
          </a:p>
          <a:p>
            <a:r>
              <a:rPr lang="en-US" dirty="0" smtClean="0"/>
              <a:t>Typos</a:t>
            </a:r>
          </a:p>
          <a:p>
            <a:r>
              <a:rPr lang="en-US" dirty="0" smtClean="0"/>
              <a:t>Word usage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from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looks</a:t>
            </a:r>
            <a:endParaRPr lang="en-US" dirty="0" smtClean="0"/>
          </a:p>
          <a:p>
            <a:pPr lvl="1"/>
            <a:r>
              <a:rPr lang="en-US" dirty="0" smtClean="0"/>
              <a:t>Sloppy</a:t>
            </a:r>
          </a:p>
          <a:p>
            <a:pPr lvl="1"/>
            <a:r>
              <a:rPr lang="en-US" dirty="0" smtClean="0"/>
              <a:t>Unintelligent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from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Readers doubt</a:t>
            </a:r>
          </a:p>
          <a:p>
            <a:pPr lvl="1"/>
            <a:r>
              <a:rPr lang="en-US" dirty="0" smtClean="0"/>
              <a:t>Communication quality</a:t>
            </a:r>
            <a:endParaRPr lang="en-US" dirty="0" smtClean="0"/>
          </a:p>
          <a:p>
            <a:pPr lvl="1"/>
            <a:r>
              <a:rPr lang="en-US" dirty="0" smtClean="0"/>
              <a:t>Information quality</a:t>
            </a:r>
          </a:p>
          <a:p>
            <a:pPr lvl="1"/>
            <a:r>
              <a:rPr lang="en-US" dirty="0" smtClean="0"/>
              <a:t>Your abilities</a:t>
            </a:r>
          </a:p>
          <a:p>
            <a:pPr lvl="1"/>
            <a:r>
              <a:rPr lang="en-US" dirty="0" smtClean="0"/>
              <a:t>Your commitment to quality</a:t>
            </a:r>
          </a:p>
        </p:txBody>
      </p:sp>
    </p:spTree>
    <p:extLst>
      <p:ext uri="{BB962C8B-B14F-4D97-AF65-F5344CB8AC3E}">
        <p14:creationId xmlns:p14="http://schemas.microsoft.com/office/powerpoint/2010/main" val="16539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43" r="-1794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68947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Mythical Man-Month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Copyediting</a:t>
            </a:r>
          </a:p>
          <a:p>
            <a:r>
              <a:rPr lang="en-US" dirty="0" smtClean="0"/>
              <a:t>Proofreading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locate tests</a:t>
            </a:r>
          </a:p>
          <a:p>
            <a:pPr lvl="1"/>
            <a:r>
              <a:rPr lang="en-US" dirty="0" smtClean="0"/>
              <a:t>Can they find it?</a:t>
            </a:r>
          </a:p>
          <a:p>
            <a:r>
              <a:rPr lang="en-US" dirty="0" smtClean="0"/>
              <a:t>Understandability tests</a:t>
            </a:r>
          </a:p>
          <a:p>
            <a:pPr lvl="1"/>
            <a:r>
              <a:rPr lang="en-US" dirty="0" smtClean="0"/>
              <a:t>Can they understand it?</a:t>
            </a:r>
          </a:p>
          <a:p>
            <a:r>
              <a:rPr lang="en-US" dirty="0" smtClean="0"/>
              <a:t>Performance tests</a:t>
            </a:r>
          </a:p>
          <a:p>
            <a:pPr lvl="1"/>
            <a:r>
              <a:rPr lang="en-US" dirty="0" smtClean="0"/>
              <a:t>Can they do it?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comments do you</a:t>
            </a:r>
          </a:p>
          <a:p>
            <a:pPr lvl="1"/>
            <a:r>
              <a:rPr lang="en-US" dirty="0" smtClean="0"/>
              <a:t>Incorporate?</a:t>
            </a:r>
          </a:p>
          <a:p>
            <a:pPr lvl="1"/>
            <a:r>
              <a:rPr lang="en-US" dirty="0" smtClean="0"/>
              <a:t>Ignore?</a:t>
            </a:r>
          </a:p>
          <a:p>
            <a:r>
              <a:rPr lang="en-US" dirty="0" smtClean="0"/>
              <a:t>Specific comments are easy to incorporate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unctuation_saves_liv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3" r="-1915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33108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62" dirty="0" smtClean="0"/>
              <a:t>taken from</a:t>
            </a:r>
          </a:p>
          <a:p>
            <a:r>
              <a:rPr lang="en-US" sz="2162" u="sng" dirty="0" smtClean="0"/>
              <a:t>Technical Communication Today, Second Edition</a:t>
            </a:r>
          </a:p>
          <a:p>
            <a:r>
              <a:rPr lang="en-US" sz="2162" dirty="0" smtClean="0"/>
              <a:t>by Richard Johnson-Sheehan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Revising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Substantive 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Copyediting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Proofreading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/>
            </a:pPr>
            <a:r>
              <a:rPr lang="en-US" b="1" dirty="0" smtClean="0"/>
              <a:t>Revising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Substantive 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Copyediting</a:t>
            </a:r>
          </a:p>
          <a:p>
            <a:pPr marL="514350" indent="-514350">
              <a:buFont typeface="Wingdings" charset="2"/>
              <a:buAutoNum type="arabicPlain"/>
            </a:pPr>
            <a:r>
              <a:rPr lang="en-US" dirty="0" smtClean="0"/>
              <a:t>Proofreading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4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“Global editing</a:t>
            </a:r>
            <a:r>
              <a:rPr lang="en-US" dirty="0"/>
              <a:t>”</a:t>
            </a:r>
          </a:p>
          <a:p>
            <a:r>
              <a:rPr lang="en-US" dirty="0"/>
              <a:t>Requires courage</a:t>
            </a:r>
            <a:endParaRPr lang="en-US" dirty="0" smtClean="0"/>
          </a:p>
          <a:p>
            <a:r>
              <a:rPr lang="en-US" dirty="0" smtClean="0"/>
              <a:t>Communication’s</a:t>
            </a:r>
            <a:endParaRPr lang="en-US" dirty="0" smtClean="0"/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Readers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subject need to be narrowed or broadened?</a:t>
            </a:r>
          </a:p>
          <a:p>
            <a:r>
              <a:rPr lang="en-US" dirty="0" smtClean="0"/>
              <a:t>Has the </a:t>
            </a:r>
            <a:r>
              <a:rPr lang="en-US" dirty="0" smtClean="0"/>
              <a:t>communication strayed </a:t>
            </a:r>
            <a:r>
              <a:rPr lang="en-US" dirty="0" smtClean="0"/>
              <a:t>from the subject?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796</TotalTime>
  <Words>688</Words>
  <Application>Microsoft Macintosh PowerPoint</Application>
  <PresentationFormat>On-screen Show (4:3)</PresentationFormat>
  <Paragraphs>153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Inkwell</vt:lpstr>
      <vt:lpstr>PowerPoint Presentation</vt:lpstr>
      <vt:lpstr>PowerPoint Presentation</vt:lpstr>
      <vt:lpstr>PowerPoint Presentation</vt:lpstr>
      <vt:lpstr>PowerPoint Presentation</vt:lpstr>
      <vt:lpstr>Reviewing</vt:lpstr>
      <vt:lpstr>Four Levels</vt:lpstr>
      <vt:lpstr>Four Levels</vt:lpstr>
      <vt:lpstr>Revising Overview</vt:lpstr>
      <vt:lpstr>Subject</vt:lpstr>
      <vt:lpstr>Purpose</vt:lpstr>
      <vt:lpstr>Readers</vt:lpstr>
      <vt:lpstr>Four Levels</vt:lpstr>
      <vt:lpstr>Substantive Editing Overview</vt:lpstr>
      <vt:lpstr>Content</vt:lpstr>
      <vt:lpstr>Organization</vt:lpstr>
      <vt:lpstr>Design</vt:lpstr>
      <vt:lpstr>Computer Science Linux Computer Lab Help</vt:lpstr>
      <vt:lpstr>Four Levels</vt:lpstr>
      <vt:lpstr>Copyediting Overview</vt:lpstr>
      <vt:lpstr>Sentences</vt:lpstr>
      <vt:lpstr>Paragraphs</vt:lpstr>
      <vt:lpstr>Headings</vt:lpstr>
      <vt:lpstr>Headings</vt:lpstr>
      <vt:lpstr>Graphics</vt:lpstr>
      <vt:lpstr>Graphics</vt:lpstr>
      <vt:lpstr>Four Levels</vt:lpstr>
      <vt:lpstr>Proofreading Overview</vt:lpstr>
      <vt:lpstr>Dangers from Failure</vt:lpstr>
      <vt:lpstr>Dangers from Failure</vt:lpstr>
      <vt:lpstr>The Mythical Man-Month</vt:lpstr>
      <vt:lpstr>Verification and Validation</vt:lpstr>
      <vt:lpstr>Revising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Revising and Editing</dc:title>
  <dc:creator>Kevin Twitchell</dc:creator>
  <cp:lastModifiedBy>Kevin Twitchell</cp:lastModifiedBy>
  <cp:revision>63</cp:revision>
  <cp:lastPrinted>2014-01-20T23:28:45Z</cp:lastPrinted>
  <dcterms:created xsi:type="dcterms:W3CDTF">2011-01-28T14:51:41Z</dcterms:created>
  <dcterms:modified xsi:type="dcterms:W3CDTF">2014-01-28T17:21:04Z</dcterms:modified>
</cp:coreProperties>
</file>