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3"/>
  </p:notesMasterIdLst>
  <p:sldIdLst>
    <p:sldId id="259" r:id="rId2"/>
    <p:sldId id="256" r:id="rId3"/>
    <p:sldId id="260" r:id="rId4"/>
    <p:sldId id="263" r:id="rId5"/>
    <p:sldId id="262" r:id="rId6"/>
    <p:sldId id="268" r:id="rId7"/>
    <p:sldId id="264" r:id="rId8"/>
    <p:sldId id="267" r:id="rId9"/>
    <p:sldId id="269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D7B77-DB80-0341-9792-961A535204C9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3E8EE-1685-1544-AAA7-0AA9C0B4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By the show of hands …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thevirtualpresenter.com</a:t>
            </a:r>
            <a:r>
              <a:rPr lang="en-US" dirty="0" smtClean="0"/>
              <a:t>/</a:t>
            </a:r>
            <a:r>
              <a:rPr lang="en-US" dirty="0" err="1" smtClean="0"/>
              <a:t>wp</a:t>
            </a:r>
            <a:r>
              <a:rPr lang="en-US" dirty="0" smtClean="0"/>
              <a:t>-content/uploads/2012/02/hands_showof_handup_handsup_iStock_000009311779Large_TheVirtualPresenter.com_.jpg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Requests to discuss </a:t>
            </a:r>
            <a:r>
              <a:rPr lang="en-US" dirty="0" smtClean="0"/>
              <a:t>this – added to schedule</a:t>
            </a:r>
            <a:endParaRPr lang="en-US" dirty="0" smtClean="0"/>
          </a:p>
          <a:p>
            <a:r>
              <a:rPr lang="en-US" dirty="0" smtClean="0"/>
              <a:t>We already have</a:t>
            </a:r>
          </a:p>
          <a:p>
            <a:r>
              <a:rPr lang="en-US" dirty="0" smtClean="0"/>
              <a:t>Some review, some new material</a:t>
            </a:r>
          </a:p>
          <a:p>
            <a:r>
              <a:rPr lang="en-US" dirty="0" smtClean="0"/>
              <a:t>Most of class will center on source</a:t>
            </a:r>
            <a:r>
              <a:rPr lang="en-US" baseline="0" dirty="0" smtClean="0"/>
              <a:t> code comments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2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informative documents</a:t>
            </a:r>
            <a:r>
              <a:rPr lang="en-US" baseline="0" dirty="0" smtClean="0"/>
              <a:t> – we have already discussed informative technical communication</a:t>
            </a:r>
          </a:p>
          <a:p>
            <a:r>
              <a:rPr lang="en-US" baseline="0" dirty="0" smtClean="0"/>
              <a:t>Purpose is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80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Huge assumption</a:t>
            </a:r>
          </a:p>
          <a:p>
            <a:r>
              <a:rPr lang="en-US" dirty="0" smtClean="0"/>
              <a:t>As </a:t>
            </a:r>
            <a:r>
              <a:rPr lang="en-US" dirty="0" smtClean="0"/>
              <a:t>such, a matter of faith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62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Who is the audience?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72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Consistent: avoid </a:t>
            </a:r>
            <a:r>
              <a:rPr lang="en-US" dirty="0" err="1" smtClean="0"/>
              <a:t>synomyms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2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instructions – background helps, but need</a:t>
            </a:r>
            <a:r>
              <a:rPr lang="en-US" baseline="0" dirty="0" smtClean="0"/>
              <a:t> the actual nuts and bolts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6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 …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partiallyclips.com</a:t>
            </a:r>
            <a:r>
              <a:rPr lang="en-US" dirty="0" smtClean="0"/>
              <a:t>/comics/2010-08-24_document_review.jpg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E8EE-1685-1544-AAA7-0AA9C0B411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16FC-50E7-455D-BBF4-EBC8FD009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1E45-E47D-4C91-AA8A-81D0BED11E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3916-ED4F-4DC5-A96E-164C879700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C11C-6D2A-41E6-8E1A-6DB2F9D58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3D78-EE21-48C2-ABBA-BB740D331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5A59-3188-48B1-AFD0-D96E2A3B8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0949-343B-4052-89C5-5A7D6D15F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55F2-B6B8-4066-B0F1-3D4AF7E26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3F97-8E69-4E73-8BA1-86332BB09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08-4F43-4DC5-A544-341913505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many like to write documentation?</a:t>
            </a:r>
          </a:p>
          <a:p>
            <a:r>
              <a:rPr lang="en-US" dirty="0" smtClean="0"/>
              <a:t>How many like it when no documentation is available?</a:t>
            </a:r>
          </a:p>
          <a:p>
            <a:endParaRPr lang="en-US" dirty="0"/>
          </a:p>
        </p:txBody>
      </p:sp>
      <p:pic>
        <p:nvPicPr>
          <p:cNvPr id="4" name="Picture 3" descr="show_of_hand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85" y="224925"/>
            <a:ext cx="6864235" cy="307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7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Emphasize clarity</a:t>
            </a:r>
          </a:p>
          <a:p>
            <a:pPr lvl="1"/>
            <a:r>
              <a:rPr lang="en-US" dirty="0"/>
              <a:t>Include examples</a:t>
            </a:r>
          </a:p>
          <a:p>
            <a:pPr lvl="1"/>
            <a:r>
              <a:rPr lang="en-US" dirty="0"/>
              <a:t>Include graphics</a:t>
            </a:r>
          </a:p>
        </p:txBody>
      </p:sp>
    </p:spTree>
    <p:extLst>
      <p:ext uri="{BB962C8B-B14F-4D97-AF65-F5344CB8AC3E}">
        <p14:creationId xmlns:p14="http://schemas.microsoft.com/office/powerpoint/2010/main" val="99575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Simple</a:t>
            </a:r>
            <a:endParaRPr lang="en-US" dirty="0"/>
          </a:p>
        </p:txBody>
      </p:sp>
      <p:pic>
        <p:nvPicPr>
          <p:cNvPr id="6" name="Content Placeholder 5" descr="PartiallyClips_document_review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92" b="-3992"/>
          <a:stretch>
            <a:fillRect/>
          </a:stretch>
        </p:blipFill>
        <p:spPr>
          <a:xfrm>
            <a:off x="265113" y="1870075"/>
            <a:ext cx="8607425" cy="4498975"/>
          </a:xfrm>
        </p:spPr>
      </p:pic>
    </p:spTree>
    <p:extLst>
      <p:ext uri="{BB962C8B-B14F-4D97-AF65-F5344CB8AC3E}">
        <p14:creationId xmlns:p14="http://schemas.microsoft.com/office/powerpoint/2010/main" val="209877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04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Spec / data  sheet</a:t>
            </a:r>
          </a:p>
          <a:p>
            <a:r>
              <a:rPr lang="en-US" dirty="0" smtClean="0"/>
              <a:t>Patent</a:t>
            </a:r>
          </a:p>
          <a:p>
            <a:r>
              <a:rPr lang="en-US" dirty="0" smtClean="0"/>
              <a:t>User guide</a:t>
            </a:r>
          </a:p>
          <a:p>
            <a:r>
              <a:rPr lang="en-US" dirty="0" smtClean="0"/>
              <a:t>Help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</a:p>
          <a:p>
            <a:r>
              <a:rPr lang="en-US" dirty="0" smtClean="0"/>
              <a:t>Architecture description</a:t>
            </a:r>
            <a:endParaRPr lang="en-US" dirty="0"/>
          </a:p>
          <a:p>
            <a:r>
              <a:rPr lang="en-US" dirty="0" smtClean="0"/>
              <a:t>Design description</a:t>
            </a:r>
          </a:p>
        </p:txBody>
      </p:sp>
    </p:spTree>
    <p:extLst>
      <p:ext uri="{BB962C8B-B14F-4D97-AF65-F5344CB8AC3E}">
        <p14:creationId xmlns:p14="http://schemas.microsoft.com/office/powerpoint/2010/main" val="331142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will read the documentation</a:t>
            </a:r>
          </a:p>
          <a:p>
            <a:r>
              <a:rPr lang="en-US" dirty="0" smtClean="0"/>
              <a:t>“</a:t>
            </a:r>
            <a:r>
              <a:rPr lang="en-US" dirty="0"/>
              <a:t>Now faith is the substance of things hoped for, the evidence of things not seen</a:t>
            </a:r>
            <a:r>
              <a:rPr lang="en-US" dirty="0" smtClean="0"/>
              <a:t>.”	– Hebrews 11:1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9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help desk calls</a:t>
            </a:r>
          </a:p>
          <a:p>
            <a:r>
              <a:rPr lang="en-US" dirty="0" smtClean="0"/>
              <a:t>Perceived to be a better </a:t>
            </a:r>
            <a:r>
              <a:rPr lang="en-US" dirty="0" smtClean="0"/>
              <a:t>product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Developers</a:t>
            </a:r>
          </a:p>
          <a:p>
            <a:r>
              <a:rPr lang="en-US" dirty="0" smtClean="0"/>
              <a:t>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user</a:t>
            </a:r>
          </a:p>
          <a:p>
            <a:pPr lvl="1"/>
            <a:r>
              <a:rPr lang="en-US" dirty="0" smtClean="0"/>
              <a:t>Novice</a:t>
            </a:r>
          </a:p>
          <a:p>
            <a:pPr lvl="1"/>
            <a:r>
              <a:rPr lang="en-US" dirty="0" smtClean="0"/>
              <a:t>Veteran</a:t>
            </a:r>
          </a:p>
          <a:p>
            <a:r>
              <a:rPr lang="en-US" dirty="0" smtClean="0"/>
              <a:t>Maintenance</a:t>
            </a:r>
            <a:endParaRPr lang="en-US" dirty="0"/>
          </a:p>
          <a:p>
            <a:pPr lvl="1"/>
            <a:r>
              <a:rPr lang="en-US" dirty="0"/>
              <a:t>Novice</a:t>
            </a:r>
          </a:p>
          <a:p>
            <a:pPr lvl="1"/>
            <a:r>
              <a:rPr lang="en-US" dirty="0"/>
              <a:t>Veteran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0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your audience</a:t>
            </a:r>
          </a:p>
          <a:p>
            <a:pPr lvl="1"/>
            <a:r>
              <a:rPr lang="en-US" dirty="0" smtClean="0"/>
              <a:t>Technical or non-technical</a:t>
            </a:r>
          </a:p>
          <a:p>
            <a:pPr lvl="1"/>
            <a:r>
              <a:rPr lang="en-US" dirty="0" smtClean="0"/>
              <a:t>Proper level of </a:t>
            </a:r>
            <a:r>
              <a:rPr lang="en-US" dirty="0" smtClean="0"/>
              <a:t>detail</a:t>
            </a:r>
          </a:p>
          <a:p>
            <a:r>
              <a:rPr lang="en-US" dirty="0" smtClean="0"/>
              <a:t>Remember</a:t>
            </a:r>
          </a:p>
          <a:p>
            <a:pPr lvl="1"/>
            <a:r>
              <a:rPr lang="en-US" dirty="0" smtClean="0"/>
              <a:t>Detail obscures truth for non-technical</a:t>
            </a:r>
          </a:p>
          <a:p>
            <a:pPr lvl="1"/>
            <a:r>
              <a:rPr lang="en-US" dirty="0" smtClean="0"/>
              <a:t>Detail reveals truth for technical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332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6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over theory</a:t>
            </a:r>
          </a:p>
        </p:txBody>
      </p:sp>
    </p:spTree>
    <p:extLst>
      <p:ext uri="{BB962C8B-B14F-4D97-AF65-F5344CB8AC3E}">
        <p14:creationId xmlns:p14="http://schemas.microsoft.com/office/powerpoint/2010/main" val="216645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256</TotalTime>
  <Words>245</Words>
  <Application>Microsoft Macintosh PowerPoint</Application>
  <PresentationFormat>On-screen Show (4:3)</PresentationFormat>
  <Paragraphs>71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PowerPoint Presentation</vt:lpstr>
      <vt:lpstr>Technical Documentation</vt:lpstr>
      <vt:lpstr>Examples</vt:lpstr>
      <vt:lpstr>Assumption</vt:lpstr>
      <vt:lpstr>Benefits</vt:lpstr>
      <vt:lpstr>Audience</vt:lpstr>
      <vt:lpstr>Do</vt:lpstr>
      <vt:lpstr>Do</vt:lpstr>
      <vt:lpstr>Do</vt:lpstr>
      <vt:lpstr>Do</vt:lpstr>
      <vt:lpstr>Keep it Simple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Documentation</dc:title>
  <dc:creator>Kevin Twitchell</dc:creator>
  <cp:lastModifiedBy>Kevin Twitchell</cp:lastModifiedBy>
  <cp:revision>54</cp:revision>
  <dcterms:created xsi:type="dcterms:W3CDTF">2013-11-26T16:27:48Z</dcterms:created>
  <dcterms:modified xsi:type="dcterms:W3CDTF">2013-12-02T15:56:48Z</dcterms:modified>
</cp:coreProperties>
</file>