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D1C9EEB-B5D4-4AC5-AE6A-76E507FF9E2E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Weird Things Said</a:t>
            </a:r>
            <a:br>
              <a:rPr lang="en-US" dirty="0" smtClean="0"/>
            </a:br>
            <a:r>
              <a:rPr lang="en-US" dirty="0" smtClean="0"/>
              <a:t>in Job Interviews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Career Builder, 2009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90"/>
            <a:ext cx="7313613" cy="933270"/>
          </a:xfrm>
        </p:spPr>
        <p:txBody>
          <a:bodyPr/>
          <a:lstStyle/>
          <a:p>
            <a:r>
              <a:rPr lang="en-US" sz="3200" dirty="0"/>
              <a:t>Weird Things Said in Job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5937"/>
            <a:ext cx="7313613" cy="5287962"/>
          </a:xfrm>
        </p:spPr>
        <p:txBody>
          <a:bodyPr>
            <a:normAutofit/>
          </a:bodyPr>
          <a:lstStyle/>
          <a:p>
            <a:r>
              <a:rPr lang="en-US" dirty="0" smtClean="0"/>
              <a:t>Have you submitted your two weeks’ notice to your current employer?</a:t>
            </a:r>
          </a:p>
          <a:p>
            <a:pPr lvl="1"/>
            <a:r>
              <a:rPr lang="en-US" dirty="0" smtClean="0"/>
              <a:t>What is a two weeks’ notice? I’ve never quit a job before; I’ve always been fired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90"/>
            <a:ext cx="7313613" cy="933270"/>
          </a:xfrm>
        </p:spPr>
        <p:txBody>
          <a:bodyPr/>
          <a:lstStyle/>
          <a:p>
            <a:r>
              <a:rPr lang="en-US" sz="3200" dirty="0"/>
              <a:t>Weird Things Said in Job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5937"/>
            <a:ext cx="7313613" cy="5287962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did you leave your last job?</a:t>
            </a:r>
          </a:p>
          <a:p>
            <a:pPr lvl="1"/>
            <a:r>
              <a:rPr lang="en-US" dirty="0" smtClean="0"/>
              <a:t>I have a problem with authority.</a:t>
            </a:r>
          </a:p>
          <a:p>
            <a:r>
              <a:rPr lang="en-US" dirty="0" smtClean="0"/>
              <a:t>Tell us about a problem you had with a co-worker and how you resolved it.</a:t>
            </a:r>
          </a:p>
          <a:p>
            <a:pPr lvl="1"/>
            <a:r>
              <a:rPr lang="en-US" dirty="0" smtClean="0"/>
              <a:t>The resolution was we were both fired.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Weird Things Said in Job Interviews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5287962"/>
          </a:xfrm>
        </p:spPr>
        <p:txBody>
          <a:bodyPr/>
          <a:lstStyle/>
          <a:p>
            <a:r>
              <a:rPr lang="en-US" dirty="0" smtClean="0"/>
              <a:t>I’m not wanted in this state.</a:t>
            </a:r>
          </a:p>
          <a:p>
            <a:r>
              <a:rPr lang="en-US" dirty="0" smtClean="0"/>
              <a:t>I didn’t steal it; I just borrowed it.</a:t>
            </a:r>
          </a:p>
          <a:p>
            <a:r>
              <a:rPr lang="en-US" dirty="0" smtClean="0"/>
              <a:t>You touch somebody and they call it sexual harassment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Weird Things Said in Job Interviews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5287962"/>
          </a:xfrm>
        </p:spPr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I have a cup of coffee? I think I may still be a little drunk from last night.</a:t>
            </a:r>
          </a:p>
          <a:p>
            <a:r>
              <a:rPr lang="en-US" dirty="0" smtClean="0"/>
              <a:t>Can we meet next month? I am currently incarcerated.</a:t>
            </a:r>
          </a:p>
        </p:txBody>
      </p:sp>
    </p:spTree>
    <p:extLst>
      <p:ext uri="{BB962C8B-B14F-4D97-AF65-F5344CB8AC3E}">
        <p14:creationId xmlns:p14="http://schemas.microsoft.com/office/powerpoint/2010/main" val="20264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90"/>
            <a:ext cx="7313613" cy="892868"/>
          </a:xfrm>
        </p:spPr>
        <p:txBody>
          <a:bodyPr/>
          <a:lstStyle/>
          <a:p>
            <a:r>
              <a:rPr lang="en-US" sz="3200" dirty="0"/>
              <a:t>Weird Things Said in Job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58" y="1183558"/>
            <a:ext cx="7313613" cy="5287962"/>
          </a:xfrm>
        </p:spPr>
        <p:txBody>
          <a:bodyPr>
            <a:normAutofit/>
          </a:bodyPr>
          <a:lstStyle/>
          <a:p>
            <a:r>
              <a:rPr lang="en-US" dirty="0" smtClean="0"/>
              <a:t>Why should we hire you?</a:t>
            </a:r>
          </a:p>
          <a:p>
            <a:pPr lvl="1"/>
            <a:r>
              <a:rPr lang="en-US" dirty="0" smtClean="0"/>
              <a:t>I would be a great asset to the events team because I party all the time.</a:t>
            </a:r>
          </a:p>
          <a:p>
            <a:r>
              <a:rPr lang="en-US" dirty="0" smtClean="0"/>
              <a:t>Why are you leaving your current job?</a:t>
            </a:r>
          </a:p>
          <a:p>
            <a:pPr lvl="1"/>
            <a:r>
              <a:rPr lang="en-US" dirty="0" smtClean="0"/>
              <a:t>I quit because they were forcing me to attend anger management classes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xmlns:p14="http://schemas.microsoft.com/office/powerpoint/2010/main" spd="slow" advTm="2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90"/>
            <a:ext cx="7313613" cy="892868"/>
          </a:xfrm>
        </p:spPr>
        <p:txBody>
          <a:bodyPr/>
          <a:lstStyle/>
          <a:p>
            <a:r>
              <a:rPr lang="en-US" sz="3200" dirty="0"/>
              <a:t>Weird Things Said in Job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58" y="1183558"/>
            <a:ext cx="7313613" cy="5287962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can you start?</a:t>
            </a:r>
          </a:p>
          <a:p>
            <a:pPr lvl="1"/>
            <a:r>
              <a:rPr lang="en-US" dirty="0" smtClean="0"/>
              <a:t>I need to check with my mom on that one.</a:t>
            </a:r>
          </a:p>
          <a:p>
            <a:r>
              <a:rPr lang="en-US" dirty="0" smtClean="0"/>
              <a:t>Tell of a time you made a mistake and how you dealt with it.</a:t>
            </a:r>
          </a:p>
          <a:p>
            <a:pPr lvl="1"/>
            <a:r>
              <a:rPr lang="en-US" dirty="0" smtClean="0"/>
              <a:t>I stole some equipment from my old job, and I had to pay for its replacement.</a:t>
            </a:r>
          </a:p>
        </p:txBody>
      </p:sp>
    </p:spTree>
    <p:extLst>
      <p:ext uri="{BB962C8B-B14F-4D97-AF65-F5344CB8AC3E}">
        <p14:creationId xmlns:p14="http://schemas.microsoft.com/office/powerpoint/2010/main" val="35496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xmlns:p14="http://schemas.microsoft.com/office/powerpoint/2010/main" spd="slow" advTm="2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wrap this up fairly quickly? I have someplace to go.</a:t>
            </a:r>
          </a:p>
          <a:p>
            <a:r>
              <a:rPr lang="en-US" dirty="0" smtClean="0"/>
              <a:t>What is your company’s policy on Monday absences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xmlns:p14="http://schemas.microsoft.com/office/powerpoint/2010/main" spd="slow" advTm="2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I get an offer, how long do I have before I have to take the drug test?</a:t>
            </a:r>
          </a:p>
          <a:p>
            <a:r>
              <a:rPr lang="en-US" dirty="0" smtClean="0"/>
              <a:t>When you do background checks on candidates, do things like public drunkenness arrests come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0"/>
    </mc:Choice>
    <mc:Fallback xmlns="">
      <p:transition xmlns:p14="http://schemas.microsoft.com/office/powerpoint/2010/main" spd="slow" advTm="2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weaknesses?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get angry easily and I went to jail for domestic violence. But I won’t get mad at you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weaknesses?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I’m </a:t>
            </a:r>
            <a:r>
              <a:rPr lang="en-US" dirty="0" smtClean="0"/>
              <a:t>really not a big learner. You know … some people love learning and are always picking up new things, but that’s just not me. I’d much rather work at a place where the job is pretty stagnant and doesn’t change a 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xmlns:p14="http://schemas.microsoft.com/office/powerpoint/2010/main" spd="slow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Them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</TotalTime>
  <Words>419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Weird Things Said in Job Interviews</vt:lpstr>
      <vt:lpstr>Weird Things Said in Job Interviews</vt:lpstr>
      <vt:lpstr>Weird Things Said in Job Interviews</vt:lpstr>
      <vt:lpstr>Weird Things Said in Job Interviews</vt:lpstr>
      <vt:lpstr>Weird Things Said in Job Interviews</vt:lpstr>
      <vt:lpstr>Do you have any questions?</vt:lpstr>
      <vt:lpstr>Do you have any questions?</vt:lpstr>
      <vt:lpstr>What are your weaknesses?</vt:lpstr>
      <vt:lpstr>What are your weaknesses?</vt:lpstr>
      <vt:lpstr>Weird Things Said in Job Interviews</vt:lpstr>
      <vt:lpstr>Weird Things Said in Job Interviews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Weird Things Said in Job Interviews</dc:title>
  <dc:creator>Kevin Twitchell</dc:creator>
  <cp:lastModifiedBy>Kevin Twitchell</cp:lastModifiedBy>
  <cp:revision>11</cp:revision>
  <dcterms:created xsi:type="dcterms:W3CDTF">2011-03-14T19:27:42Z</dcterms:created>
  <dcterms:modified xsi:type="dcterms:W3CDTF">2014-01-14T17:18:24Z</dcterms:modified>
</cp:coreProperties>
</file>