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9" r:id="rId3"/>
    <p:sldId id="268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each_warning_wat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327" b="-14327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234432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urchHel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" b="-117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18033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ama-expert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4" b="-1154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234432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stant_death_and_fin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53" b="-3953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190379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nt-steal-medicar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5" r="-2385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314300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test-oil-bu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42" b="-7842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217535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et_roa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23" r="-16023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226131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atch_hea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1" r="-1001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18033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chery_socc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278" r="-37278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18033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lliterat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1" b="-3321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18033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23</TotalTime>
  <Words>0</Words>
  <Application>Microsoft Macintosh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Inkwell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Twitchell</dc:creator>
  <cp:lastModifiedBy>Kevin Twitchell</cp:lastModifiedBy>
  <cp:revision>5</cp:revision>
  <dcterms:created xsi:type="dcterms:W3CDTF">2011-05-02T15:31:33Z</dcterms:created>
  <dcterms:modified xsi:type="dcterms:W3CDTF">2013-10-08T14:22:05Z</dcterms:modified>
</cp:coreProperties>
</file>