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3"/>
  </p:notesMasterIdLst>
  <p:sldIdLst>
    <p:sldId id="285" r:id="rId2"/>
    <p:sldId id="295" r:id="rId3"/>
    <p:sldId id="297" r:id="rId4"/>
    <p:sldId id="256" r:id="rId5"/>
    <p:sldId id="289" r:id="rId6"/>
    <p:sldId id="290" r:id="rId7"/>
    <p:sldId id="268" r:id="rId8"/>
    <p:sldId id="292" r:id="rId9"/>
    <p:sldId id="269" r:id="rId10"/>
    <p:sldId id="258" r:id="rId11"/>
    <p:sldId id="266" r:id="rId12"/>
    <p:sldId id="262" r:id="rId13"/>
    <p:sldId id="264" r:id="rId14"/>
    <p:sldId id="263" r:id="rId15"/>
    <p:sldId id="294" r:id="rId16"/>
    <p:sldId id="261" r:id="rId17"/>
    <p:sldId id="293" r:id="rId18"/>
    <p:sldId id="267" r:id="rId19"/>
    <p:sldId id="265" r:id="rId20"/>
    <p:sldId id="281" r:id="rId21"/>
    <p:sldId id="280" r:id="rId22"/>
    <p:sldId id="279" r:id="rId23"/>
    <p:sldId id="271" r:id="rId24"/>
    <p:sldId id="277" r:id="rId25"/>
    <p:sldId id="282" r:id="rId26"/>
    <p:sldId id="272" r:id="rId27"/>
    <p:sldId id="288" r:id="rId28"/>
    <p:sldId id="274" r:id="rId29"/>
    <p:sldId id="275" r:id="rId30"/>
    <p:sldId id="273" r:id="rId31"/>
    <p:sldId id="276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21" autoAdjust="0"/>
  </p:normalViewPr>
  <p:slideViewPr>
    <p:cSldViewPr snapToGrid="0" snapToObjects="1">
      <p:cViewPr varScale="1">
        <p:scale>
          <a:sx n="75" d="100"/>
          <a:sy n="75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2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2504-7749-1A46-808D-4FEA3F70382E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5CFC7-CAAE-FA44-A0F1-9A1BA0BB5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example of workplace 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3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replying, stop and think</a:t>
            </a:r>
          </a:p>
          <a:p>
            <a:r>
              <a:rPr lang="en-US" dirty="0" smtClean="0"/>
              <a:t>Keep the cortex in charge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8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none: company email is company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1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identifying information:</a:t>
            </a:r>
            <a:r>
              <a:rPr lang="en-US" baseline="0" dirty="0" smtClean="0"/>
              <a:t> if appropriate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1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 is forever in two ways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Letters and memos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www.cartoonwork.com</a:t>
            </a:r>
            <a:r>
              <a:rPr lang="en-US" dirty="0" smtClean="0"/>
              <a:t>/the_company_memo_sjpg517.jpg</a:t>
            </a:r>
          </a:p>
          <a:p>
            <a:r>
              <a:rPr lang="en-US" dirty="0" smtClean="0"/>
              <a:t>Cartoon from Kevin </a:t>
            </a:r>
            <a:r>
              <a:rPr lang="en-US" dirty="0" err="1" smtClean="0"/>
              <a:t>Astle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2854B-6CD8-4D1D-9384-6B79AD1713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Shared purpose of letters and memos: to be remembered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22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6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4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Email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sidewalkbubblegum.com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-content/uploads/2010/03/sidewalk_bubblegum_199.gif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 of this discussed when</a:t>
            </a:r>
            <a:r>
              <a:rPr lang="en-US" baseline="0" dirty="0" smtClean="0"/>
              <a:t> subject was telephone </a:t>
            </a:r>
            <a:r>
              <a:rPr lang="en-US" baseline="0" dirty="0" smtClean="0"/>
              <a:t>interviews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www.ipendpoints.co.uk</a:t>
            </a:r>
            <a:r>
              <a:rPr lang="en-US" smtClean="0"/>
              <a:t>/image/cache/data/phones/cisco/7945-right-800x800.jpg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3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Story of when</a:t>
            </a:r>
            <a:r>
              <a:rPr lang="en-US" baseline="0" dirty="0" smtClean="0"/>
              <a:t> I hung up on EPA </a:t>
            </a:r>
            <a:r>
              <a:rPr lang="en-US" baseline="0" dirty="0" smtClean="0"/>
              <a:t>person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Used speakerphone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be trained to hang up professionally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elletbranch.akronlibrary.org</a:t>
            </a:r>
            <a:r>
              <a:rPr lang="en-US" dirty="0" smtClean="0"/>
              <a:t>/files/2012/10/Storytime_logo3.jpg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college.lattc.edu</a:t>
            </a:r>
            <a:r>
              <a:rPr lang="en-US" dirty="0" smtClean="0"/>
              <a:t>/</a:t>
            </a:r>
            <a:r>
              <a:rPr lang="en-US" dirty="0" err="1" smtClean="0"/>
              <a:t>rrptraining</a:t>
            </a:r>
            <a:r>
              <a:rPr lang="en-US" dirty="0" smtClean="0"/>
              <a:t>/files/2012/09/</a:t>
            </a:r>
            <a:r>
              <a:rPr lang="en-US" dirty="0" err="1" smtClean="0"/>
              <a:t>epa_logo.jpg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www.alanlamont-art.com</a:t>
            </a:r>
            <a:r>
              <a:rPr lang="en-US" baseline="0" dirty="0" smtClean="0"/>
              <a:t>/images/</a:t>
            </a:r>
            <a:r>
              <a:rPr lang="en-US" baseline="0" dirty="0" err="1" smtClean="0"/>
              <a:t>Hangup.jpg</a:t>
            </a:r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written</a:t>
            </a:r>
            <a:r>
              <a:rPr lang="en-US" baseline="0" dirty="0" smtClean="0"/>
              <a:t> record</a:t>
            </a:r>
            <a:r>
              <a:rPr lang="en-US" baseline="0" smtClean="0"/>
              <a:t>: Foundations </a:t>
            </a:r>
            <a:r>
              <a:rPr lang="en-US" baseline="0" dirty="0" smtClean="0"/>
              <a:t>Capstone prerequisites 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2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Mute: may not be on when you think it is 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2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Address intended received: Dear Frank</a:t>
            </a:r>
            <a:r>
              <a:rPr lang="en-US" baseline="0" dirty="0" smtClean="0"/>
              <a:t> or Frank –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6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Habit of both curly braces</a:t>
            </a:r>
            <a:r>
              <a:rPr lang="en-US" b="1" baseline="0" dirty="0" smtClean="0">
                <a:solidFill>
                  <a:srgbClr val="FF0000"/>
                </a:solidFill>
              </a:rPr>
              <a:t> / parentheses / square brackets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Attach </a:t>
            </a:r>
            <a:r>
              <a:rPr lang="en-US" dirty="0" smtClean="0"/>
              <a:t>first: don’t forget promised attachment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Fancy formatting:</a:t>
            </a:r>
            <a:r>
              <a:rPr lang="en-US" baseline="0" dirty="0" smtClean="0"/>
              <a:t> fonts, backgrounds, emoticons, etc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Font size to enhance readability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Verbal cues: pitch, tone, inflection,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Professional tone: no sarcasm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4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Bold &amp; italics: formatting may not be received (text </a:t>
            </a:r>
            <a:r>
              <a:rPr lang="en-US" dirty="0" err="1" smtClean="0"/>
              <a:t>vs</a:t>
            </a:r>
            <a:r>
              <a:rPr lang="en-US" dirty="0" smtClean="0"/>
              <a:t> html)</a:t>
            </a:r>
          </a:p>
          <a:p>
            <a:r>
              <a:rPr lang="en-US" dirty="0" smtClean="0"/>
              <a:t>Calm</a:t>
            </a:r>
            <a:r>
              <a:rPr lang="en-US" baseline="0" dirty="0" smtClean="0"/>
              <a:t> down: avoid excessive use of exclamation marks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5CFC7-CAAE-FA44-A0F1-9A1BA0BB5C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16FC-50E7-455D-BBF4-EBC8FD0092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1E45-E47D-4C91-AA8A-81D0BED11E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3916-ED4F-4DC5-A96E-164C879700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C11C-6D2A-41E6-8E1A-6DB2F9D58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3D78-EE21-48C2-ABBA-BB740D331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85A59-3188-48B1-AFD0-D96E2A3B8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0949-343B-4052-89C5-5A7D6D15F8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55F2-B6B8-4066-B0F1-3D4AF7E26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53F97-8E69-4E73-8BA1-86332BB09A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4DA08-4F43-4DC5-A544-3419135058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57EF0-2FB0-466E-8C66-7AE50E126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hishing_emai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17" b="-11017"/>
          <a:stretch>
            <a:fillRect/>
          </a:stretch>
        </p:blipFill>
        <p:spPr>
          <a:xfrm>
            <a:off x="304800" y="338138"/>
            <a:ext cx="8567738" cy="5727700"/>
          </a:xfrm>
        </p:spPr>
      </p:pic>
    </p:spTree>
    <p:extLst>
      <p:ext uri="{BB962C8B-B14F-4D97-AF65-F5344CB8AC3E}">
        <p14:creationId xmlns:p14="http://schemas.microsoft.com/office/powerpoint/2010/main" val="89985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is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short</a:t>
            </a:r>
          </a:p>
          <a:p>
            <a:r>
              <a:rPr lang="en-US" dirty="0" smtClean="0"/>
              <a:t>No fancy </a:t>
            </a:r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Appropriate font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7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body language</a:t>
            </a:r>
          </a:p>
          <a:p>
            <a:r>
              <a:rPr lang="en-US" dirty="0" smtClean="0"/>
              <a:t>No verbal cues, either</a:t>
            </a:r>
          </a:p>
          <a:p>
            <a:r>
              <a:rPr lang="en-US" dirty="0" smtClean="0"/>
              <a:t>Maintain professional tone</a:t>
            </a:r>
          </a:p>
          <a:p>
            <a:pPr lvl="1"/>
            <a:r>
              <a:rPr lang="en-US" dirty="0" smtClean="0"/>
              <a:t>No need for emoticons</a:t>
            </a:r>
          </a:p>
        </p:txBody>
      </p:sp>
    </p:spTree>
    <p:extLst>
      <p:ext uri="{BB962C8B-B14F-4D97-AF65-F5344CB8AC3E}">
        <p14:creationId xmlns:p14="http://schemas.microsoft.com/office/powerpoint/2010/main" val="126590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use of bold and italics</a:t>
            </a:r>
          </a:p>
          <a:p>
            <a:r>
              <a:rPr lang="en-US" dirty="0"/>
              <a:t>DO NOT SHOUT</a:t>
            </a:r>
          </a:p>
          <a:p>
            <a:r>
              <a:rPr lang="en-US" dirty="0" smtClean="0"/>
              <a:t>Calm down!!!!!!!!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</a:p>
          <a:p>
            <a:pPr lvl="1"/>
            <a:r>
              <a:rPr lang="en-US" dirty="0" smtClean="0"/>
              <a:t>Within 24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6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and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 Reptile Response</a:t>
            </a:r>
          </a:p>
          <a:p>
            <a:r>
              <a:rPr lang="en-US" dirty="0" smtClean="0"/>
              <a:t>Don’t overreact</a:t>
            </a:r>
          </a:p>
          <a:p>
            <a:r>
              <a:rPr lang="en-US" dirty="0" smtClean="0"/>
              <a:t>Think first</a:t>
            </a:r>
          </a:p>
          <a:p>
            <a:r>
              <a:rPr lang="en-US" dirty="0" smtClean="0"/>
              <a:t>If angry, wait 24 hours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none</a:t>
            </a:r>
          </a:p>
          <a:p>
            <a:pPr lvl="1"/>
            <a:r>
              <a:rPr lang="en-US" dirty="0" smtClean="0"/>
              <a:t>Keep it professional</a:t>
            </a:r>
          </a:p>
          <a:p>
            <a:pPr lvl="1"/>
            <a:r>
              <a:rPr lang="en-US" dirty="0" smtClean="0"/>
              <a:t>Nothing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7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bcc when sending to a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forwarding</a:t>
            </a:r>
          </a:p>
          <a:p>
            <a:pPr lvl="1"/>
            <a:r>
              <a:rPr lang="en-US" dirty="0" smtClean="0"/>
              <a:t>Delete personal material</a:t>
            </a:r>
          </a:p>
          <a:p>
            <a:pPr lvl="1"/>
            <a:r>
              <a:rPr lang="en-US" dirty="0" smtClean="0"/>
              <a:t>Delete </a:t>
            </a:r>
            <a:r>
              <a:rPr lang="en-US" dirty="0" smtClean="0"/>
              <a:t>identifying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7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Archived</a:t>
            </a:r>
          </a:p>
          <a:p>
            <a:r>
              <a:rPr lang="en-US" dirty="0" smtClean="0"/>
              <a:t>Replied to and forwarded</a:t>
            </a:r>
          </a:p>
          <a:p>
            <a:pPr lvl="1"/>
            <a:r>
              <a:rPr lang="en-US" dirty="0" smtClean="0"/>
              <a:t>Replied to and forwarded</a:t>
            </a:r>
          </a:p>
          <a:p>
            <a:pPr lvl="2"/>
            <a:r>
              <a:rPr lang="en-US" dirty="0" smtClean="0"/>
              <a:t>Replied to and forwarded</a:t>
            </a:r>
          </a:p>
          <a:p>
            <a:pPr lvl="3"/>
            <a:r>
              <a:rPr lang="en-US" dirty="0" smtClean="0"/>
              <a:t>Replied to and forwarded</a:t>
            </a:r>
          </a:p>
          <a:p>
            <a:pPr lvl="4"/>
            <a:r>
              <a:rPr lang="en-US" dirty="0" smtClean="0"/>
              <a:t>Replied to and forwarded</a:t>
            </a:r>
          </a:p>
          <a:p>
            <a:pPr lvl="5"/>
            <a:r>
              <a:rPr lang="en-US" dirty="0" smtClean="0"/>
              <a:t>Replied to and forwarded</a:t>
            </a:r>
          </a:p>
          <a:p>
            <a:pPr lvl="6"/>
            <a:r>
              <a:rPr lang="en-US" dirty="0" smtClean="0"/>
              <a:t>Replied to and forwarded</a:t>
            </a:r>
          </a:p>
          <a:p>
            <a:pPr lvl="7"/>
            <a:r>
              <a:rPr lang="en-US" dirty="0" smtClean="0"/>
              <a:t>Replied to and forwarded</a:t>
            </a:r>
          </a:p>
          <a:p>
            <a:pPr lvl="8"/>
            <a:r>
              <a:rPr lang="en-US" dirty="0" smtClean="0"/>
              <a:t>Replied to and forwarded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1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reply to all</a:t>
            </a:r>
          </a:p>
          <a:p>
            <a:r>
              <a:rPr lang="en-US" dirty="0" smtClean="0"/>
              <a:t>Recall probably too late</a:t>
            </a:r>
          </a:p>
          <a:p>
            <a:r>
              <a:rPr lang="en-US" dirty="0" smtClean="0"/>
              <a:t>Confess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6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ishing_email_highlight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98" b="-11698"/>
          <a:stretch>
            <a:fillRect/>
          </a:stretch>
        </p:blipFill>
        <p:spPr>
          <a:xfrm>
            <a:off x="304800" y="287338"/>
            <a:ext cx="8618538" cy="5778500"/>
          </a:xfrm>
        </p:spPr>
      </p:pic>
      <p:sp>
        <p:nvSpPr>
          <p:cNvPr id="5" name="Left Arrow 4"/>
          <p:cNvSpPr/>
          <p:nvPr/>
        </p:nvSpPr>
        <p:spPr>
          <a:xfrm>
            <a:off x="4825999" y="2319867"/>
            <a:ext cx="2861733" cy="1185333"/>
          </a:xfrm>
          <a:prstGeom prst="left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cartoonwork.com/the_company_memo_sjpg5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553200" cy="54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2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Memorandum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Latin – </a:t>
            </a:r>
            <a:r>
              <a:rPr lang="en-US" dirty="0" err="1" smtClean="0"/>
              <a:t>memorandus</a:t>
            </a:r>
            <a:endParaRPr lang="en-US" dirty="0" smtClean="0"/>
          </a:p>
          <a:p>
            <a:pPr lvl="1"/>
            <a:r>
              <a:rPr lang="en-US" dirty="0" smtClean="0"/>
              <a:t>To be </a:t>
            </a:r>
            <a:r>
              <a:rPr lang="en-US" dirty="0" smtClean="0"/>
              <a:t>remembered</a:t>
            </a:r>
          </a:p>
          <a:p>
            <a:r>
              <a:rPr lang="en-US" dirty="0" smtClean="0"/>
              <a:t>Formal means of documenting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2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language</a:t>
            </a:r>
          </a:p>
          <a:p>
            <a:r>
              <a:rPr lang="en-US" dirty="0" smtClean="0"/>
              <a:t>Official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00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 – external</a:t>
            </a:r>
          </a:p>
          <a:p>
            <a:r>
              <a:rPr lang="en-US" dirty="0" smtClean="0"/>
              <a:t>Memo – internal</a:t>
            </a:r>
          </a:p>
        </p:txBody>
      </p:sp>
    </p:spTree>
    <p:extLst>
      <p:ext uri="{BB962C8B-B14F-4D97-AF65-F5344CB8AC3E}">
        <p14:creationId xmlns:p14="http://schemas.microsoft.com/office/powerpoint/2010/main" val="273176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hardcopy</a:t>
            </a:r>
          </a:p>
          <a:p>
            <a:r>
              <a:rPr lang="en-US" dirty="0" smtClean="0"/>
              <a:t>Company specific</a:t>
            </a:r>
          </a:p>
          <a:p>
            <a:r>
              <a:rPr lang="en-US" dirty="0" smtClean="0"/>
              <a:t>Office staff will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5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Endorsement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letter</a:t>
            </a:r>
          </a:p>
          <a:p>
            <a:r>
              <a:rPr lang="en-US" dirty="0" smtClean="0"/>
              <a:t>Initial memo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6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sco_ip_phone_7945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73" r="-23573"/>
          <a:stretch>
            <a:fillRect/>
          </a:stretch>
        </p:blipFill>
        <p:spPr>
          <a:xfrm>
            <a:off x="304800" y="254000"/>
            <a:ext cx="8551863" cy="5811838"/>
          </a:xfrm>
        </p:spPr>
      </p:pic>
    </p:spTree>
    <p:extLst>
      <p:ext uri="{BB962C8B-B14F-4D97-AF65-F5344CB8AC3E}">
        <p14:creationId xmlns:p14="http://schemas.microsoft.com/office/powerpoint/2010/main" val="570479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epa_logo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6" b="-5066"/>
          <a:stretch>
            <a:fillRect/>
          </a:stretch>
        </p:blipFill>
        <p:spPr/>
      </p:pic>
      <p:pic>
        <p:nvPicPr>
          <p:cNvPr id="8" name="Content Placeholder 7" descr="Hangup.jpg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66" b="-5066"/>
          <a:stretch>
            <a:fillRect/>
          </a:stretch>
        </p:blipFill>
        <p:spPr/>
      </p:pic>
      <p:pic>
        <p:nvPicPr>
          <p:cNvPr id="9" name="Picture 8" descr="Storytime_logo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5" y="331619"/>
            <a:ext cx="6784848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Synchronous interaction can be faster</a:t>
            </a:r>
          </a:p>
          <a:p>
            <a:r>
              <a:rPr lang="en-US" dirty="0" smtClean="0"/>
              <a:t>Voice</a:t>
            </a:r>
          </a:p>
          <a:p>
            <a:pPr lvl="1"/>
            <a:r>
              <a:rPr lang="en-US" dirty="0" smtClean="0"/>
              <a:t>Pitch</a:t>
            </a:r>
            <a:r>
              <a:rPr lang="en-US" dirty="0"/>
              <a:t>, tone, </a:t>
            </a:r>
            <a:r>
              <a:rPr lang="en-US" dirty="0" smtClean="0"/>
              <a:t>inflection</a:t>
            </a:r>
          </a:p>
          <a:p>
            <a:pPr lvl="1"/>
            <a:r>
              <a:rPr lang="en-US" dirty="0" smtClean="0"/>
              <a:t>No body language</a:t>
            </a:r>
          </a:p>
          <a:p>
            <a:r>
              <a:rPr lang="en-US" dirty="0" smtClean="0"/>
              <a:t>No written record</a:t>
            </a:r>
          </a:p>
        </p:txBody>
      </p:sp>
    </p:spTree>
    <p:extLst>
      <p:ext uri="{BB962C8B-B14F-4D97-AF65-F5344CB8AC3E}">
        <p14:creationId xmlns:p14="http://schemas.microsoft.com/office/powerpoint/2010/main" val="55988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 other person</a:t>
            </a:r>
          </a:p>
          <a:p>
            <a:pPr lvl="1"/>
            <a:r>
              <a:rPr lang="en-US" dirty="0" smtClean="0"/>
              <a:t>Identify who else is present</a:t>
            </a:r>
          </a:p>
          <a:p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Respect others in vicinity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8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ishing_email_highlight_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46" b="-13146"/>
          <a:stretch>
            <a:fillRect/>
          </a:stretch>
        </p:blipFill>
        <p:spPr>
          <a:xfrm>
            <a:off x="287338" y="271463"/>
            <a:ext cx="8602662" cy="5794375"/>
          </a:xfrm>
        </p:spPr>
      </p:pic>
      <p:sp>
        <p:nvSpPr>
          <p:cNvPr id="3" name="Down Arrow 2"/>
          <p:cNvSpPr/>
          <p:nvPr/>
        </p:nvSpPr>
        <p:spPr>
          <a:xfrm>
            <a:off x="5063067" y="3132667"/>
            <a:ext cx="1405466" cy="1875874"/>
          </a:xfrm>
          <a:prstGeom prst="downArrow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But benefits of verbal</a:t>
            </a:r>
          </a:p>
          <a:p>
            <a:r>
              <a:rPr lang="en-US" dirty="0" smtClean="0"/>
              <a:t>Identify self</a:t>
            </a:r>
          </a:p>
          <a:p>
            <a:r>
              <a:rPr lang="en-US" dirty="0" smtClean="0"/>
              <a:t>Don’t ramble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Beware mute</a:t>
            </a:r>
          </a:p>
          <a:p>
            <a:r>
              <a:rPr lang="en-US" dirty="0" smtClean="0"/>
              <a:t>No written record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8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Workplace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r>
              <a:rPr lang="en-US" dirty="0" smtClean="0"/>
              <a:t>Letters</a:t>
            </a:r>
          </a:p>
          <a:p>
            <a:r>
              <a:rPr lang="en-US" dirty="0" smtClean="0"/>
              <a:t>Memos</a:t>
            </a:r>
          </a:p>
          <a:p>
            <a:r>
              <a:rPr lang="en-US" dirty="0" smtClean="0"/>
              <a:t>Telephone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dewalk_bubblegum_199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11" r="-15611"/>
          <a:stretch>
            <a:fillRect/>
          </a:stretch>
        </p:blipFill>
        <p:spPr>
          <a:xfrm>
            <a:off x="900113" y="287338"/>
            <a:ext cx="7345362" cy="5778500"/>
          </a:xfrm>
        </p:spPr>
      </p:pic>
    </p:spTree>
    <p:extLst>
      <p:ext uri="{BB962C8B-B14F-4D97-AF65-F5344CB8AC3E}">
        <p14:creationId xmlns:p14="http://schemas.microsoft.com/office/powerpoint/2010/main" val="233210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</a:t>
            </a:r>
            <a:r>
              <a:rPr lang="en-US" dirty="0" smtClean="0"/>
              <a:t>meaningful subject</a:t>
            </a:r>
            <a:endParaRPr lang="en-US" dirty="0" smtClean="0"/>
          </a:p>
          <a:p>
            <a:r>
              <a:rPr lang="en-US" dirty="0" smtClean="0"/>
              <a:t>Address </a:t>
            </a:r>
            <a:r>
              <a:rPr lang="en-US" dirty="0"/>
              <a:t>intended receiver if </a:t>
            </a:r>
            <a:r>
              <a:rPr lang="en-US" dirty="0" smtClean="0"/>
              <a:t>cc or bcc</a:t>
            </a:r>
          </a:p>
          <a:p>
            <a:r>
              <a:rPr lang="en-US" dirty="0"/>
              <a:t>If necessary, introduce </a:t>
            </a:r>
            <a:r>
              <a:rPr lang="en-US" dirty="0" smtClean="0"/>
              <a:t>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7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formal than letters and memos</a:t>
            </a:r>
          </a:p>
          <a:p>
            <a:pPr lvl="1"/>
            <a:r>
              <a:rPr lang="en-US" dirty="0" smtClean="0"/>
              <a:t>Less formal != casual</a:t>
            </a:r>
          </a:p>
          <a:p>
            <a:pPr lvl="1"/>
            <a:r>
              <a:rPr lang="en-US" dirty="0" smtClean="0"/>
              <a:t>Maintain b</a:t>
            </a:r>
            <a:r>
              <a:rPr lang="en-US" dirty="0" smtClean="0"/>
              <a:t>usiness formality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67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f</a:t>
            </a:r>
            <a:r>
              <a:rPr lang="en-US" dirty="0" smtClean="0"/>
              <a:t>ormal </a:t>
            </a:r>
            <a:r>
              <a:rPr lang="en-US" dirty="0"/>
              <a:t>language</a:t>
            </a:r>
          </a:p>
          <a:p>
            <a:pPr lvl="1"/>
            <a:r>
              <a:rPr lang="en-US" dirty="0"/>
              <a:t>Avoid slang</a:t>
            </a:r>
          </a:p>
          <a:p>
            <a:pPr lvl="1"/>
            <a:r>
              <a:rPr lang="en-US" dirty="0" smtClean="0"/>
              <a:t>Minimize abbreviations</a:t>
            </a:r>
            <a:endParaRPr lang="en-US" dirty="0"/>
          </a:p>
          <a:p>
            <a:pPr lvl="1"/>
            <a:r>
              <a:rPr lang="en-US" dirty="0"/>
              <a:t>“r u there?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/>
              <a:t>Spelling, grammar, punctuation</a:t>
            </a:r>
          </a:p>
          <a:p>
            <a:r>
              <a:rPr lang="en-US" dirty="0"/>
              <a:t>Proofread before sending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85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first</a:t>
            </a:r>
          </a:p>
          <a:p>
            <a:r>
              <a:rPr lang="en-US" dirty="0"/>
              <a:t>Rational names for </a:t>
            </a:r>
            <a:r>
              <a:rPr lang="en-US" dirty="0" smtClean="0"/>
              <a:t>attachments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09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661</TotalTime>
  <Words>598</Words>
  <Application>Microsoft Macintosh PowerPoint</Application>
  <PresentationFormat>On-screen Show (4:3)</PresentationFormat>
  <Paragraphs>159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Capital</vt:lpstr>
      <vt:lpstr>PowerPoint Presentation</vt:lpstr>
      <vt:lpstr>PowerPoint Presentation</vt:lpstr>
      <vt:lpstr>PowerPoint Presentation</vt:lpstr>
      <vt:lpstr>Workplace Communication</vt:lpstr>
      <vt:lpstr>PowerPoint Presentation</vt:lpstr>
      <vt:lpstr>General</vt:lpstr>
      <vt:lpstr>Formality</vt:lpstr>
      <vt:lpstr>Formality</vt:lpstr>
      <vt:lpstr>Attachments</vt:lpstr>
      <vt:lpstr>Less is More</vt:lpstr>
      <vt:lpstr>Tone</vt:lpstr>
      <vt:lpstr>Emphasis</vt:lpstr>
      <vt:lpstr>Reply</vt:lpstr>
      <vt:lpstr>Stop and Think</vt:lpstr>
      <vt:lpstr>Privacy</vt:lpstr>
      <vt:lpstr>Privacy</vt:lpstr>
      <vt:lpstr>Privacy</vt:lpstr>
      <vt:lpstr>Forever</vt:lpstr>
      <vt:lpstr>Oops!</vt:lpstr>
      <vt:lpstr>PowerPoint Presentation</vt:lpstr>
      <vt:lpstr>Memorandum</vt:lpstr>
      <vt:lpstr>Similar</vt:lpstr>
      <vt:lpstr>Difference</vt:lpstr>
      <vt:lpstr>Format</vt:lpstr>
      <vt:lpstr>Endorsement</vt:lpstr>
      <vt:lpstr>PowerPoint Presentation</vt:lpstr>
      <vt:lpstr>PowerPoint Presentation</vt:lpstr>
      <vt:lpstr>Benefits</vt:lpstr>
      <vt:lpstr>Speakerphone</vt:lpstr>
      <vt:lpstr>Voice Mail</vt:lpstr>
      <vt:lpstr>Caution!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Twitchell</dc:creator>
  <cp:lastModifiedBy>Kevin Twitchell</cp:lastModifiedBy>
  <cp:revision>78</cp:revision>
  <dcterms:created xsi:type="dcterms:W3CDTF">2013-11-22T21:08:21Z</dcterms:created>
  <dcterms:modified xsi:type="dcterms:W3CDTF">2013-11-26T15:55:54Z</dcterms:modified>
</cp:coreProperties>
</file>