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6" r:id="rId3"/>
    <p:sldId id="260" r:id="rId4"/>
    <p:sldId id="259" r:id="rId5"/>
    <p:sldId id="262" r:id="rId6"/>
    <p:sldId id="273" r:id="rId7"/>
    <p:sldId id="258" r:id="rId8"/>
    <p:sldId id="264" r:id="rId9"/>
    <p:sldId id="265" r:id="rId10"/>
    <p:sldId id="263" r:id="rId11"/>
    <p:sldId id="270" r:id="rId12"/>
    <p:sldId id="266" r:id="rId13"/>
    <p:sldId id="268" r:id="rId14"/>
    <p:sldId id="267" r:id="rId15"/>
    <p:sldId id="269" r:id="rId16"/>
    <p:sldId id="271" r:id="rId17"/>
    <p:sldId id="272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11637-3D49-2A46-87E2-B733DA1FDB04}" type="datetimeFigureOut">
              <a:rPr lang="en-US" smtClean="0"/>
              <a:t>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65227-086F-CC46-8DF3-BC8EBF22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90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D83C7-6783-ED49-AB42-D6F012FB1F29}" type="datetimeFigureOut">
              <a:rPr lang="en-US" smtClean="0"/>
              <a:t>1/15/14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7E11-3BB1-4349-8FBB-D6E2428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0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I used to interview candidates, I</a:t>
            </a:r>
            <a:r>
              <a:rPr lang="en-US" baseline="0" dirty="0" smtClean="0"/>
              <a:t> would ask</a:t>
            </a:r>
          </a:p>
          <a:p>
            <a:r>
              <a:rPr lang="en-US" baseline="0" dirty="0" smtClean="0"/>
              <a:t>Very disappointing when there were no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7E11-3BB1-4349-8FBB-D6E2428397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4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FF0000"/>
                </a:solidFill>
              </a:rPr>
              <a:t>Questions to Ask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Interview </a:t>
            </a:r>
            <a:r>
              <a:rPr lang="en-US" dirty="0" smtClean="0"/>
              <a:t>topics</a:t>
            </a:r>
            <a:r>
              <a:rPr lang="en-US" baseline="0" dirty="0" smtClean="0"/>
              <a:t> – demonstrate your knowledge, understanding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7E11-3BB1-4349-8FBB-D6E2428397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8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 employer’s challenges, demonstrate how you can help with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7E11-3BB1-4349-8FBB-D6E2428397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89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Culture: What does this company value the most?</a:t>
            </a:r>
          </a:p>
          <a:p>
            <a:r>
              <a:rPr lang="en-US" dirty="0" smtClean="0"/>
              <a:t>Management style: if talking to hiring 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7E11-3BB1-4349-8FBB-D6E2428397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 demonstrate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Prior thought and research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Your understanding</a:t>
            </a:r>
            <a:r>
              <a:rPr lang="en-US" baseline="0" dirty="0" smtClean="0"/>
              <a:t> of the career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Your understanding of the need to work with others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You are in control of the information that is revealed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7E11-3BB1-4349-8FBB-D6E2428397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29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Candidates</a:t>
            </a:r>
            <a:r>
              <a:rPr lang="en-US" baseline="0" dirty="0" smtClean="0"/>
              <a:t> in a job interview tend to forget the second item</a:t>
            </a:r>
          </a:p>
          <a:p>
            <a:r>
              <a:rPr lang="en-US" baseline="0" dirty="0" smtClean="0"/>
              <a:t>You know it’s good when the potential employer gives you a sales pitch</a:t>
            </a:r>
          </a:p>
          <a:p>
            <a:r>
              <a:rPr lang="en-US" baseline="0" dirty="0" smtClean="0"/>
              <a:t>Best employer – help reach future 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7E11-3BB1-4349-8FBB-D6E2428397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67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Benefits – How soon can I start taking vacation?</a:t>
            </a:r>
          </a:p>
          <a:p>
            <a:r>
              <a:rPr lang="en-US" dirty="0" smtClean="0"/>
              <a:t>Promotions – How soon can I go somewhere else?</a:t>
            </a:r>
          </a:p>
          <a:p>
            <a:r>
              <a:rPr lang="en-US" dirty="0" smtClean="0"/>
              <a:t>Save these questions for the job</a:t>
            </a:r>
            <a:r>
              <a:rPr lang="en-US" baseline="0" dirty="0" smtClean="0"/>
              <a:t> offer negotiation phase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7E11-3BB1-4349-8FBB-D6E2428397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25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imply you have something to hide</a:t>
            </a:r>
          </a:p>
          <a:p>
            <a:r>
              <a:rPr lang="en-US" dirty="0" smtClean="0"/>
              <a:t>Don’t create </a:t>
            </a:r>
            <a:r>
              <a:rPr lang="en-US" dirty="0" smtClean="0"/>
              <a:t>needless suspicion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7E11-3BB1-4349-8FBB-D6E2428397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28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Implies that you want as few working hours as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7E11-3BB1-4349-8FBB-D6E2428397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6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Research information</a:t>
            </a:r>
            <a:r>
              <a:rPr lang="en-US" baseline="0" dirty="0" smtClean="0"/>
              <a:t> – What does your company do?</a:t>
            </a:r>
          </a:p>
          <a:p>
            <a:r>
              <a:rPr lang="en-US" dirty="0" smtClean="0"/>
              <a:t>Taboo topics – example: interviewer’s background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Binary, </a:t>
            </a:r>
            <a:r>
              <a:rPr lang="en-US" dirty="0" err="1" smtClean="0"/>
              <a:t>boolean</a:t>
            </a:r>
            <a:r>
              <a:rPr lang="en-US" dirty="0" smtClean="0"/>
              <a:t> – avoid yes/no questions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7E11-3BB1-4349-8FBB-D6E2428397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25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Question Tips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have experience with Microsoft Visual Studio,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Xcode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NetBeans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Eclipse. What is the preferred interactive development environment here?”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demonstrates IDE knowledge &amp; experience (“Do you like me?”)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determining the IDE used in the company (“Do I like you?”)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7E11-3BB1-4349-8FBB-D6E2428397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11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Cohesion – avoid multi-part questions</a:t>
            </a:r>
          </a:p>
          <a:p>
            <a:r>
              <a:rPr lang="en-US" dirty="0" smtClean="0"/>
              <a:t>Variety – all questions about managers – implies problem with authority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7E11-3BB1-4349-8FBB-D6E2428397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0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questions do you</a:t>
            </a:r>
            <a:br>
              <a:rPr lang="en-US" dirty="0" smtClean="0"/>
            </a:br>
            <a:r>
              <a:rPr lang="en-US" dirty="0" smtClean="0"/>
              <a:t>have for me?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877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017"/>
    </mc:Choice>
    <mc:Fallback xmlns="">
      <p:transition xmlns:p14="http://schemas.microsoft.com/office/powerpoint/2010/main" spd="slow" advTm="5201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you should have found</a:t>
            </a:r>
          </a:p>
          <a:p>
            <a:r>
              <a:rPr lang="en-US" dirty="0" smtClean="0"/>
              <a:t>Taboo topics</a:t>
            </a:r>
          </a:p>
          <a:p>
            <a:pPr lvl="1"/>
            <a:r>
              <a:rPr lang="en-US" dirty="0" smtClean="0"/>
              <a:t>Yourself</a:t>
            </a:r>
          </a:p>
          <a:p>
            <a:pPr lvl="1"/>
            <a:r>
              <a:rPr lang="en-US" dirty="0" smtClean="0"/>
              <a:t>The interviewer</a:t>
            </a:r>
          </a:p>
          <a:p>
            <a:r>
              <a:rPr lang="en-US" dirty="0" smtClean="0"/>
              <a:t>Binary </a:t>
            </a:r>
            <a:r>
              <a:rPr lang="en-US" dirty="0"/>
              <a:t>/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906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09"/>
    </mc:Choice>
    <mc:Fallback xmlns="">
      <p:transition xmlns:p14="http://schemas.microsoft.com/office/powerpoint/2010/main" spd="slow" advTm="7540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 your</a:t>
            </a:r>
          </a:p>
          <a:p>
            <a:pPr lvl="1"/>
            <a:r>
              <a:rPr lang="en-US" dirty="0" smtClean="0"/>
              <a:t>Knowledge</a:t>
            </a:r>
          </a:p>
          <a:p>
            <a:pPr lvl="1"/>
            <a:r>
              <a:rPr lang="en-US" dirty="0" smtClean="0"/>
              <a:t>Understanding</a:t>
            </a:r>
          </a:p>
          <a:p>
            <a:pPr lvl="1"/>
            <a:r>
              <a:rPr lang="en-US" dirty="0" smtClean="0"/>
              <a:t>Qualifications</a:t>
            </a:r>
          </a:p>
        </p:txBody>
      </p:sp>
    </p:spTree>
    <p:extLst>
      <p:ext uri="{BB962C8B-B14F-4D97-AF65-F5344CB8AC3E}">
        <p14:creationId xmlns:p14="http://schemas.microsoft.com/office/powerpoint/2010/main" val="412335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713"/>
    </mc:Choice>
    <mc:Fallback xmlns="">
      <p:transition xmlns:p14="http://schemas.microsoft.com/office/powerpoint/2010/main" spd="slow" advTm="807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</a:p>
          <a:p>
            <a:r>
              <a:rPr lang="en-US" dirty="0" smtClean="0"/>
              <a:t>Variety of topics</a:t>
            </a:r>
          </a:p>
          <a:p>
            <a:r>
              <a:rPr lang="en-US" dirty="0" smtClean="0"/>
              <a:t>Based on prior research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001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856"/>
    </mc:Choice>
    <mc:Fallback xmlns="">
      <p:transition xmlns:p14="http://schemas.microsoft.com/office/powerpoint/2010/main" spd="slow" advTm="10785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questions on interview topics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You asked about how I handle stress. Please tell me about the stress level here.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6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856"/>
    </mc:Choice>
    <mc:Fallback xmlns="">
      <p:transition xmlns:p14="http://schemas.microsoft.com/office/powerpoint/2010/main" spd="slow" advTm="6685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has this job been performed in the past?</a:t>
            </a:r>
          </a:p>
          <a:p>
            <a:pPr lvl="1"/>
            <a:r>
              <a:rPr lang="en-US" dirty="0" smtClean="0"/>
              <a:t>What improvements would you like to see?</a:t>
            </a:r>
          </a:p>
          <a:p>
            <a:r>
              <a:rPr lang="en-US" dirty="0" smtClean="0"/>
              <a:t>How is the success of your employees measured?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350"/>
    </mc:Choice>
    <mc:Fallback xmlns="">
      <p:transition xmlns:p14="http://schemas.microsoft.com/office/powerpoint/2010/main" spd="slow" advTm="7735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describe the company culture.</a:t>
            </a:r>
          </a:p>
          <a:p>
            <a:r>
              <a:rPr lang="en-US" dirty="0" smtClean="0"/>
              <a:t>How does the company foster collaboration?</a:t>
            </a:r>
          </a:p>
          <a:p>
            <a:r>
              <a:rPr lang="en-US" dirty="0" smtClean="0"/>
              <a:t>What is your management style?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2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859"/>
    </mc:Choice>
    <mc:Fallback xmlns="">
      <p:transition xmlns:p14="http://schemas.microsoft.com/office/powerpoint/2010/main" spd="slow" advTm="15285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you like about working here?</a:t>
            </a:r>
          </a:p>
          <a:p>
            <a:r>
              <a:rPr lang="en-US" dirty="0" smtClean="0"/>
              <a:t>What is the best thing about working here?</a:t>
            </a:r>
          </a:p>
          <a:p>
            <a:r>
              <a:rPr lang="en-US" dirty="0" smtClean="0"/>
              <a:t>If there was one thing you could change (regarding working here), what would it be?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1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77"/>
    </mc:Choice>
    <mc:Fallback xmlns="">
      <p:transition xmlns:p14="http://schemas.microsoft.com/office/powerpoint/2010/main" spd="slow" advTm="4777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Question to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can I expect to hear from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1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85"/>
    </mc:Choice>
    <mc:Fallback xmlns="">
      <p:transition xmlns:p14="http://schemas.microsoft.com/office/powerpoint/2010/main" spd="slow" advTm="2778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to ask questions</a:t>
            </a:r>
          </a:p>
          <a:p>
            <a:r>
              <a:rPr lang="en-US" dirty="0" smtClean="0"/>
              <a:t>Ask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0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07085"/>
            <a:ext cx="7342188" cy="23409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When It’s</a:t>
            </a:r>
            <a:br>
              <a:rPr lang="en-US" dirty="0" smtClean="0"/>
            </a:br>
            <a:r>
              <a:rPr lang="en-US" dirty="0" smtClean="0"/>
              <a:t>Your Turn to</a:t>
            </a:r>
            <a:br>
              <a:rPr lang="en-US" dirty="0" smtClean="0"/>
            </a:br>
            <a:r>
              <a:rPr lang="en-US" dirty="0" smtClean="0"/>
              <a:t>Ask Questions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8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3"/>
    </mc:Choice>
    <mc:Fallback xmlns="">
      <p:transition xmlns:p14="http://schemas.microsoft.com/office/powerpoint/2010/main" spd="slow" advTm="638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Candidate</a:t>
            </a:r>
            <a:br>
              <a:rPr lang="en-US" dirty="0" smtClean="0"/>
            </a:br>
            <a:r>
              <a:rPr lang="en-US" dirty="0" smtClean="0"/>
              <a:t>Demonstrates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answers</a:t>
            </a:r>
          </a:p>
          <a:p>
            <a:r>
              <a:rPr lang="en-US" dirty="0" smtClean="0"/>
              <a:t>With questions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682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24"/>
    </mc:Choice>
    <mc:Fallback xmlns="">
      <p:transition xmlns:p14="http://schemas.microsoft.com/office/powerpoint/2010/main" spd="slow" advTm="6422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job interview</a:t>
            </a:r>
            <a:br>
              <a:rPr lang="en-US" dirty="0" smtClean="0"/>
            </a:br>
            <a:r>
              <a:rPr lang="en-US" dirty="0" smtClean="0"/>
              <a:t>is like a first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like me?</a:t>
            </a:r>
          </a:p>
          <a:p>
            <a:pPr lvl="1"/>
            <a:r>
              <a:rPr lang="en-US" dirty="0" smtClean="0"/>
              <a:t>Best candidate</a:t>
            </a:r>
          </a:p>
          <a:p>
            <a:r>
              <a:rPr lang="en-US" dirty="0" smtClean="0"/>
              <a:t>Do I like you?</a:t>
            </a:r>
          </a:p>
          <a:p>
            <a:pPr lvl="1"/>
            <a:r>
              <a:rPr lang="en-US" dirty="0" smtClean="0"/>
              <a:t>Best employer</a:t>
            </a:r>
          </a:p>
          <a:p>
            <a:r>
              <a:rPr lang="en-US" dirty="0" smtClean="0"/>
              <a:t>Mutually beneficial relationship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941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913"/>
    </mc:Choice>
    <mc:Fallback xmlns="">
      <p:transition xmlns:p14="http://schemas.microsoft.com/office/powerpoint/2010/main" spd="slow" advTm="9591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worse than not</a:t>
            </a:r>
            <a:br>
              <a:rPr lang="en-US" dirty="0" smtClean="0"/>
            </a:br>
            <a:r>
              <a:rPr lang="en-US" dirty="0" smtClean="0"/>
              <a:t>asking 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Asking bad questions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653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17"/>
    </mc:Choice>
    <mc:Fallback xmlns="">
      <p:transition xmlns:p14="http://schemas.microsoft.com/office/powerpoint/2010/main" spd="slow" advTm="2361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ask</a:t>
            </a:r>
          </a:p>
          <a:p>
            <a:r>
              <a:rPr lang="en-US" dirty="0" smtClean="0"/>
              <a:t>Question tips</a:t>
            </a:r>
          </a:p>
          <a:p>
            <a:r>
              <a:rPr lang="en-US" dirty="0" smtClean="0"/>
              <a:t>Questions to 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25"/>
    </mc:Choice>
    <mc:Fallback xmlns="">
      <p:transition xmlns:p14="http://schemas.microsoft.com/office/powerpoint/2010/main" spd="slow" advTm="159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in it for me?</a:t>
            </a:r>
          </a:p>
          <a:p>
            <a:pPr lvl="1"/>
            <a:r>
              <a:rPr lang="en-US" dirty="0" smtClean="0"/>
              <a:t>Salary</a:t>
            </a:r>
          </a:p>
          <a:p>
            <a:pPr lvl="1"/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Promotions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685"/>
    </mc:Choice>
    <mc:Fallback xmlns="">
      <p:transition xmlns:p14="http://schemas.microsoft.com/office/powerpoint/2010/main" spd="slow" advTm="6368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do background checks?</a:t>
            </a:r>
          </a:p>
          <a:p>
            <a:r>
              <a:rPr lang="en-US" dirty="0" smtClean="0"/>
              <a:t>Do you monitor Internet use?</a:t>
            </a:r>
          </a:p>
          <a:p>
            <a:r>
              <a:rPr lang="en-US" dirty="0" smtClean="0"/>
              <a:t>Will you read my emails?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97"/>
    </mc:Choice>
    <mc:Fallback xmlns="">
      <p:transition xmlns:p14="http://schemas.microsoft.com/office/powerpoint/2010/main" spd="slow" advTm="2059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hours do I have to work?</a:t>
            </a:r>
          </a:p>
          <a:p>
            <a:r>
              <a:rPr lang="en-US" dirty="0" smtClean="0"/>
              <a:t>Can I see the break room?</a:t>
            </a:r>
          </a:p>
          <a:p>
            <a:r>
              <a:rPr lang="en-US" dirty="0" smtClean="0"/>
              <a:t>Better</a:t>
            </a:r>
          </a:p>
          <a:p>
            <a:pPr lvl="1"/>
            <a:r>
              <a:rPr lang="en-US" dirty="0" smtClean="0"/>
              <a:t>What is a typical workday like?</a:t>
            </a:r>
          </a:p>
          <a:p>
            <a:pPr lvl="1"/>
            <a:r>
              <a:rPr lang="en-US" dirty="0" smtClean="0"/>
              <a:t>Please describe the typical work week.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260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609"/>
    </mc:Choice>
    <mc:Fallback xmlns="">
      <p:transition xmlns:p14="http://schemas.microsoft.com/office/powerpoint/2010/main" spd="slow" advTm="5660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8|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8|28.3|5|2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3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31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544</TotalTime>
  <Words>564</Words>
  <Application>Microsoft Macintosh PowerPoint</Application>
  <PresentationFormat>On-screen Show (4:3)</PresentationFormat>
  <Paragraphs>110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Capital</vt:lpstr>
      <vt:lpstr>What questions do you have for me?</vt:lpstr>
      <vt:lpstr>When It’s Your Turn to Ask Questions</vt:lpstr>
      <vt:lpstr>A Candidate Demonstrates Quality</vt:lpstr>
      <vt:lpstr>A job interview is like a first date</vt:lpstr>
      <vt:lpstr>What’s worse than not asking any questions?</vt:lpstr>
      <vt:lpstr>Overview</vt:lpstr>
      <vt:lpstr>Don’t Ask</vt:lpstr>
      <vt:lpstr>Don’t Ask</vt:lpstr>
      <vt:lpstr>Don’t Ask</vt:lpstr>
      <vt:lpstr>Don’t Ask</vt:lpstr>
      <vt:lpstr>Question Tips</vt:lpstr>
      <vt:lpstr>Question Tips</vt:lpstr>
      <vt:lpstr>Questions to Ask</vt:lpstr>
      <vt:lpstr>Questions to Ask</vt:lpstr>
      <vt:lpstr>Questions to Ask</vt:lpstr>
      <vt:lpstr>Questions to Ask</vt:lpstr>
      <vt:lpstr>Last Question to Ask</vt:lpstr>
      <vt:lpstr>Things to Remember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questions do you have for me?</dc:title>
  <dc:creator>Kevin Twitchell</dc:creator>
  <cp:lastModifiedBy>Kevin Twitchell</cp:lastModifiedBy>
  <cp:revision>60</cp:revision>
  <cp:lastPrinted>2013-09-04T17:19:37Z</cp:lastPrinted>
  <dcterms:created xsi:type="dcterms:W3CDTF">2013-08-20T15:04:18Z</dcterms:created>
  <dcterms:modified xsi:type="dcterms:W3CDTF">2014-01-15T19:27:22Z</dcterms:modified>
</cp:coreProperties>
</file>