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Cabin"/>
      <p:regular r:id="rId12"/>
      <p:bold r:id="rId13"/>
      <p:italic r:id="rId14"/>
      <p:boldItalic r:id="rId15"/>
    </p:embeddedFont>
    <p:embeddedFont>
      <p:font typeface="Anaheim"/>
      <p:regular r:id="rId16"/>
    </p:embeddedFont>
    <p:embeddedFont>
      <p:font typeface="Gorditas"/>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abin-bold.fntdata"/><Relationship Id="rId12" Type="http://schemas.openxmlformats.org/officeDocument/2006/relationships/font" Target="fonts/Cabin-regular.fntdata"/><Relationship Id="rId15" Type="http://schemas.openxmlformats.org/officeDocument/2006/relationships/font" Target="fonts/Cabin-boldItalic.fntdata"/><Relationship Id="rId14" Type="http://schemas.openxmlformats.org/officeDocument/2006/relationships/font" Target="fonts/Cabin-italic.fntdata"/><Relationship Id="rId17" Type="http://schemas.openxmlformats.org/officeDocument/2006/relationships/font" Target="fonts/Gorditas-regular.fntdata"/><Relationship Id="rId16" Type="http://schemas.openxmlformats.org/officeDocument/2006/relationships/font" Target="fonts/Anaheim-regular.fntdata"/><Relationship Id="rId18" Type="http://schemas.openxmlformats.org/officeDocument/2006/relationships/font" Target="fonts/Gordita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dde37258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dde37258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gdde37258f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9" name="Google Shape;1809;gdde37258f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20f06803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20f06803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20f06803e8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20f06803e8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6" name="Shape 2026"/>
        <p:cNvGrpSpPr/>
        <p:nvPr/>
      </p:nvGrpSpPr>
      <p:grpSpPr>
        <a:xfrm>
          <a:off x="0" y="0"/>
          <a:ext cx="0" cy="0"/>
          <a:chOff x="0" y="0"/>
          <a:chExt cx="0" cy="0"/>
        </a:xfrm>
      </p:grpSpPr>
      <p:sp>
        <p:nvSpPr>
          <p:cNvPr id="2027" name="Google Shape;2027;g20f06803e8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8" name="Google Shape;2028;g20f06803e8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103a21a67ac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103a21a67ac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144428" y="1948175"/>
            <a:ext cx="9381878" cy="3195363"/>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576394">
            <a:off x="3121751" y="4053064"/>
            <a:ext cx="1656990" cy="1441314"/>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250067">
            <a:off x="2790926" y="4872601"/>
            <a:ext cx="546402" cy="414090"/>
          </a:xfrm>
          <a:custGeom>
            <a:rect b="b" l="l" r="r" t="t"/>
            <a:pathLst>
              <a:path extrusionOk="0" h="3524" w="4650">
                <a:moveTo>
                  <a:pt x="4649" y="1"/>
                </a:moveTo>
                <a:lnTo>
                  <a:pt x="4649" y="1"/>
                </a:lnTo>
                <a:cubicBezTo>
                  <a:pt x="521" y="2312"/>
                  <a:pt x="0" y="3387"/>
                  <a:pt x="0" y="3387"/>
                </a:cubicBezTo>
                <a:cubicBezTo>
                  <a:pt x="0" y="3387"/>
                  <a:pt x="1160" y="3524"/>
                  <a:pt x="2214" y="3524"/>
                </a:cubicBezTo>
                <a:cubicBezTo>
                  <a:pt x="2741" y="3524"/>
                  <a:pt x="3242" y="3489"/>
                  <a:pt x="3557" y="3387"/>
                </a:cubicBezTo>
                <a:cubicBezTo>
                  <a:pt x="4513" y="3080"/>
                  <a:pt x="4649" y="1"/>
                  <a:pt x="4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1276" y="4230830"/>
            <a:ext cx="1599364" cy="1109291"/>
          </a:xfrm>
          <a:custGeom>
            <a:rect b="b" l="l" r="r" t="t"/>
            <a:pathLst>
              <a:path extrusionOk="0" h="12472" w="17982">
                <a:moveTo>
                  <a:pt x="4837" y="1"/>
                </a:moveTo>
                <a:cubicBezTo>
                  <a:pt x="2329" y="1084"/>
                  <a:pt x="0" y="3643"/>
                  <a:pt x="0" y="3643"/>
                </a:cubicBezTo>
                <a:lnTo>
                  <a:pt x="0" y="12472"/>
                </a:lnTo>
                <a:lnTo>
                  <a:pt x="5886" y="12472"/>
                </a:lnTo>
                <a:cubicBezTo>
                  <a:pt x="6594" y="9640"/>
                  <a:pt x="4837" y="1"/>
                  <a:pt x="4837" y="1"/>
                </a:cubicBezTo>
                <a:close/>
                <a:moveTo>
                  <a:pt x="16080" y="3788"/>
                </a:moveTo>
                <a:cubicBezTo>
                  <a:pt x="11192" y="6202"/>
                  <a:pt x="6355" y="12472"/>
                  <a:pt x="6355" y="12472"/>
                </a:cubicBezTo>
                <a:lnTo>
                  <a:pt x="17359" y="12472"/>
                </a:lnTo>
                <a:cubicBezTo>
                  <a:pt x="17982" y="9546"/>
                  <a:pt x="16080" y="3788"/>
                  <a:pt x="16080" y="3788"/>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510979" y="-438400"/>
            <a:ext cx="10042904" cy="4769259"/>
          </a:xfrm>
          <a:custGeom>
            <a:rect b="b" l="l" r="r" t="t"/>
            <a:pathLst>
              <a:path extrusionOk="0" h="39681" w="84872">
                <a:moveTo>
                  <a:pt x="36395" y="6848"/>
                </a:moveTo>
                <a:cubicBezTo>
                  <a:pt x="36480" y="6959"/>
                  <a:pt x="36566" y="7061"/>
                  <a:pt x="36651" y="7172"/>
                </a:cubicBezTo>
                <a:cubicBezTo>
                  <a:pt x="36873" y="7436"/>
                  <a:pt x="37094" y="7701"/>
                  <a:pt x="37325" y="7974"/>
                </a:cubicBezTo>
                <a:cubicBezTo>
                  <a:pt x="36037" y="8485"/>
                  <a:pt x="34749" y="8989"/>
                  <a:pt x="33444" y="9458"/>
                </a:cubicBezTo>
                <a:cubicBezTo>
                  <a:pt x="34442" y="8605"/>
                  <a:pt x="35431" y="7735"/>
                  <a:pt x="36395" y="6848"/>
                </a:cubicBezTo>
                <a:close/>
                <a:moveTo>
                  <a:pt x="41897" y="6447"/>
                </a:moveTo>
                <a:cubicBezTo>
                  <a:pt x="41709" y="8136"/>
                  <a:pt x="41530" y="9825"/>
                  <a:pt x="41377" y="11505"/>
                </a:cubicBezTo>
                <a:cubicBezTo>
                  <a:pt x="41172" y="11326"/>
                  <a:pt x="40976" y="11147"/>
                  <a:pt x="40779" y="10959"/>
                </a:cubicBezTo>
                <a:cubicBezTo>
                  <a:pt x="39816" y="10064"/>
                  <a:pt x="38903" y="9117"/>
                  <a:pt x="38033" y="8127"/>
                </a:cubicBezTo>
                <a:cubicBezTo>
                  <a:pt x="38596" y="7897"/>
                  <a:pt x="39159" y="7658"/>
                  <a:pt x="39722" y="7419"/>
                </a:cubicBezTo>
                <a:cubicBezTo>
                  <a:pt x="40447" y="7104"/>
                  <a:pt x="41180" y="6779"/>
                  <a:pt x="41897" y="6447"/>
                </a:cubicBezTo>
                <a:close/>
                <a:moveTo>
                  <a:pt x="26202" y="12281"/>
                </a:moveTo>
                <a:lnTo>
                  <a:pt x="26202" y="12281"/>
                </a:lnTo>
                <a:cubicBezTo>
                  <a:pt x="26116" y="12853"/>
                  <a:pt x="26039" y="13424"/>
                  <a:pt x="25963" y="14004"/>
                </a:cubicBezTo>
                <a:cubicBezTo>
                  <a:pt x="25801" y="13501"/>
                  <a:pt x="25647" y="12989"/>
                  <a:pt x="25502" y="12478"/>
                </a:cubicBezTo>
                <a:lnTo>
                  <a:pt x="26202" y="12281"/>
                </a:lnTo>
                <a:close/>
                <a:moveTo>
                  <a:pt x="31337" y="10652"/>
                </a:moveTo>
                <a:lnTo>
                  <a:pt x="31337" y="10652"/>
                </a:lnTo>
                <a:cubicBezTo>
                  <a:pt x="29742" y="11940"/>
                  <a:pt x="28112" y="13177"/>
                  <a:pt x="26449" y="14371"/>
                </a:cubicBezTo>
                <a:cubicBezTo>
                  <a:pt x="26543" y="13612"/>
                  <a:pt x="26645" y="12861"/>
                  <a:pt x="26765" y="12111"/>
                </a:cubicBezTo>
                <a:cubicBezTo>
                  <a:pt x="28163" y="11701"/>
                  <a:pt x="29562" y="11258"/>
                  <a:pt x="30944" y="10789"/>
                </a:cubicBezTo>
                <a:lnTo>
                  <a:pt x="31337" y="10652"/>
                </a:lnTo>
                <a:close/>
                <a:moveTo>
                  <a:pt x="24973" y="12623"/>
                </a:moveTo>
                <a:cubicBezTo>
                  <a:pt x="24990" y="12657"/>
                  <a:pt x="24999" y="12699"/>
                  <a:pt x="25007" y="12733"/>
                </a:cubicBezTo>
                <a:cubicBezTo>
                  <a:pt x="25221" y="13459"/>
                  <a:pt x="25459" y="14184"/>
                  <a:pt x="25690" y="14909"/>
                </a:cubicBezTo>
                <a:cubicBezTo>
                  <a:pt x="25604" y="14968"/>
                  <a:pt x="25519" y="15028"/>
                  <a:pt x="25434" y="15088"/>
                </a:cubicBezTo>
                <a:cubicBezTo>
                  <a:pt x="24939" y="15437"/>
                  <a:pt x="24444" y="15770"/>
                  <a:pt x="23941" y="16111"/>
                </a:cubicBezTo>
                <a:cubicBezTo>
                  <a:pt x="23890" y="15335"/>
                  <a:pt x="23839" y="14559"/>
                  <a:pt x="23788" y="13783"/>
                </a:cubicBezTo>
                <a:cubicBezTo>
                  <a:pt x="23779" y="13510"/>
                  <a:pt x="23762" y="13237"/>
                  <a:pt x="23745" y="12964"/>
                </a:cubicBezTo>
                <a:cubicBezTo>
                  <a:pt x="24163" y="12853"/>
                  <a:pt x="24572" y="12742"/>
                  <a:pt x="24973" y="12623"/>
                </a:cubicBezTo>
                <a:close/>
                <a:moveTo>
                  <a:pt x="23225" y="13100"/>
                </a:moveTo>
                <a:cubicBezTo>
                  <a:pt x="23276" y="14218"/>
                  <a:pt x="23353" y="15344"/>
                  <a:pt x="23438" y="16453"/>
                </a:cubicBezTo>
                <a:cubicBezTo>
                  <a:pt x="21553" y="17706"/>
                  <a:pt x="19642" y="18901"/>
                  <a:pt x="17697" y="20044"/>
                </a:cubicBezTo>
                <a:lnTo>
                  <a:pt x="17578" y="20121"/>
                </a:lnTo>
                <a:cubicBezTo>
                  <a:pt x="17288" y="18397"/>
                  <a:pt x="16998" y="16683"/>
                  <a:pt x="16699" y="14960"/>
                </a:cubicBezTo>
                <a:cubicBezTo>
                  <a:pt x="16682" y="14849"/>
                  <a:pt x="16656" y="14730"/>
                  <a:pt x="16639" y="14610"/>
                </a:cubicBezTo>
                <a:cubicBezTo>
                  <a:pt x="18405" y="14260"/>
                  <a:pt x="20154" y="13868"/>
                  <a:pt x="21894" y="13441"/>
                </a:cubicBezTo>
                <a:cubicBezTo>
                  <a:pt x="22337" y="13331"/>
                  <a:pt x="22781" y="13220"/>
                  <a:pt x="23225" y="13100"/>
                </a:cubicBezTo>
                <a:close/>
                <a:moveTo>
                  <a:pt x="56185" y="8912"/>
                </a:moveTo>
                <a:cubicBezTo>
                  <a:pt x="56526" y="9731"/>
                  <a:pt x="56927" y="10516"/>
                  <a:pt x="57396" y="11275"/>
                </a:cubicBezTo>
                <a:cubicBezTo>
                  <a:pt x="58061" y="12341"/>
                  <a:pt x="58795" y="13356"/>
                  <a:pt x="59605" y="14329"/>
                </a:cubicBezTo>
                <a:cubicBezTo>
                  <a:pt x="60399" y="15292"/>
                  <a:pt x="61235" y="16231"/>
                  <a:pt x="62105" y="17126"/>
                </a:cubicBezTo>
                <a:cubicBezTo>
                  <a:pt x="62966" y="18022"/>
                  <a:pt x="63904" y="18824"/>
                  <a:pt x="64919" y="19540"/>
                </a:cubicBezTo>
                <a:cubicBezTo>
                  <a:pt x="65926" y="20214"/>
                  <a:pt x="67009" y="20777"/>
                  <a:pt x="68144" y="21212"/>
                </a:cubicBezTo>
                <a:cubicBezTo>
                  <a:pt x="69372" y="21682"/>
                  <a:pt x="70635" y="22040"/>
                  <a:pt x="71931" y="22279"/>
                </a:cubicBezTo>
                <a:cubicBezTo>
                  <a:pt x="71127" y="22324"/>
                  <a:pt x="70323" y="22347"/>
                  <a:pt x="69519" y="22347"/>
                </a:cubicBezTo>
                <a:cubicBezTo>
                  <a:pt x="68073" y="22347"/>
                  <a:pt x="66629" y="22273"/>
                  <a:pt x="65192" y="22125"/>
                </a:cubicBezTo>
                <a:cubicBezTo>
                  <a:pt x="61985" y="21792"/>
                  <a:pt x="58820" y="21093"/>
                  <a:pt x="55775" y="20035"/>
                </a:cubicBezTo>
                <a:cubicBezTo>
                  <a:pt x="55920" y="17459"/>
                  <a:pt x="56065" y="14883"/>
                  <a:pt x="56142" y="12298"/>
                </a:cubicBezTo>
                <a:cubicBezTo>
                  <a:pt x="56168" y="11172"/>
                  <a:pt x="56185" y="10046"/>
                  <a:pt x="56185" y="8912"/>
                </a:cubicBezTo>
                <a:close/>
                <a:moveTo>
                  <a:pt x="41820" y="12469"/>
                </a:moveTo>
                <a:cubicBezTo>
                  <a:pt x="42903" y="13399"/>
                  <a:pt x="44029" y="14277"/>
                  <a:pt x="45198" y="15096"/>
                </a:cubicBezTo>
                <a:cubicBezTo>
                  <a:pt x="44626" y="16845"/>
                  <a:pt x="44123" y="18611"/>
                  <a:pt x="43688" y="20402"/>
                </a:cubicBezTo>
                <a:cubicBezTo>
                  <a:pt x="43228" y="22253"/>
                  <a:pt x="42835" y="24121"/>
                  <a:pt x="42502" y="26006"/>
                </a:cubicBezTo>
                <a:cubicBezTo>
                  <a:pt x="42161" y="27926"/>
                  <a:pt x="41888" y="29853"/>
                  <a:pt x="41684" y="31790"/>
                </a:cubicBezTo>
                <a:cubicBezTo>
                  <a:pt x="41487" y="33692"/>
                  <a:pt x="41351" y="35603"/>
                  <a:pt x="41300" y="37505"/>
                </a:cubicBezTo>
                <a:cubicBezTo>
                  <a:pt x="41300" y="37650"/>
                  <a:pt x="41291" y="37795"/>
                  <a:pt x="41291" y="37931"/>
                </a:cubicBezTo>
                <a:cubicBezTo>
                  <a:pt x="40626" y="34153"/>
                  <a:pt x="40720" y="30280"/>
                  <a:pt x="40890" y="26458"/>
                </a:cubicBezTo>
                <a:cubicBezTo>
                  <a:pt x="41087" y="22031"/>
                  <a:pt x="41368" y="17604"/>
                  <a:pt x="41752" y="13186"/>
                </a:cubicBezTo>
                <a:cubicBezTo>
                  <a:pt x="41777" y="12947"/>
                  <a:pt x="41794" y="12708"/>
                  <a:pt x="41820" y="12469"/>
                </a:cubicBezTo>
                <a:close/>
                <a:moveTo>
                  <a:pt x="13221" y="1"/>
                </a:moveTo>
                <a:cubicBezTo>
                  <a:pt x="13061" y="1"/>
                  <a:pt x="12898" y="130"/>
                  <a:pt x="12954" y="331"/>
                </a:cubicBezTo>
                <a:cubicBezTo>
                  <a:pt x="13603" y="2617"/>
                  <a:pt x="14166" y="4911"/>
                  <a:pt x="14669" y="7240"/>
                </a:cubicBezTo>
                <a:cubicBezTo>
                  <a:pt x="15172" y="9560"/>
                  <a:pt x="15616" y="11898"/>
                  <a:pt x="16025" y="14235"/>
                </a:cubicBezTo>
                <a:lnTo>
                  <a:pt x="16042" y="14303"/>
                </a:lnTo>
                <a:cubicBezTo>
                  <a:pt x="15283" y="14457"/>
                  <a:pt x="14524" y="14593"/>
                  <a:pt x="13773" y="14721"/>
                </a:cubicBezTo>
                <a:cubicBezTo>
                  <a:pt x="10694" y="15258"/>
                  <a:pt x="7597" y="15668"/>
                  <a:pt x="4484" y="15949"/>
                </a:cubicBezTo>
                <a:cubicBezTo>
                  <a:pt x="4100" y="15983"/>
                  <a:pt x="3716" y="16009"/>
                  <a:pt x="3324" y="16043"/>
                </a:cubicBezTo>
                <a:cubicBezTo>
                  <a:pt x="3067" y="16068"/>
                  <a:pt x="3052" y="16471"/>
                  <a:pt x="3301" y="16471"/>
                </a:cubicBezTo>
                <a:cubicBezTo>
                  <a:pt x="3308" y="16471"/>
                  <a:pt x="3316" y="16470"/>
                  <a:pt x="3324" y="16470"/>
                </a:cubicBezTo>
                <a:cubicBezTo>
                  <a:pt x="6454" y="16222"/>
                  <a:pt x="9568" y="15847"/>
                  <a:pt x="12656" y="15344"/>
                </a:cubicBezTo>
                <a:cubicBezTo>
                  <a:pt x="13816" y="15156"/>
                  <a:pt x="14967" y="14951"/>
                  <a:pt x="16110" y="14721"/>
                </a:cubicBezTo>
                <a:cubicBezTo>
                  <a:pt x="16443" y="16615"/>
                  <a:pt x="16759" y="18517"/>
                  <a:pt x="17083" y="20411"/>
                </a:cubicBezTo>
                <a:cubicBezTo>
                  <a:pt x="14626" y="21835"/>
                  <a:pt x="12135" y="23174"/>
                  <a:pt x="9602" y="24437"/>
                </a:cubicBezTo>
                <a:cubicBezTo>
                  <a:pt x="6864" y="25802"/>
                  <a:pt x="4092" y="27090"/>
                  <a:pt x="1285" y="28284"/>
                </a:cubicBezTo>
                <a:lnTo>
                  <a:pt x="219" y="28736"/>
                </a:lnTo>
                <a:cubicBezTo>
                  <a:pt x="1" y="28834"/>
                  <a:pt x="61" y="29164"/>
                  <a:pt x="249" y="29164"/>
                </a:cubicBezTo>
                <a:cubicBezTo>
                  <a:pt x="274" y="29164"/>
                  <a:pt x="301" y="29158"/>
                  <a:pt x="330" y="29145"/>
                </a:cubicBezTo>
                <a:cubicBezTo>
                  <a:pt x="3179" y="27951"/>
                  <a:pt x="5985" y="26680"/>
                  <a:pt x="8766" y="25332"/>
                </a:cubicBezTo>
                <a:cubicBezTo>
                  <a:pt x="11538" y="23976"/>
                  <a:pt x="14259" y="22535"/>
                  <a:pt x="16921" y="20999"/>
                </a:cubicBezTo>
                <a:lnTo>
                  <a:pt x="17160" y="20863"/>
                </a:lnTo>
                <a:cubicBezTo>
                  <a:pt x="17185" y="20999"/>
                  <a:pt x="17202" y="21127"/>
                  <a:pt x="17228" y="21264"/>
                </a:cubicBezTo>
                <a:cubicBezTo>
                  <a:pt x="17620" y="23609"/>
                  <a:pt x="18021" y="25955"/>
                  <a:pt x="18456" y="28292"/>
                </a:cubicBezTo>
                <a:cubicBezTo>
                  <a:pt x="18891" y="30630"/>
                  <a:pt x="19369" y="32958"/>
                  <a:pt x="19915" y="35270"/>
                </a:cubicBezTo>
                <a:lnTo>
                  <a:pt x="20128" y="36140"/>
                </a:lnTo>
                <a:cubicBezTo>
                  <a:pt x="20159" y="36272"/>
                  <a:pt x="20257" y="36329"/>
                  <a:pt x="20360" y="36329"/>
                </a:cubicBezTo>
                <a:cubicBezTo>
                  <a:pt x="20518" y="36329"/>
                  <a:pt x="20686" y="36196"/>
                  <a:pt x="20640" y="35995"/>
                </a:cubicBezTo>
                <a:cubicBezTo>
                  <a:pt x="20077" y="33683"/>
                  <a:pt x="19591" y="31363"/>
                  <a:pt x="19147" y="29026"/>
                </a:cubicBezTo>
                <a:cubicBezTo>
                  <a:pt x="18704" y="26697"/>
                  <a:pt x="18294" y="24351"/>
                  <a:pt x="17902" y="22006"/>
                </a:cubicBezTo>
                <a:cubicBezTo>
                  <a:pt x="17816" y="21528"/>
                  <a:pt x="17740" y="21050"/>
                  <a:pt x="17663" y="20573"/>
                </a:cubicBezTo>
                <a:cubicBezTo>
                  <a:pt x="19633" y="19421"/>
                  <a:pt x="21570" y="18210"/>
                  <a:pt x="23480" y="16947"/>
                </a:cubicBezTo>
                <a:cubicBezTo>
                  <a:pt x="23523" y="17613"/>
                  <a:pt x="23574" y="18278"/>
                  <a:pt x="23617" y="18943"/>
                </a:cubicBezTo>
                <a:cubicBezTo>
                  <a:pt x="23736" y="20863"/>
                  <a:pt x="23788" y="22782"/>
                  <a:pt x="23796" y="24710"/>
                </a:cubicBezTo>
                <a:cubicBezTo>
                  <a:pt x="23813" y="26637"/>
                  <a:pt x="23813" y="28531"/>
                  <a:pt x="23907" y="30442"/>
                </a:cubicBezTo>
                <a:cubicBezTo>
                  <a:pt x="23984" y="32336"/>
                  <a:pt x="24214" y="34221"/>
                  <a:pt x="24589" y="36080"/>
                </a:cubicBezTo>
                <a:cubicBezTo>
                  <a:pt x="24641" y="36311"/>
                  <a:pt x="24700" y="36532"/>
                  <a:pt x="24751" y="36763"/>
                </a:cubicBezTo>
                <a:cubicBezTo>
                  <a:pt x="24782" y="36896"/>
                  <a:pt x="24884" y="36954"/>
                  <a:pt x="24989" y="36954"/>
                </a:cubicBezTo>
                <a:cubicBezTo>
                  <a:pt x="25147" y="36954"/>
                  <a:pt x="25314" y="36823"/>
                  <a:pt x="25263" y="36618"/>
                </a:cubicBezTo>
                <a:cubicBezTo>
                  <a:pt x="24837" y="34792"/>
                  <a:pt x="24572" y="32933"/>
                  <a:pt x="24470" y="31056"/>
                </a:cubicBezTo>
                <a:cubicBezTo>
                  <a:pt x="24351" y="29162"/>
                  <a:pt x="24342" y="27260"/>
                  <a:pt x="24333" y="25358"/>
                </a:cubicBezTo>
                <a:cubicBezTo>
                  <a:pt x="24316" y="23456"/>
                  <a:pt x="24299" y="21545"/>
                  <a:pt x="24188" y="19643"/>
                </a:cubicBezTo>
                <a:cubicBezTo>
                  <a:pt x="24129" y="18628"/>
                  <a:pt x="24052" y="17621"/>
                  <a:pt x="23984" y="16606"/>
                </a:cubicBezTo>
                <a:cubicBezTo>
                  <a:pt x="24248" y="16436"/>
                  <a:pt x="24504" y="16256"/>
                  <a:pt x="24768" y="16077"/>
                </a:cubicBezTo>
                <a:cubicBezTo>
                  <a:pt x="25110" y="15838"/>
                  <a:pt x="25459" y="15600"/>
                  <a:pt x="25809" y="15352"/>
                </a:cubicBezTo>
                <a:lnTo>
                  <a:pt x="25809" y="15352"/>
                </a:lnTo>
                <a:cubicBezTo>
                  <a:pt x="25707" y="16282"/>
                  <a:pt x="25613" y="17203"/>
                  <a:pt x="25545" y="18124"/>
                </a:cubicBezTo>
                <a:cubicBezTo>
                  <a:pt x="25340" y="20666"/>
                  <a:pt x="25255" y="23217"/>
                  <a:pt x="25272" y="25776"/>
                </a:cubicBezTo>
                <a:cubicBezTo>
                  <a:pt x="25289" y="27192"/>
                  <a:pt x="25272" y="28634"/>
                  <a:pt x="25613" y="30024"/>
                </a:cubicBezTo>
                <a:cubicBezTo>
                  <a:pt x="25647" y="30156"/>
                  <a:pt x="25747" y="30212"/>
                  <a:pt x="25852" y="30212"/>
                </a:cubicBezTo>
                <a:cubicBezTo>
                  <a:pt x="26011" y="30212"/>
                  <a:pt x="26180" y="30080"/>
                  <a:pt x="26133" y="29879"/>
                </a:cubicBezTo>
                <a:cubicBezTo>
                  <a:pt x="25835" y="28676"/>
                  <a:pt x="25826" y="27431"/>
                  <a:pt x="25809" y="26194"/>
                </a:cubicBezTo>
                <a:cubicBezTo>
                  <a:pt x="25792" y="24923"/>
                  <a:pt x="25801" y="23652"/>
                  <a:pt x="25843" y="22390"/>
                </a:cubicBezTo>
                <a:cubicBezTo>
                  <a:pt x="25903" y="20462"/>
                  <a:pt x="26022" y="18542"/>
                  <a:pt x="26210" y="16623"/>
                </a:cubicBezTo>
                <a:cubicBezTo>
                  <a:pt x="26594" y="18005"/>
                  <a:pt x="26927" y="19413"/>
                  <a:pt x="27276" y="20811"/>
                </a:cubicBezTo>
                <a:cubicBezTo>
                  <a:pt x="27490" y="21673"/>
                  <a:pt x="27720" y="22535"/>
                  <a:pt x="27976" y="23379"/>
                </a:cubicBezTo>
                <a:cubicBezTo>
                  <a:pt x="28240" y="24266"/>
                  <a:pt x="28547" y="25128"/>
                  <a:pt x="28871" y="25989"/>
                </a:cubicBezTo>
                <a:cubicBezTo>
                  <a:pt x="29196" y="26851"/>
                  <a:pt x="29528" y="27678"/>
                  <a:pt x="29861" y="28514"/>
                </a:cubicBezTo>
                <a:cubicBezTo>
                  <a:pt x="30100" y="29111"/>
                  <a:pt x="30347" y="29700"/>
                  <a:pt x="30569" y="30305"/>
                </a:cubicBezTo>
                <a:cubicBezTo>
                  <a:pt x="30688" y="30638"/>
                  <a:pt x="30782" y="30979"/>
                  <a:pt x="30859" y="31329"/>
                </a:cubicBezTo>
                <a:cubicBezTo>
                  <a:pt x="30867" y="31363"/>
                  <a:pt x="30876" y="31397"/>
                  <a:pt x="30876" y="31431"/>
                </a:cubicBezTo>
                <a:cubicBezTo>
                  <a:pt x="30876" y="31440"/>
                  <a:pt x="30885" y="31483"/>
                  <a:pt x="30885" y="31491"/>
                </a:cubicBezTo>
                <a:cubicBezTo>
                  <a:pt x="30893" y="31542"/>
                  <a:pt x="30902" y="31602"/>
                  <a:pt x="30902" y="31653"/>
                </a:cubicBezTo>
                <a:lnTo>
                  <a:pt x="30902" y="31781"/>
                </a:lnTo>
                <a:lnTo>
                  <a:pt x="30902" y="31824"/>
                </a:lnTo>
                <a:lnTo>
                  <a:pt x="30902" y="31841"/>
                </a:lnTo>
                <a:cubicBezTo>
                  <a:pt x="30867" y="31977"/>
                  <a:pt x="30825" y="32114"/>
                  <a:pt x="30799" y="32267"/>
                </a:cubicBezTo>
                <a:cubicBezTo>
                  <a:pt x="30765" y="32549"/>
                  <a:pt x="30774" y="32847"/>
                  <a:pt x="30825" y="33129"/>
                </a:cubicBezTo>
                <a:cubicBezTo>
                  <a:pt x="30859" y="33359"/>
                  <a:pt x="30902" y="33581"/>
                  <a:pt x="30953" y="33811"/>
                </a:cubicBezTo>
                <a:cubicBezTo>
                  <a:pt x="30983" y="33943"/>
                  <a:pt x="31082" y="34000"/>
                  <a:pt x="31185" y="34000"/>
                </a:cubicBezTo>
                <a:cubicBezTo>
                  <a:pt x="31342" y="34000"/>
                  <a:pt x="31511" y="33867"/>
                  <a:pt x="31465" y="33666"/>
                </a:cubicBezTo>
                <a:cubicBezTo>
                  <a:pt x="31371" y="33308"/>
                  <a:pt x="31320" y="32941"/>
                  <a:pt x="31311" y="32574"/>
                </a:cubicBezTo>
                <a:cubicBezTo>
                  <a:pt x="31311" y="32523"/>
                  <a:pt x="31311" y="32472"/>
                  <a:pt x="31320" y="32429"/>
                </a:cubicBezTo>
                <a:cubicBezTo>
                  <a:pt x="31320" y="32404"/>
                  <a:pt x="31320" y="32378"/>
                  <a:pt x="31320" y="32361"/>
                </a:cubicBezTo>
                <a:cubicBezTo>
                  <a:pt x="31317" y="32388"/>
                  <a:pt x="31316" y="32398"/>
                  <a:pt x="31316" y="32398"/>
                </a:cubicBezTo>
                <a:cubicBezTo>
                  <a:pt x="31316" y="32398"/>
                  <a:pt x="31320" y="32353"/>
                  <a:pt x="31320" y="32336"/>
                </a:cubicBezTo>
                <a:cubicBezTo>
                  <a:pt x="31337" y="32267"/>
                  <a:pt x="31354" y="32199"/>
                  <a:pt x="31371" y="32131"/>
                </a:cubicBezTo>
                <a:cubicBezTo>
                  <a:pt x="31516" y="31619"/>
                  <a:pt x="31371" y="31099"/>
                  <a:pt x="31226" y="30604"/>
                </a:cubicBezTo>
                <a:cubicBezTo>
                  <a:pt x="31055" y="30024"/>
                  <a:pt x="30825" y="29469"/>
                  <a:pt x="30595" y="28915"/>
                </a:cubicBezTo>
                <a:cubicBezTo>
                  <a:pt x="30279" y="28113"/>
                  <a:pt x="29955" y="27311"/>
                  <a:pt x="29639" y="26510"/>
                </a:cubicBezTo>
                <a:cubicBezTo>
                  <a:pt x="29298" y="25631"/>
                  <a:pt x="28965" y="24744"/>
                  <a:pt x="28675" y="23840"/>
                </a:cubicBezTo>
                <a:cubicBezTo>
                  <a:pt x="28411" y="23021"/>
                  <a:pt x="28189" y="22193"/>
                  <a:pt x="27976" y="21357"/>
                </a:cubicBezTo>
                <a:cubicBezTo>
                  <a:pt x="27498" y="19532"/>
                  <a:pt x="27097" y="17681"/>
                  <a:pt x="26551" y="15873"/>
                </a:cubicBezTo>
                <a:cubicBezTo>
                  <a:pt x="26492" y="15659"/>
                  <a:pt x="26423" y="15446"/>
                  <a:pt x="26355" y="15241"/>
                </a:cubicBezTo>
                <a:cubicBezTo>
                  <a:pt x="26372" y="15139"/>
                  <a:pt x="26381" y="15045"/>
                  <a:pt x="26389" y="14951"/>
                </a:cubicBezTo>
                <a:cubicBezTo>
                  <a:pt x="28351" y="13552"/>
                  <a:pt x="30262" y="12102"/>
                  <a:pt x="32121" y="10575"/>
                </a:cubicBezTo>
                <a:cubicBezTo>
                  <a:pt x="32249" y="10473"/>
                  <a:pt x="32377" y="10362"/>
                  <a:pt x="32505" y="10260"/>
                </a:cubicBezTo>
                <a:lnTo>
                  <a:pt x="32574" y="10234"/>
                </a:lnTo>
                <a:lnTo>
                  <a:pt x="32574" y="10234"/>
                </a:lnTo>
                <a:cubicBezTo>
                  <a:pt x="32539" y="11121"/>
                  <a:pt x="32522" y="12008"/>
                  <a:pt x="32522" y="12887"/>
                </a:cubicBezTo>
                <a:cubicBezTo>
                  <a:pt x="32514" y="14883"/>
                  <a:pt x="32565" y="16871"/>
                  <a:pt x="32684" y="18867"/>
                </a:cubicBezTo>
                <a:cubicBezTo>
                  <a:pt x="32804" y="20863"/>
                  <a:pt x="32974" y="22833"/>
                  <a:pt x="33213" y="24795"/>
                </a:cubicBezTo>
                <a:cubicBezTo>
                  <a:pt x="33461" y="26765"/>
                  <a:pt x="33759" y="28727"/>
                  <a:pt x="34117" y="30689"/>
                </a:cubicBezTo>
                <a:cubicBezTo>
                  <a:pt x="34484" y="32643"/>
                  <a:pt x="34902" y="34579"/>
                  <a:pt x="35388" y="36498"/>
                </a:cubicBezTo>
                <a:cubicBezTo>
                  <a:pt x="35457" y="36746"/>
                  <a:pt x="35516" y="36984"/>
                  <a:pt x="35576" y="37232"/>
                </a:cubicBezTo>
                <a:cubicBezTo>
                  <a:pt x="35610" y="37364"/>
                  <a:pt x="35712" y="37420"/>
                  <a:pt x="35817" y="37420"/>
                </a:cubicBezTo>
                <a:cubicBezTo>
                  <a:pt x="35978" y="37420"/>
                  <a:pt x="36148" y="37288"/>
                  <a:pt x="36096" y="37087"/>
                </a:cubicBezTo>
                <a:cubicBezTo>
                  <a:pt x="35593" y="35176"/>
                  <a:pt x="35158" y="33257"/>
                  <a:pt x="34783" y="31312"/>
                </a:cubicBezTo>
                <a:cubicBezTo>
                  <a:pt x="34407" y="29376"/>
                  <a:pt x="34092" y="27422"/>
                  <a:pt x="33836" y="25452"/>
                </a:cubicBezTo>
                <a:cubicBezTo>
                  <a:pt x="33580" y="23490"/>
                  <a:pt x="33392" y="21528"/>
                  <a:pt x="33256" y="19558"/>
                </a:cubicBezTo>
                <a:cubicBezTo>
                  <a:pt x="33128" y="17587"/>
                  <a:pt x="33051" y="15608"/>
                  <a:pt x="33043" y="13612"/>
                </a:cubicBezTo>
                <a:cubicBezTo>
                  <a:pt x="33043" y="12418"/>
                  <a:pt x="33060" y="11224"/>
                  <a:pt x="33102" y="10038"/>
                </a:cubicBezTo>
                <a:cubicBezTo>
                  <a:pt x="34621" y="9492"/>
                  <a:pt x="36122" y="8912"/>
                  <a:pt x="37615" y="8306"/>
                </a:cubicBezTo>
                <a:cubicBezTo>
                  <a:pt x="38255" y="9031"/>
                  <a:pt x="38920" y="9739"/>
                  <a:pt x="39611" y="10430"/>
                </a:cubicBezTo>
                <a:cubicBezTo>
                  <a:pt x="40165" y="10985"/>
                  <a:pt x="40737" y="11522"/>
                  <a:pt x="41325" y="12043"/>
                </a:cubicBezTo>
                <a:lnTo>
                  <a:pt x="41291" y="12384"/>
                </a:lnTo>
                <a:cubicBezTo>
                  <a:pt x="41087" y="14610"/>
                  <a:pt x="40916" y="16828"/>
                  <a:pt x="40771" y="19054"/>
                </a:cubicBezTo>
                <a:cubicBezTo>
                  <a:pt x="40626" y="21281"/>
                  <a:pt x="40498" y="23524"/>
                  <a:pt x="40387" y="25776"/>
                </a:cubicBezTo>
                <a:cubicBezTo>
                  <a:pt x="40285" y="27934"/>
                  <a:pt x="40199" y="30101"/>
                  <a:pt x="40242" y="32267"/>
                </a:cubicBezTo>
                <a:cubicBezTo>
                  <a:pt x="40293" y="34434"/>
                  <a:pt x="40472" y="36584"/>
                  <a:pt x="40890" y="38699"/>
                </a:cubicBezTo>
                <a:cubicBezTo>
                  <a:pt x="40941" y="38963"/>
                  <a:pt x="41001" y="39228"/>
                  <a:pt x="41061" y="39492"/>
                </a:cubicBezTo>
                <a:cubicBezTo>
                  <a:pt x="41091" y="39624"/>
                  <a:pt x="41190" y="39681"/>
                  <a:pt x="41293" y="39681"/>
                </a:cubicBezTo>
                <a:cubicBezTo>
                  <a:pt x="41451" y="39681"/>
                  <a:pt x="41619" y="39548"/>
                  <a:pt x="41573" y="39347"/>
                </a:cubicBezTo>
                <a:cubicBezTo>
                  <a:pt x="41504" y="39040"/>
                  <a:pt x="41436" y="38733"/>
                  <a:pt x="41377" y="38426"/>
                </a:cubicBezTo>
                <a:lnTo>
                  <a:pt x="41377" y="38426"/>
                </a:lnTo>
                <a:cubicBezTo>
                  <a:pt x="41429" y="38463"/>
                  <a:pt x="41487" y="38480"/>
                  <a:pt x="41544" y="38480"/>
                </a:cubicBezTo>
                <a:cubicBezTo>
                  <a:pt x="41683" y="38480"/>
                  <a:pt x="41814" y="38379"/>
                  <a:pt x="41820" y="38221"/>
                </a:cubicBezTo>
                <a:cubicBezTo>
                  <a:pt x="41846" y="36319"/>
                  <a:pt x="41965" y="34417"/>
                  <a:pt x="42144" y="32523"/>
                </a:cubicBezTo>
                <a:cubicBezTo>
                  <a:pt x="42323" y="30621"/>
                  <a:pt x="42579" y="28710"/>
                  <a:pt x="42903" y="26817"/>
                </a:cubicBezTo>
                <a:cubicBezTo>
                  <a:pt x="43219" y="24931"/>
                  <a:pt x="43603" y="23055"/>
                  <a:pt x="44046" y="21187"/>
                </a:cubicBezTo>
                <a:cubicBezTo>
                  <a:pt x="44473" y="19387"/>
                  <a:pt x="44959" y="17604"/>
                  <a:pt x="45514" y="15838"/>
                </a:cubicBezTo>
                <a:cubicBezTo>
                  <a:pt x="45565" y="15702"/>
                  <a:pt x="45607" y="15557"/>
                  <a:pt x="45650" y="15420"/>
                </a:cubicBezTo>
                <a:cubicBezTo>
                  <a:pt x="45923" y="15608"/>
                  <a:pt x="46205" y="15787"/>
                  <a:pt x="46477" y="15975"/>
                </a:cubicBezTo>
                <a:cubicBezTo>
                  <a:pt x="47731" y="16777"/>
                  <a:pt x="49019" y="17519"/>
                  <a:pt x="50342" y="18193"/>
                </a:cubicBezTo>
                <a:cubicBezTo>
                  <a:pt x="50316" y="21212"/>
                  <a:pt x="50299" y="24232"/>
                  <a:pt x="50265" y="27260"/>
                </a:cubicBezTo>
                <a:cubicBezTo>
                  <a:pt x="50248" y="29461"/>
                  <a:pt x="50222" y="31662"/>
                  <a:pt x="50205" y="33862"/>
                </a:cubicBezTo>
                <a:cubicBezTo>
                  <a:pt x="50205" y="34033"/>
                  <a:pt x="50337" y="34118"/>
                  <a:pt x="50470" y="34118"/>
                </a:cubicBezTo>
                <a:cubicBezTo>
                  <a:pt x="50602" y="34118"/>
                  <a:pt x="50734" y="34033"/>
                  <a:pt x="50734" y="33862"/>
                </a:cubicBezTo>
                <a:cubicBezTo>
                  <a:pt x="50777" y="29939"/>
                  <a:pt x="50811" y="26015"/>
                  <a:pt x="50845" y="22091"/>
                </a:cubicBezTo>
                <a:cubicBezTo>
                  <a:pt x="50853" y="20888"/>
                  <a:pt x="50862" y="19677"/>
                  <a:pt x="50870" y="18457"/>
                </a:cubicBezTo>
                <a:cubicBezTo>
                  <a:pt x="52014" y="19020"/>
                  <a:pt x="53174" y="19532"/>
                  <a:pt x="54368" y="19984"/>
                </a:cubicBezTo>
                <a:cubicBezTo>
                  <a:pt x="54649" y="20095"/>
                  <a:pt x="54931" y="20197"/>
                  <a:pt x="55221" y="20308"/>
                </a:cubicBezTo>
                <a:cubicBezTo>
                  <a:pt x="55101" y="22415"/>
                  <a:pt x="54990" y="24531"/>
                  <a:pt x="54880" y="26646"/>
                </a:cubicBezTo>
                <a:lnTo>
                  <a:pt x="54573" y="32284"/>
                </a:lnTo>
                <a:cubicBezTo>
                  <a:pt x="54564" y="32455"/>
                  <a:pt x="54692" y="32540"/>
                  <a:pt x="54825" y="32540"/>
                </a:cubicBezTo>
                <a:cubicBezTo>
                  <a:pt x="54959" y="32540"/>
                  <a:pt x="55097" y="32455"/>
                  <a:pt x="55110" y="32284"/>
                </a:cubicBezTo>
                <a:cubicBezTo>
                  <a:pt x="55289" y="28949"/>
                  <a:pt x="55468" y="25614"/>
                  <a:pt x="55647" y="22287"/>
                </a:cubicBezTo>
                <a:cubicBezTo>
                  <a:pt x="55681" y="21682"/>
                  <a:pt x="55716" y="21084"/>
                  <a:pt x="55741" y="20487"/>
                </a:cubicBezTo>
                <a:cubicBezTo>
                  <a:pt x="60204" y="22012"/>
                  <a:pt x="64872" y="22785"/>
                  <a:pt x="69567" y="22785"/>
                </a:cubicBezTo>
                <a:cubicBezTo>
                  <a:pt x="70911" y="22785"/>
                  <a:pt x="72258" y="22721"/>
                  <a:pt x="73603" y="22594"/>
                </a:cubicBezTo>
                <a:lnTo>
                  <a:pt x="73740" y="22577"/>
                </a:lnTo>
                <a:cubicBezTo>
                  <a:pt x="74260" y="22645"/>
                  <a:pt x="74772" y="22697"/>
                  <a:pt x="75292" y="22739"/>
                </a:cubicBezTo>
                <a:cubicBezTo>
                  <a:pt x="78047" y="22970"/>
                  <a:pt x="80811" y="22918"/>
                  <a:pt x="83575" y="22995"/>
                </a:cubicBezTo>
                <a:cubicBezTo>
                  <a:pt x="83916" y="23004"/>
                  <a:pt x="84249" y="23012"/>
                  <a:pt x="84590" y="23029"/>
                </a:cubicBezTo>
                <a:cubicBezTo>
                  <a:pt x="84871" y="23029"/>
                  <a:pt x="84871" y="22603"/>
                  <a:pt x="84598" y="22594"/>
                </a:cubicBezTo>
                <a:cubicBezTo>
                  <a:pt x="81877" y="22475"/>
                  <a:pt x="79148" y="22535"/>
                  <a:pt x="76427" y="22381"/>
                </a:cubicBezTo>
                <a:cubicBezTo>
                  <a:pt x="75957" y="22355"/>
                  <a:pt x="75488" y="22313"/>
                  <a:pt x="75019" y="22270"/>
                </a:cubicBezTo>
                <a:cubicBezTo>
                  <a:pt x="75051" y="22149"/>
                  <a:pt x="75000" y="22013"/>
                  <a:pt x="74857" y="22013"/>
                </a:cubicBezTo>
                <a:cubicBezTo>
                  <a:pt x="74849" y="22013"/>
                  <a:pt x="74840" y="22013"/>
                  <a:pt x="74831" y="22014"/>
                </a:cubicBezTo>
                <a:cubicBezTo>
                  <a:pt x="74473" y="22065"/>
                  <a:pt x="74115" y="22099"/>
                  <a:pt x="73765" y="22134"/>
                </a:cubicBezTo>
                <a:cubicBezTo>
                  <a:pt x="72221" y="21946"/>
                  <a:pt x="70694" y="21613"/>
                  <a:pt x="69210" y="21144"/>
                </a:cubicBezTo>
                <a:cubicBezTo>
                  <a:pt x="68084" y="20777"/>
                  <a:pt x="67001" y="20291"/>
                  <a:pt x="65977" y="19694"/>
                </a:cubicBezTo>
                <a:cubicBezTo>
                  <a:pt x="64937" y="19063"/>
                  <a:pt x="63964" y="18321"/>
                  <a:pt x="63086" y="17485"/>
                </a:cubicBezTo>
                <a:cubicBezTo>
                  <a:pt x="62198" y="16640"/>
                  <a:pt x="61380" y="15736"/>
                  <a:pt x="60578" y="14806"/>
                </a:cubicBezTo>
                <a:cubicBezTo>
                  <a:pt x="59767" y="13885"/>
                  <a:pt x="59008" y="12913"/>
                  <a:pt x="58309" y="11906"/>
                </a:cubicBezTo>
                <a:cubicBezTo>
                  <a:pt x="57422" y="10592"/>
                  <a:pt x="56662" y="9176"/>
                  <a:pt x="56168" y="7667"/>
                </a:cubicBezTo>
                <a:cubicBezTo>
                  <a:pt x="56159" y="7342"/>
                  <a:pt x="56151" y="7010"/>
                  <a:pt x="56142" y="6686"/>
                </a:cubicBezTo>
                <a:cubicBezTo>
                  <a:pt x="56134" y="6538"/>
                  <a:pt x="56014" y="6426"/>
                  <a:pt x="55870" y="6426"/>
                </a:cubicBezTo>
                <a:cubicBezTo>
                  <a:pt x="55856" y="6426"/>
                  <a:pt x="55841" y="6427"/>
                  <a:pt x="55826" y="6430"/>
                </a:cubicBezTo>
                <a:cubicBezTo>
                  <a:pt x="55733" y="5986"/>
                  <a:pt x="55656" y="5534"/>
                  <a:pt x="55613" y="5082"/>
                </a:cubicBezTo>
                <a:cubicBezTo>
                  <a:pt x="55588" y="4775"/>
                  <a:pt x="55571" y="4476"/>
                  <a:pt x="55571" y="4169"/>
                </a:cubicBezTo>
                <a:cubicBezTo>
                  <a:pt x="55571" y="4029"/>
                  <a:pt x="55464" y="3958"/>
                  <a:pt x="55357" y="3958"/>
                </a:cubicBezTo>
                <a:cubicBezTo>
                  <a:pt x="55251" y="3958"/>
                  <a:pt x="55144" y="4029"/>
                  <a:pt x="55144" y="4169"/>
                </a:cubicBezTo>
                <a:cubicBezTo>
                  <a:pt x="55161" y="5236"/>
                  <a:pt x="55323" y="6310"/>
                  <a:pt x="55622" y="7342"/>
                </a:cubicBezTo>
                <a:cubicBezTo>
                  <a:pt x="55707" y="10439"/>
                  <a:pt x="55579" y="13552"/>
                  <a:pt x="55417" y="16649"/>
                </a:cubicBezTo>
                <a:cubicBezTo>
                  <a:pt x="55366" y="17715"/>
                  <a:pt x="55306" y="18781"/>
                  <a:pt x="55246" y="19856"/>
                </a:cubicBezTo>
                <a:cubicBezTo>
                  <a:pt x="53754" y="19319"/>
                  <a:pt x="52295" y="18696"/>
                  <a:pt x="50879" y="17988"/>
                </a:cubicBezTo>
                <a:cubicBezTo>
                  <a:pt x="50896" y="15455"/>
                  <a:pt x="50913" y="12921"/>
                  <a:pt x="50930" y="10388"/>
                </a:cubicBezTo>
                <a:cubicBezTo>
                  <a:pt x="50939" y="8187"/>
                  <a:pt x="50947" y="5986"/>
                  <a:pt x="50964" y="3785"/>
                </a:cubicBezTo>
                <a:cubicBezTo>
                  <a:pt x="50964" y="3615"/>
                  <a:pt x="50830" y="3530"/>
                  <a:pt x="50696" y="3530"/>
                </a:cubicBezTo>
                <a:cubicBezTo>
                  <a:pt x="50561" y="3530"/>
                  <a:pt x="50427" y="3615"/>
                  <a:pt x="50427" y="3785"/>
                </a:cubicBezTo>
                <a:cubicBezTo>
                  <a:pt x="50410" y="7709"/>
                  <a:pt x="50384" y="11625"/>
                  <a:pt x="50359" y="15548"/>
                </a:cubicBezTo>
                <a:lnTo>
                  <a:pt x="50342" y="17724"/>
                </a:lnTo>
                <a:cubicBezTo>
                  <a:pt x="49446" y="17263"/>
                  <a:pt x="48567" y="16768"/>
                  <a:pt x="47714" y="16248"/>
                </a:cubicBezTo>
                <a:cubicBezTo>
                  <a:pt x="47058" y="15847"/>
                  <a:pt x="46418" y="15429"/>
                  <a:pt x="45787" y="14994"/>
                </a:cubicBezTo>
                <a:cubicBezTo>
                  <a:pt x="46230" y="13638"/>
                  <a:pt x="46725" y="12290"/>
                  <a:pt x="47254" y="10959"/>
                </a:cubicBezTo>
                <a:cubicBezTo>
                  <a:pt x="47331" y="10763"/>
                  <a:pt x="47407" y="10567"/>
                  <a:pt x="47493" y="10379"/>
                </a:cubicBezTo>
                <a:cubicBezTo>
                  <a:pt x="47549" y="10174"/>
                  <a:pt x="47383" y="10040"/>
                  <a:pt x="47221" y="10040"/>
                </a:cubicBezTo>
                <a:cubicBezTo>
                  <a:pt x="47115" y="10040"/>
                  <a:pt x="47010" y="10098"/>
                  <a:pt x="46972" y="10234"/>
                </a:cubicBezTo>
                <a:cubicBezTo>
                  <a:pt x="46367" y="11693"/>
                  <a:pt x="45829" y="13177"/>
                  <a:pt x="45334" y="14678"/>
                </a:cubicBezTo>
                <a:cubicBezTo>
                  <a:pt x="44132" y="13834"/>
                  <a:pt x="42972" y="12921"/>
                  <a:pt x="41863" y="11949"/>
                </a:cubicBezTo>
                <a:cubicBezTo>
                  <a:pt x="42042" y="10029"/>
                  <a:pt x="42238" y="8110"/>
                  <a:pt x="42460" y="6191"/>
                </a:cubicBezTo>
                <a:cubicBezTo>
                  <a:pt x="44405" y="5295"/>
                  <a:pt x="46315" y="4340"/>
                  <a:pt x="48209" y="3333"/>
                </a:cubicBezTo>
                <a:cubicBezTo>
                  <a:pt x="48550" y="3154"/>
                  <a:pt x="48883" y="2967"/>
                  <a:pt x="49224" y="2779"/>
                </a:cubicBezTo>
                <a:cubicBezTo>
                  <a:pt x="49428" y="2669"/>
                  <a:pt x="49302" y="2385"/>
                  <a:pt x="49112" y="2385"/>
                </a:cubicBezTo>
                <a:cubicBezTo>
                  <a:pt x="49080" y="2385"/>
                  <a:pt x="49046" y="2394"/>
                  <a:pt x="49011" y="2412"/>
                </a:cubicBezTo>
                <a:cubicBezTo>
                  <a:pt x="46878" y="3581"/>
                  <a:pt x="44712" y="4673"/>
                  <a:pt x="42511" y="5705"/>
                </a:cubicBezTo>
                <a:cubicBezTo>
                  <a:pt x="42494" y="5568"/>
                  <a:pt x="42383" y="5466"/>
                  <a:pt x="42247" y="5466"/>
                </a:cubicBezTo>
                <a:cubicBezTo>
                  <a:pt x="42102" y="5466"/>
                  <a:pt x="41982" y="5585"/>
                  <a:pt x="41982" y="5730"/>
                </a:cubicBezTo>
                <a:cubicBezTo>
                  <a:pt x="41974" y="5807"/>
                  <a:pt x="41965" y="5884"/>
                  <a:pt x="41957" y="5961"/>
                </a:cubicBezTo>
                <a:cubicBezTo>
                  <a:pt x="41522" y="6157"/>
                  <a:pt x="41078" y="6361"/>
                  <a:pt x="40643" y="6558"/>
                </a:cubicBezTo>
                <a:cubicBezTo>
                  <a:pt x="39679" y="6984"/>
                  <a:pt x="38707" y="7394"/>
                  <a:pt x="37734" y="7795"/>
                </a:cubicBezTo>
                <a:cubicBezTo>
                  <a:pt x="37384" y="7394"/>
                  <a:pt x="37035" y="6984"/>
                  <a:pt x="36702" y="6566"/>
                </a:cubicBezTo>
                <a:cubicBezTo>
                  <a:pt x="37461" y="5858"/>
                  <a:pt x="38212" y="5142"/>
                  <a:pt x="38945" y="4408"/>
                </a:cubicBezTo>
                <a:cubicBezTo>
                  <a:pt x="39210" y="4135"/>
                  <a:pt x="39483" y="3871"/>
                  <a:pt x="39747" y="3598"/>
                </a:cubicBezTo>
                <a:cubicBezTo>
                  <a:pt x="39893" y="3446"/>
                  <a:pt x="39747" y="3228"/>
                  <a:pt x="39586" y="3228"/>
                </a:cubicBezTo>
                <a:cubicBezTo>
                  <a:pt x="39539" y="3228"/>
                  <a:pt x="39491" y="3246"/>
                  <a:pt x="39449" y="3291"/>
                </a:cubicBezTo>
                <a:cubicBezTo>
                  <a:pt x="38468" y="4297"/>
                  <a:pt x="37461" y="5270"/>
                  <a:pt x="36438" y="6225"/>
                </a:cubicBezTo>
                <a:cubicBezTo>
                  <a:pt x="35926" y="5577"/>
                  <a:pt x="35465" y="4877"/>
                  <a:pt x="35073" y="4152"/>
                </a:cubicBezTo>
                <a:cubicBezTo>
                  <a:pt x="34894" y="3811"/>
                  <a:pt x="34732" y="3461"/>
                  <a:pt x="34587" y="3103"/>
                </a:cubicBezTo>
                <a:cubicBezTo>
                  <a:pt x="34549" y="3005"/>
                  <a:pt x="34463" y="2962"/>
                  <a:pt x="34378" y="2962"/>
                </a:cubicBezTo>
                <a:cubicBezTo>
                  <a:pt x="34248" y="2962"/>
                  <a:pt x="34120" y="3063"/>
                  <a:pt x="34177" y="3222"/>
                </a:cubicBezTo>
                <a:cubicBezTo>
                  <a:pt x="34646" y="4425"/>
                  <a:pt x="35346" y="5500"/>
                  <a:pt x="36131" y="6515"/>
                </a:cubicBezTo>
                <a:cubicBezTo>
                  <a:pt x="35150" y="7419"/>
                  <a:pt x="34152" y="8306"/>
                  <a:pt x="33128" y="9168"/>
                </a:cubicBezTo>
                <a:cubicBezTo>
                  <a:pt x="33154" y="8673"/>
                  <a:pt x="33179" y="8178"/>
                  <a:pt x="33205" y="7692"/>
                </a:cubicBezTo>
                <a:cubicBezTo>
                  <a:pt x="33222" y="7445"/>
                  <a:pt x="33239" y="7189"/>
                  <a:pt x="33256" y="6942"/>
                </a:cubicBezTo>
                <a:cubicBezTo>
                  <a:pt x="33264" y="6771"/>
                  <a:pt x="33136" y="6686"/>
                  <a:pt x="33003" y="6686"/>
                </a:cubicBezTo>
                <a:cubicBezTo>
                  <a:pt x="32870" y="6686"/>
                  <a:pt x="32731" y="6771"/>
                  <a:pt x="32719" y="6942"/>
                </a:cubicBezTo>
                <a:cubicBezTo>
                  <a:pt x="32659" y="7837"/>
                  <a:pt x="32616" y="8733"/>
                  <a:pt x="32582" y="9629"/>
                </a:cubicBezTo>
                <a:lnTo>
                  <a:pt x="32283" y="9876"/>
                </a:lnTo>
                <a:lnTo>
                  <a:pt x="31883" y="10021"/>
                </a:lnTo>
                <a:cubicBezTo>
                  <a:pt x="30211" y="10601"/>
                  <a:pt x="28522" y="11147"/>
                  <a:pt x="26824" y="11650"/>
                </a:cubicBezTo>
                <a:cubicBezTo>
                  <a:pt x="26875" y="11309"/>
                  <a:pt x="26935" y="10959"/>
                  <a:pt x="26995" y="10618"/>
                </a:cubicBezTo>
                <a:cubicBezTo>
                  <a:pt x="27029" y="10482"/>
                  <a:pt x="26944" y="10337"/>
                  <a:pt x="26807" y="10294"/>
                </a:cubicBezTo>
                <a:cubicBezTo>
                  <a:pt x="26782" y="10286"/>
                  <a:pt x="26756" y="10283"/>
                  <a:pt x="26732" y="10283"/>
                </a:cubicBezTo>
                <a:cubicBezTo>
                  <a:pt x="26615" y="10283"/>
                  <a:pt x="26510" y="10362"/>
                  <a:pt x="26475" y="10482"/>
                </a:cubicBezTo>
                <a:cubicBezTo>
                  <a:pt x="26406" y="10925"/>
                  <a:pt x="26329" y="11369"/>
                  <a:pt x="26261" y="11821"/>
                </a:cubicBezTo>
                <a:cubicBezTo>
                  <a:pt x="25971" y="11906"/>
                  <a:pt x="25673" y="11991"/>
                  <a:pt x="25383" y="12068"/>
                </a:cubicBezTo>
                <a:cubicBezTo>
                  <a:pt x="25229" y="11539"/>
                  <a:pt x="25101" y="11002"/>
                  <a:pt x="24999" y="10456"/>
                </a:cubicBezTo>
                <a:cubicBezTo>
                  <a:pt x="24939" y="10183"/>
                  <a:pt x="24896" y="9910"/>
                  <a:pt x="24854" y="9646"/>
                </a:cubicBezTo>
                <a:cubicBezTo>
                  <a:pt x="24816" y="9505"/>
                  <a:pt x="24709" y="9444"/>
                  <a:pt x="24602" y="9444"/>
                </a:cubicBezTo>
                <a:cubicBezTo>
                  <a:pt x="24442" y="9444"/>
                  <a:pt x="24281" y="9578"/>
                  <a:pt x="24342" y="9782"/>
                </a:cubicBezTo>
                <a:cubicBezTo>
                  <a:pt x="24470" y="10601"/>
                  <a:pt x="24649" y="11411"/>
                  <a:pt x="24862" y="12213"/>
                </a:cubicBezTo>
                <a:cubicBezTo>
                  <a:pt x="24478" y="12324"/>
                  <a:pt x="24103" y="12426"/>
                  <a:pt x="23728" y="12529"/>
                </a:cubicBezTo>
                <a:cubicBezTo>
                  <a:pt x="23651" y="10993"/>
                  <a:pt x="23660" y="9458"/>
                  <a:pt x="23745" y="7922"/>
                </a:cubicBezTo>
                <a:cubicBezTo>
                  <a:pt x="23762" y="7684"/>
                  <a:pt x="23779" y="7436"/>
                  <a:pt x="23796" y="7197"/>
                </a:cubicBezTo>
                <a:cubicBezTo>
                  <a:pt x="23796" y="7052"/>
                  <a:pt x="23677" y="6933"/>
                  <a:pt x="23532" y="6933"/>
                </a:cubicBezTo>
                <a:cubicBezTo>
                  <a:pt x="23387" y="6933"/>
                  <a:pt x="23267" y="7052"/>
                  <a:pt x="23267" y="7197"/>
                </a:cubicBezTo>
                <a:cubicBezTo>
                  <a:pt x="23122" y="9014"/>
                  <a:pt x="23105" y="10840"/>
                  <a:pt x="23199" y="12665"/>
                </a:cubicBezTo>
                <a:lnTo>
                  <a:pt x="22943" y="12733"/>
                </a:lnTo>
                <a:cubicBezTo>
                  <a:pt x="20828" y="13279"/>
                  <a:pt x="18704" y="13774"/>
                  <a:pt x="16563" y="14201"/>
                </a:cubicBezTo>
                <a:cubicBezTo>
                  <a:pt x="16187" y="12111"/>
                  <a:pt x="15803" y="10038"/>
                  <a:pt x="15368" y="7965"/>
                </a:cubicBezTo>
                <a:cubicBezTo>
                  <a:pt x="14882" y="5645"/>
                  <a:pt x="14336" y="3333"/>
                  <a:pt x="13705" y="1039"/>
                </a:cubicBezTo>
                <a:cubicBezTo>
                  <a:pt x="13628" y="757"/>
                  <a:pt x="13543" y="467"/>
                  <a:pt x="13466" y="186"/>
                </a:cubicBezTo>
                <a:cubicBezTo>
                  <a:pt x="13429" y="57"/>
                  <a:pt x="13326" y="1"/>
                  <a:pt x="132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711725" y="1307650"/>
            <a:ext cx="7720500" cy="18018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5200"/>
              <a:buNone/>
              <a:defRPr sz="7200">
                <a:latin typeface="Gorditas"/>
                <a:ea typeface="Gorditas"/>
                <a:cs typeface="Gorditas"/>
                <a:sym typeface="Gordita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 name="Google Shape;15;p2"/>
          <p:cNvSpPr/>
          <p:nvPr/>
        </p:nvSpPr>
        <p:spPr>
          <a:xfrm>
            <a:off x="-357350" y="-507767"/>
            <a:ext cx="9748469" cy="1841981"/>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216356">
            <a:off x="4680482" y="3517508"/>
            <a:ext cx="4585592" cy="1980155"/>
          </a:xfrm>
          <a:custGeom>
            <a:rect b="b" l="l" r="r" t="t"/>
            <a:pathLst>
              <a:path extrusionOk="0" h="36846" w="85327">
                <a:moveTo>
                  <a:pt x="36774" y="21266"/>
                </a:moveTo>
                <a:cubicBezTo>
                  <a:pt x="37013" y="22332"/>
                  <a:pt x="37413" y="23348"/>
                  <a:pt x="37968" y="24277"/>
                </a:cubicBezTo>
                <a:cubicBezTo>
                  <a:pt x="37792" y="24077"/>
                  <a:pt x="37593" y="23983"/>
                  <a:pt x="37391" y="23983"/>
                </a:cubicBezTo>
                <a:cubicBezTo>
                  <a:pt x="37241" y="23983"/>
                  <a:pt x="37090" y="24034"/>
                  <a:pt x="36944" y="24132"/>
                </a:cubicBezTo>
                <a:cubicBezTo>
                  <a:pt x="36684" y="23983"/>
                  <a:pt x="36392" y="23885"/>
                  <a:pt x="36126" y="23885"/>
                </a:cubicBezTo>
                <a:cubicBezTo>
                  <a:pt x="35922" y="23885"/>
                  <a:pt x="35733" y="23944"/>
                  <a:pt x="35588" y="24081"/>
                </a:cubicBezTo>
                <a:cubicBezTo>
                  <a:pt x="36091" y="23194"/>
                  <a:pt x="36484" y="22247"/>
                  <a:pt x="36774" y="21266"/>
                </a:cubicBezTo>
                <a:close/>
                <a:moveTo>
                  <a:pt x="76217" y="1"/>
                </a:moveTo>
                <a:cubicBezTo>
                  <a:pt x="74400" y="2483"/>
                  <a:pt x="73461" y="5494"/>
                  <a:pt x="73564" y="8565"/>
                </a:cubicBezTo>
                <a:cubicBezTo>
                  <a:pt x="73120" y="6151"/>
                  <a:pt x="72148" y="3771"/>
                  <a:pt x="70647" y="1826"/>
                </a:cubicBezTo>
                <a:cubicBezTo>
                  <a:pt x="69836" y="4743"/>
                  <a:pt x="69802" y="7831"/>
                  <a:pt x="70553" y="10766"/>
                </a:cubicBezTo>
                <a:cubicBezTo>
                  <a:pt x="69725" y="8608"/>
                  <a:pt x="68488" y="6731"/>
                  <a:pt x="66919" y="5051"/>
                </a:cubicBezTo>
                <a:lnTo>
                  <a:pt x="66919" y="5051"/>
                </a:lnTo>
                <a:cubicBezTo>
                  <a:pt x="67354" y="7874"/>
                  <a:pt x="68540" y="10629"/>
                  <a:pt x="70177" y="12975"/>
                </a:cubicBezTo>
                <a:cubicBezTo>
                  <a:pt x="68983" y="13436"/>
                  <a:pt x="68070" y="14408"/>
                  <a:pt x="67678" y="15628"/>
                </a:cubicBezTo>
                <a:cubicBezTo>
                  <a:pt x="68019" y="14169"/>
                  <a:pt x="68002" y="12634"/>
                  <a:pt x="67490" y="11226"/>
                </a:cubicBezTo>
                <a:cubicBezTo>
                  <a:pt x="65554" y="12472"/>
                  <a:pt x="63959" y="14562"/>
                  <a:pt x="63311" y="16771"/>
                </a:cubicBezTo>
                <a:cubicBezTo>
                  <a:pt x="63891" y="14152"/>
                  <a:pt x="63737" y="11226"/>
                  <a:pt x="62765" y="8727"/>
                </a:cubicBezTo>
                <a:cubicBezTo>
                  <a:pt x="61127" y="10825"/>
                  <a:pt x="60129" y="13350"/>
                  <a:pt x="59873" y="16003"/>
                </a:cubicBezTo>
                <a:cubicBezTo>
                  <a:pt x="59694" y="14254"/>
                  <a:pt x="59336" y="12352"/>
                  <a:pt x="58568" y="10774"/>
                </a:cubicBezTo>
                <a:cubicBezTo>
                  <a:pt x="57416" y="12608"/>
                  <a:pt x="56930" y="14647"/>
                  <a:pt x="56998" y="16813"/>
                </a:cubicBezTo>
                <a:cubicBezTo>
                  <a:pt x="55480" y="14169"/>
                  <a:pt x="53066" y="12156"/>
                  <a:pt x="50089" y="11516"/>
                </a:cubicBezTo>
                <a:lnTo>
                  <a:pt x="50089" y="11516"/>
                </a:lnTo>
                <a:cubicBezTo>
                  <a:pt x="50354" y="14323"/>
                  <a:pt x="52170" y="16933"/>
                  <a:pt x="54584" y="18392"/>
                </a:cubicBezTo>
                <a:cubicBezTo>
                  <a:pt x="54269" y="19236"/>
                  <a:pt x="54346" y="20140"/>
                  <a:pt x="54636" y="20993"/>
                </a:cubicBezTo>
                <a:cubicBezTo>
                  <a:pt x="54064" y="20285"/>
                  <a:pt x="53313" y="19748"/>
                  <a:pt x="52409" y="19663"/>
                </a:cubicBezTo>
                <a:cubicBezTo>
                  <a:pt x="51607" y="20498"/>
                  <a:pt x="51147" y="21479"/>
                  <a:pt x="51172" y="22648"/>
                </a:cubicBezTo>
                <a:cubicBezTo>
                  <a:pt x="50865" y="18699"/>
                  <a:pt x="48605" y="15005"/>
                  <a:pt x="45329" y="12787"/>
                </a:cubicBezTo>
                <a:lnTo>
                  <a:pt x="45329" y="12787"/>
                </a:lnTo>
                <a:cubicBezTo>
                  <a:pt x="45133" y="14945"/>
                  <a:pt x="45619" y="17351"/>
                  <a:pt x="46720" y="19219"/>
                </a:cubicBezTo>
                <a:cubicBezTo>
                  <a:pt x="46208" y="19876"/>
                  <a:pt x="46063" y="20635"/>
                  <a:pt x="46148" y="21471"/>
                </a:cubicBezTo>
                <a:cubicBezTo>
                  <a:pt x="44835" y="19918"/>
                  <a:pt x="43086" y="18784"/>
                  <a:pt x="41133" y="18221"/>
                </a:cubicBezTo>
                <a:lnTo>
                  <a:pt x="41133" y="18221"/>
                </a:lnTo>
                <a:cubicBezTo>
                  <a:pt x="41295" y="20208"/>
                  <a:pt x="41585" y="22298"/>
                  <a:pt x="42139" y="24209"/>
                </a:cubicBezTo>
                <a:cubicBezTo>
                  <a:pt x="40988" y="22230"/>
                  <a:pt x="39196" y="20874"/>
                  <a:pt x="37038" y="20183"/>
                </a:cubicBezTo>
                <a:cubicBezTo>
                  <a:pt x="37226" y="19245"/>
                  <a:pt x="37320" y="18281"/>
                  <a:pt x="37303" y="17317"/>
                </a:cubicBezTo>
                <a:lnTo>
                  <a:pt x="37303" y="17317"/>
                </a:lnTo>
                <a:cubicBezTo>
                  <a:pt x="35179" y="19006"/>
                  <a:pt x="33379" y="21189"/>
                  <a:pt x="32244" y="23646"/>
                </a:cubicBezTo>
                <a:cubicBezTo>
                  <a:pt x="32432" y="23100"/>
                  <a:pt x="32304" y="22495"/>
                  <a:pt x="31912" y="22077"/>
                </a:cubicBezTo>
                <a:cubicBezTo>
                  <a:pt x="31601" y="21739"/>
                  <a:pt x="31124" y="21507"/>
                  <a:pt x="30664" y="21507"/>
                </a:cubicBezTo>
                <a:cubicBezTo>
                  <a:pt x="30555" y="21507"/>
                  <a:pt x="30447" y="21520"/>
                  <a:pt x="30342" y="21548"/>
                </a:cubicBezTo>
                <a:cubicBezTo>
                  <a:pt x="31434" y="20200"/>
                  <a:pt x="32295" y="18682"/>
                  <a:pt x="32901" y="17052"/>
                </a:cubicBezTo>
                <a:cubicBezTo>
                  <a:pt x="32995" y="16856"/>
                  <a:pt x="33046" y="16634"/>
                  <a:pt x="33055" y="16413"/>
                </a:cubicBezTo>
                <a:cubicBezTo>
                  <a:pt x="33063" y="16191"/>
                  <a:pt x="32961" y="15978"/>
                  <a:pt x="32782" y="15841"/>
                </a:cubicBezTo>
                <a:cubicBezTo>
                  <a:pt x="32679" y="15777"/>
                  <a:pt x="32563" y="15753"/>
                  <a:pt x="32443" y="15753"/>
                </a:cubicBezTo>
                <a:cubicBezTo>
                  <a:pt x="32294" y="15753"/>
                  <a:pt x="32139" y="15790"/>
                  <a:pt x="31997" y="15833"/>
                </a:cubicBezTo>
                <a:cubicBezTo>
                  <a:pt x="31204" y="16071"/>
                  <a:pt x="30479" y="16472"/>
                  <a:pt x="29864" y="17018"/>
                </a:cubicBezTo>
                <a:cubicBezTo>
                  <a:pt x="29826" y="16614"/>
                  <a:pt x="29405" y="16359"/>
                  <a:pt x="28993" y="16359"/>
                </a:cubicBezTo>
                <a:cubicBezTo>
                  <a:pt x="28945" y="16359"/>
                  <a:pt x="28897" y="16363"/>
                  <a:pt x="28849" y="16370"/>
                </a:cubicBezTo>
                <a:cubicBezTo>
                  <a:pt x="28406" y="16438"/>
                  <a:pt x="28047" y="16788"/>
                  <a:pt x="27698" y="17078"/>
                </a:cubicBezTo>
                <a:cubicBezTo>
                  <a:pt x="28116" y="15764"/>
                  <a:pt x="28261" y="14382"/>
                  <a:pt x="28124" y="13009"/>
                </a:cubicBezTo>
                <a:cubicBezTo>
                  <a:pt x="28090" y="12702"/>
                  <a:pt x="27971" y="12310"/>
                  <a:pt x="27655" y="12293"/>
                </a:cubicBezTo>
                <a:cubicBezTo>
                  <a:pt x="27647" y="12292"/>
                  <a:pt x="27638" y="12292"/>
                  <a:pt x="27630" y="12292"/>
                </a:cubicBezTo>
                <a:cubicBezTo>
                  <a:pt x="27403" y="12292"/>
                  <a:pt x="27224" y="12513"/>
                  <a:pt x="27101" y="12711"/>
                </a:cubicBezTo>
                <a:cubicBezTo>
                  <a:pt x="26341" y="13930"/>
                  <a:pt x="25736" y="15227"/>
                  <a:pt x="25420" y="16634"/>
                </a:cubicBezTo>
                <a:cubicBezTo>
                  <a:pt x="25488" y="16259"/>
                  <a:pt x="25514" y="15833"/>
                  <a:pt x="25258" y="15551"/>
                </a:cubicBezTo>
                <a:cubicBezTo>
                  <a:pt x="25111" y="15394"/>
                  <a:pt x="24902" y="15325"/>
                  <a:pt x="24688" y="15325"/>
                </a:cubicBezTo>
                <a:cubicBezTo>
                  <a:pt x="24529" y="15325"/>
                  <a:pt x="24367" y="15363"/>
                  <a:pt x="24226" y="15432"/>
                </a:cubicBezTo>
                <a:cubicBezTo>
                  <a:pt x="23893" y="15585"/>
                  <a:pt x="23706" y="15909"/>
                  <a:pt x="23458" y="16182"/>
                </a:cubicBezTo>
                <a:cubicBezTo>
                  <a:pt x="24712" y="13888"/>
                  <a:pt x="25719" y="11465"/>
                  <a:pt x="26452" y="8949"/>
                </a:cubicBezTo>
                <a:cubicBezTo>
                  <a:pt x="26563" y="8599"/>
                  <a:pt x="26580" y="8087"/>
                  <a:pt x="26222" y="7993"/>
                </a:cubicBezTo>
                <a:cubicBezTo>
                  <a:pt x="26189" y="7984"/>
                  <a:pt x="26155" y="7979"/>
                  <a:pt x="26122" y="7979"/>
                </a:cubicBezTo>
                <a:cubicBezTo>
                  <a:pt x="25926" y="7979"/>
                  <a:pt x="25736" y="8137"/>
                  <a:pt x="25582" y="8283"/>
                </a:cubicBezTo>
                <a:cubicBezTo>
                  <a:pt x="23322" y="10535"/>
                  <a:pt x="20985" y="12813"/>
                  <a:pt x="19040" y="15346"/>
                </a:cubicBezTo>
                <a:cubicBezTo>
                  <a:pt x="19569" y="14604"/>
                  <a:pt x="19952" y="13768"/>
                  <a:pt x="20174" y="12890"/>
                </a:cubicBezTo>
                <a:cubicBezTo>
                  <a:pt x="20277" y="12497"/>
                  <a:pt x="20311" y="12011"/>
                  <a:pt x="19995" y="11764"/>
                </a:cubicBezTo>
                <a:cubicBezTo>
                  <a:pt x="19842" y="11644"/>
                  <a:pt x="19642" y="11612"/>
                  <a:pt x="19445" y="11612"/>
                </a:cubicBezTo>
                <a:cubicBezTo>
                  <a:pt x="19389" y="11612"/>
                  <a:pt x="19333" y="11615"/>
                  <a:pt x="19279" y="11619"/>
                </a:cubicBezTo>
                <a:cubicBezTo>
                  <a:pt x="17871" y="11713"/>
                  <a:pt x="16651" y="12420"/>
                  <a:pt x="15790" y="13538"/>
                </a:cubicBezTo>
                <a:cubicBezTo>
                  <a:pt x="16259" y="11226"/>
                  <a:pt x="16728" y="8889"/>
                  <a:pt x="16711" y="6526"/>
                </a:cubicBezTo>
                <a:cubicBezTo>
                  <a:pt x="16702" y="5989"/>
                  <a:pt x="16583" y="5323"/>
                  <a:pt x="16071" y="5153"/>
                </a:cubicBezTo>
                <a:cubicBezTo>
                  <a:pt x="16000" y="5130"/>
                  <a:pt x="15926" y="5120"/>
                  <a:pt x="15853" y="5120"/>
                </a:cubicBezTo>
                <a:cubicBezTo>
                  <a:pt x="15594" y="5120"/>
                  <a:pt x="15336" y="5250"/>
                  <a:pt x="15150" y="5443"/>
                </a:cubicBezTo>
                <a:cubicBezTo>
                  <a:pt x="14920" y="5682"/>
                  <a:pt x="14783" y="6006"/>
                  <a:pt x="14664" y="6321"/>
                </a:cubicBezTo>
                <a:cubicBezTo>
                  <a:pt x="13760" y="8659"/>
                  <a:pt x="13137" y="11107"/>
                  <a:pt x="12813" y="13606"/>
                </a:cubicBezTo>
                <a:cubicBezTo>
                  <a:pt x="10023" y="13632"/>
                  <a:pt x="6509" y="13657"/>
                  <a:pt x="4385" y="15474"/>
                </a:cubicBezTo>
                <a:cubicBezTo>
                  <a:pt x="3233" y="16464"/>
                  <a:pt x="2508" y="17854"/>
                  <a:pt x="1937" y="19262"/>
                </a:cubicBezTo>
                <a:cubicBezTo>
                  <a:pt x="598" y="22554"/>
                  <a:pt x="1" y="26094"/>
                  <a:pt x="180" y="29643"/>
                </a:cubicBezTo>
                <a:cubicBezTo>
                  <a:pt x="222" y="30368"/>
                  <a:pt x="316" y="31144"/>
                  <a:pt x="802" y="31690"/>
                </a:cubicBezTo>
                <a:cubicBezTo>
                  <a:pt x="1306" y="32244"/>
                  <a:pt x="2099" y="32406"/>
                  <a:pt x="2841" y="32526"/>
                </a:cubicBezTo>
                <a:cubicBezTo>
                  <a:pt x="9017" y="33575"/>
                  <a:pt x="15278" y="34121"/>
                  <a:pt x="21539" y="34172"/>
                </a:cubicBezTo>
                <a:cubicBezTo>
                  <a:pt x="21870" y="34175"/>
                  <a:pt x="22200" y="34176"/>
                  <a:pt x="22531" y="34176"/>
                </a:cubicBezTo>
                <a:cubicBezTo>
                  <a:pt x="26491" y="34176"/>
                  <a:pt x="30451" y="33995"/>
                  <a:pt x="34411" y="33814"/>
                </a:cubicBezTo>
                <a:cubicBezTo>
                  <a:pt x="35042" y="33780"/>
                  <a:pt x="35716" y="33729"/>
                  <a:pt x="36322" y="33550"/>
                </a:cubicBezTo>
                <a:cubicBezTo>
                  <a:pt x="37047" y="33874"/>
                  <a:pt x="37951" y="33976"/>
                  <a:pt x="38761" y="34019"/>
                </a:cubicBezTo>
                <a:cubicBezTo>
                  <a:pt x="49245" y="34548"/>
                  <a:pt x="59762" y="34812"/>
                  <a:pt x="70143" y="36347"/>
                </a:cubicBezTo>
                <a:cubicBezTo>
                  <a:pt x="71738" y="36584"/>
                  <a:pt x="73367" y="36845"/>
                  <a:pt x="74970" y="36845"/>
                </a:cubicBezTo>
                <a:cubicBezTo>
                  <a:pt x="76025" y="36845"/>
                  <a:pt x="77069" y="36732"/>
                  <a:pt x="78085" y="36424"/>
                </a:cubicBezTo>
                <a:cubicBezTo>
                  <a:pt x="82469" y="35076"/>
                  <a:pt x="85079" y="30257"/>
                  <a:pt x="85199" y="25668"/>
                </a:cubicBezTo>
                <a:cubicBezTo>
                  <a:pt x="85327" y="21079"/>
                  <a:pt x="83476" y="16677"/>
                  <a:pt x="81454" y="12557"/>
                </a:cubicBezTo>
                <a:cubicBezTo>
                  <a:pt x="79424" y="8437"/>
                  <a:pt x="77019" y="4522"/>
                  <a:pt x="76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250045">
            <a:off x="2065242" y="4483521"/>
            <a:ext cx="1077256" cy="878620"/>
          </a:xfrm>
          <a:custGeom>
            <a:rect b="b" l="l" r="r" t="t"/>
            <a:pathLst>
              <a:path extrusionOk="0" h="10952" w="13428">
                <a:moveTo>
                  <a:pt x="13427" y="0"/>
                </a:moveTo>
                <a:lnTo>
                  <a:pt x="13427" y="0"/>
                </a:lnTo>
                <a:cubicBezTo>
                  <a:pt x="12651" y="580"/>
                  <a:pt x="11926" y="1211"/>
                  <a:pt x="11243" y="1894"/>
                </a:cubicBezTo>
                <a:cubicBezTo>
                  <a:pt x="10100" y="3037"/>
                  <a:pt x="6117" y="5596"/>
                  <a:pt x="4266" y="6159"/>
                </a:cubicBezTo>
                <a:cubicBezTo>
                  <a:pt x="2423" y="6730"/>
                  <a:pt x="385" y="8778"/>
                  <a:pt x="1" y="9784"/>
                </a:cubicBezTo>
                <a:cubicBezTo>
                  <a:pt x="1" y="9784"/>
                  <a:pt x="7401" y="10951"/>
                  <a:pt x="9509" y="10951"/>
                </a:cubicBezTo>
                <a:cubicBezTo>
                  <a:pt x="9751" y="10951"/>
                  <a:pt x="9923" y="10936"/>
                  <a:pt x="10007" y="10902"/>
                </a:cubicBezTo>
                <a:cubicBezTo>
                  <a:pt x="10817" y="10569"/>
                  <a:pt x="11431" y="6875"/>
                  <a:pt x="11619" y="5212"/>
                </a:cubicBezTo>
                <a:cubicBezTo>
                  <a:pt x="11815" y="3557"/>
                  <a:pt x="13427" y="0"/>
                  <a:pt x="13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250051">
            <a:off x="2506629" y="4514434"/>
            <a:ext cx="597184" cy="802325"/>
          </a:xfrm>
          <a:custGeom>
            <a:rect b="b" l="l" r="r" t="t"/>
            <a:pathLst>
              <a:path extrusionOk="0" fill="none" h="10569" w="7934">
                <a:moveTo>
                  <a:pt x="1" y="10569"/>
                </a:moveTo>
                <a:cubicBezTo>
                  <a:pt x="1" y="10569"/>
                  <a:pt x="4232" y="3881"/>
                  <a:pt x="7934"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250045">
            <a:off x="2704844" y="4859062"/>
            <a:ext cx="27691" cy="128754"/>
          </a:xfrm>
          <a:custGeom>
            <a:rect b="b" l="l" r="r" t="t"/>
            <a:pathLst>
              <a:path extrusionOk="0" fill="none" h="2339" w="1">
                <a:moveTo>
                  <a:pt x="1" y="1"/>
                </a:moveTo>
                <a:lnTo>
                  <a:pt x="1"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249990">
            <a:off x="2642553" y="5033208"/>
            <a:ext cx="267974" cy="98587"/>
          </a:xfrm>
          <a:custGeom>
            <a:rect b="b" l="l" r="r" t="t"/>
            <a:pathLst>
              <a:path extrusionOk="0" fill="none" h="1229" w="4317">
                <a:moveTo>
                  <a:pt x="1" y="1229"/>
                </a:moveTo>
                <a:cubicBezTo>
                  <a:pt x="1" y="1229"/>
                  <a:pt x="2773" y="742"/>
                  <a:pt x="431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250045">
            <a:off x="2294293" y="5063065"/>
            <a:ext cx="151304" cy="275812"/>
          </a:xfrm>
          <a:custGeom>
            <a:rect b="b" l="l" r="r" t="t"/>
            <a:pathLst>
              <a:path extrusionOk="0" fill="none" h="3438" w="1886">
                <a:moveTo>
                  <a:pt x="0" y="0"/>
                </a:moveTo>
                <a:cubicBezTo>
                  <a:pt x="0" y="0"/>
                  <a:pt x="1407" y="2926"/>
                  <a:pt x="1885"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432458" y="4660719"/>
            <a:ext cx="761095" cy="719538"/>
          </a:xfrm>
          <a:custGeom>
            <a:rect b="b" l="l" r="r" t="t"/>
            <a:pathLst>
              <a:path extrusionOk="0" h="8969" w="9487">
                <a:moveTo>
                  <a:pt x="9486" y="0"/>
                </a:moveTo>
                <a:cubicBezTo>
                  <a:pt x="9486" y="0"/>
                  <a:pt x="4803" y="1860"/>
                  <a:pt x="3336" y="3011"/>
                </a:cubicBezTo>
                <a:cubicBezTo>
                  <a:pt x="1860" y="4163"/>
                  <a:pt x="1" y="6918"/>
                  <a:pt x="154" y="8019"/>
                </a:cubicBezTo>
                <a:cubicBezTo>
                  <a:pt x="154" y="8019"/>
                  <a:pt x="4964" y="8969"/>
                  <a:pt x="7350" y="8969"/>
                </a:cubicBezTo>
                <a:cubicBezTo>
                  <a:pt x="7980" y="8969"/>
                  <a:pt x="8440" y="8903"/>
                  <a:pt x="8599" y="8735"/>
                </a:cubicBezTo>
                <a:cubicBezTo>
                  <a:pt x="9358" y="7933"/>
                  <a:pt x="9486" y="1"/>
                  <a:pt x="94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749350" y="4711701"/>
            <a:ext cx="418301" cy="643678"/>
          </a:xfrm>
          <a:custGeom>
            <a:rect b="b" l="l" r="r" t="t"/>
            <a:pathLst>
              <a:path extrusionOk="0" fill="none" h="8651" w="5545">
                <a:moveTo>
                  <a:pt x="0" y="8650"/>
                </a:moveTo>
                <a:cubicBezTo>
                  <a:pt x="0" y="8650"/>
                  <a:pt x="4675" y="2833"/>
                  <a:pt x="5545"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txBox="1"/>
          <p:nvPr>
            <p:ph idx="1" type="subTitle"/>
          </p:nvPr>
        </p:nvSpPr>
        <p:spPr>
          <a:xfrm>
            <a:off x="1283250" y="3319775"/>
            <a:ext cx="6526500" cy="4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900">
                <a:solidFill>
                  <a:schemeClr val="accent4"/>
                </a:solidFill>
                <a:latin typeface="Cabin"/>
                <a:ea typeface="Cabin"/>
                <a:cs typeface="Cabin"/>
                <a:sym typeface="Cabi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25" name="Google Shape;25;p2"/>
          <p:cNvGrpSpPr/>
          <p:nvPr/>
        </p:nvGrpSpPr>
        <p:grpSpPr>
          <a:xfrm flipH="1" rot="2983975">
            <a:off x="-146375" y="3077469"/>
            <a:ext cx="1892575" cy="2758140"/>
            <a:chOff x="4572000" y="5120400"/>
            <a:chExt cx="1490156" cy="2171565"/>
          </a:xfrm>
        </p:grpSpPr>
        <p:sp>
          <p:nvSpPr>
            <p:cNvPr id="26" name="Google Shape;26;p2"/>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51176" y="4089822"/>
            <a:ext cx="1030731" cy="1211718"/>
          </a:xfrm>
          <a:custGeom>
            <a:rect b="b" l="l" r="r" t="t"/>
            <a:pathLst>
              <a:path extrusionOk="0" h="15104" w="12848">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72325" y="4122675"/>
            <a:ext cx="877675" cy="1109311"/>
          </a:xfrm>
          <a:custGeom>
            <a:rect b="b" l="l" r="r" t="t"/>
            <a:pathLst>
              <a:path extrusionOk="0" fill="none" h="14237" w="11338">
                <a:moveTo>
                  <a:pt x="1" y="14237"/>
                </a:moveTo>
                <a:cubicBezTo>
                  <a:pt x="1" y="14237"/>
                  <a:pt x="4300" y="5331"/>
                  <a:pt x="11337" y="0"/>
                </a:cubicBezTo>
              </a:path>
            </a:pathLst>
          </a:custGeom>
          <a:solidFill>
            <a:schemeClr val="dk1"/>
          </a:solid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7" name="Shape 307"/>
        <p:cNvGrpSpPr/>
        <p:nvPr/>
      </p:nvGrpSpPr>
      <p:grpSpPr>
        <a:xfrm>
          <a:off x="0" y="0"/>
          <a:ext cx="0" cy="0"/>
          <a:chOff x="0" y="0"/>
          <a:chExt cx="0" cy="0"/>
        </a:xfrm>
      </p:grpSpPr>
      <p:sp>
        <p:nvSpPr>
          <p:cNvPr id="308" name="Google Shape;308;p11"/>
          <p:cNvSpPr txBox="1"/>
          <p:nvPr>
            <p:ph hasCustomPrompt="1" type="title"/>
          </p:nvPr>
        </p:nvSpPr>
        <p:spPr>
          <a:xfrm>
            <a:off x="1917300" y="840775"/>
            <a:ext cx="5309400" cy="154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2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11"/>
          <p:cNvSpPr txBox="1"/>
          <p:nvPr>
            <p:ph idx="1" type="body"/>
          </p:nvPr>
        </p:nvSpPr>
        <p:spPr>
          <a:xfrm>
            <a:off x="2208200" y="2542318"/>
            <a:ext cx="4956600" cy="8493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6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310" name="Google Shape;310;p11"/>
          <p:cNvSpPr/>
          <p:nvPr/>
        </p:nvSpPr>
        <p:spPr>
          <a:xfrm flipH="1">
            <a:off x="-86118" y="2949500"/>
            <a:ext cx="9415993" cy="2323611"/>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rot="-540473">
            <a:off x="-484406" y="3308805"/>
            <a:ext cx="2535578" cy="2205649"/>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7376868" y="4458351"/>
            <a:ext cx="1122854" cy="849302"/>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rot="292659">
            <a:off x="8323979" y="4186905"/>
            <a:ext cx="1237288" cy="1168721"/>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11"/>
          <p:cNvGrpSpPr/>
          <p:nvPr/>
        </p:nvGrpSpPr>
        <p:grpSpPr>
          <a:xfrm rot="-2239151">
            <a:off x="7491988" y="2413362"/>
            <a:ext cx="2185380" cy="3184870"/>
            <a:chOff x="4572000" y="5120400"/>
            <a:chExt cx="1490156" cy="2171565"/>
          </a:xfrm>
        </p:grpSpPr>
        <p:sp>
          <p:nvSpPr>
            <p:cNvPr id="315" name="Google Shape;315;p11"/>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32" name="Shape 3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3" name="Shape 333"/>
        <p:cNvGrpSpPr/>
        <p:nvPr/>
      </p:nvGrpSpPr>
      <p:grpSpPr>
        <a:xfrm>
          <a:off x="0" y="0"/>
          <a:ext cx="0" cy="0"/>
          <a:chOff x="0" y="0"/>
          <a:chExt cx="0" cy="0"/>
        </a:xfrm>
      </p:grpSpPr>
      <p:sp>
        <p:nvSpPr>
          <p:cNvPr id="334" name="Google Shape;334;p13"/>
          <p:cNvSpPr txBox="1"/>
          <p:nvPr>
            <p:ph type="title"/>
          </p:nvPr>
        </p:nvSpPr>
        <p:spPr>
          <a:xfrm>
            <a:off x="2111230" y="1405575"/>
            <a:ext cx="2108700" cy="43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5" name="Google Shape;335;p13"/>
          <p:cNvSpPr txBox="1"/>
          <p:nvPr>
            <p:ph idx="1" type="subTitle"/>
          </p:nvPr>
        </p:nvSpPr>
        <p:spPr>
          <a:xfrm>
            <a:off x="2111245" y="1842525"/>
            <a:ext cx="2380800" cy="81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6" name="Google Shape;336;p13"/>
          <p:cNvSpPr txBox="1"/>
          <p:nvPr>
            <p:ph idx="2" type="title"/>
          </p:nvPr>
        </p:nvSpPr>
        <p:spPr>
          <a:xfrm>
            <a:off x="5803205" y="1405575"/>
            <a:ext cx="2108700" cy="43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7" name="Google Shape;337;p13"/>
          <p:cNvSpPr txBox="1"/>
          <p:nvPr>
            <p:ph idx="3" type="subTitle"/>
          </p:nvPr>
        </p:nvSpPr>
        <p:spPr>
          <a:xfrm>
            <a:off x="5803220" y="1842525"/>
            <a:ext cx="2380800" cy="81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8" name="Google Shape;338;p13"/>
          <p:cNvSpPr txBox="1"/>
          <p:nvPr>
            <p:ph idx="4" type="title"/>
          </p:nvPr>
        </p:nvSpPr>
        <p:spPr>
          <a:xfrm>
            <a:off x="2111217" y="2952475"/>
            <a:ext cx="2108700" cy="43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9" name="Google Shape;339;p13"/>
          <p:cNvSpPr txBox="1"/>
          <p:nvPr>
            <p:ph idx="5" type="subTitle"/>
          </p:nvPr>
        </p:nvSpPr>
        <p:spPr>
          <a:xfrm>
            <a:off x="2111217" y="3389425"/>
            <a:ext cx="2380800" cy="81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0" name="Google Shape;340;p13"/>
          <p:cNvSpPr txBox="1"/>
          <p:nvPr>
            <p:ph idx="6" type="title"/>
          </p:nvPr>
        </p:nvSpPr>
        <p:spPr>
          <a:xfrm>
            <a:off x="5803192" y="2952475"/>
            <a:ext cx="2108700" cy="43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1" name="Google Shape;341;p13"/>
          <p:cNvSpPr txBox="1"/>
          <p:nvPr>
            <p:ph idx="7" type="subTitle"/>
          </p:nvPr>
        </p:nvSpPr>
        <p:spPr>
          <a:xfrm>
            <a:off x="5803192" y="3389425"/>
            <a:ext cx="2380800" cy="81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2" name="Google Shape;342;p13"/>
          <p:cNvSpPr txBox="1"/>
          <p:nvPr>
            <p:ph idx="8"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 name="Google Shape;343;p13"/>
          <p:cNvSpPr/>
          <p:nvPr/>
        </p:nvSpPr>
        <p:spPr>
          <a:xfrm flipH="1">
            <a:off x="-118940" y="3839825"/>
            <a:ext cx="9381878" cy="1792328"/>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8323725" y="63740"/>
            <a:ext cx="998117" cy="2771408"/>
          </a:xfrm>
          <a:custGeom>
            <a:rect b="b" l="l" r="r" t="t"/>
            <a:pathLst>
              <a:path extrusionOk="0" h="41594" w="14980">
                <a:moveTo>
                  <a:pt x="8940" y="1"/>
                </a:moveTo>
                <a:cubicBezTo>
                  <a:pt x="9401" y="3259"/>
                  <a:pt x="9469" y="6569"/>
                  <a:pt x="9128" y="9853"/>
                </a:cubicBezTo>
                <a:cubicBezTo>
                  <a:pt x="7934" y="6918"/>
                  <a:pt x="7123" y="3771"/>
                  <a:pt x="6364" y="700"/>
                </a:cubicBezTo>
                <a:cubicBezTo>
                  <a:pt x="5358" y="1058"/>
                  <a:pt x="4308" y="1323"/>
                  <a:pt x="3242" y="1468"/>
                </a:cubicBezTo>
                <a:cubicBezTo>
                  <a:pt x="4752" y="6355"/>
                  <a:pt x="5520" y="11311"/>
                  <a:pt x="5776" y="16421"/>
                </a:cubicBezTo>
                <a:cubicBezTo>
                  <a:pt x="4411" y="12454"/>
                  <a:pt x="3020" y="8437"/>
                  <a:pt x="1664" y="4470"/>
                </a:cubicBezTo>
                <a:cubicBezTo>
                  <a:pt x="1059" y="4667"/>
                  <a:pt x="606" y="4880"/>
                  <a:pt x="1" y="5084"/>
                </a:cubicBezTo>
                <a:cubicBezTo>
                  <a:pt x="1229" y="11038"/>
                  <a:pt x="3370" y="16762"/>
                  <a:pt x="4769" y="22674"/>
                </a:cubicBezTo>
                <a:cubicBezTo>
                  <a:pt x="5622" y="26316"/>
                  <a:pt x="6211" y="30044"/>
                  <a:pt x="7644" y="33498"/>
                </a:cubicBezTo>
                <a:cubicBezTo>
                  <a:pt x="9077" y="36953"/>
                  <a:pt x="11516" y="40194"/>
                  <a:pt x="14980" y="41593"/>
                </a:cubicBezTo>
                <a:cubicBezTo>
                  <a:pt x="14272" y="39418"/>
                  <a:pt x="14400" y="37183"/>
                  <a:pt x="14024" y="34914"/>
                </a:cubicBezTo>
                <a:cubicBezTo>
                  <a:pt x="12131" y="23501"/>
                  <a:pt x="14468" y="11943"/>
                  <a:pt x="14058" y="367"/>
                </a:cubicBezTo>
                <a:cubicBezTo>
                  <a:pt x="12335" y="111"/>
                  <a:pt x="10672" y="60"/>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flipH="1" rot="-3245002">
            <a:off x="-999805" y="4324556"/>
            <a:ext cx="2284605" cy="822197"/>
          </a:xfrm>
          <a:custGeom>
            <a:rect b="b" l="l" r="r" t="t"/>
            <a:pathLst>
              <a:path extrusionOk="0" h="2493" w="6927">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flipH="1">
            <a:off x="1818831" y="5019610"/>
            <a:ext cx="551532" cy="417162"/>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flipH="1">
            <a:off x="779810" y="4195669"/>
            <a:ext cx="1589488" cy="129647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flipH="1">
            <a:off x="1431152" y="4328784"/>
            <a:ext cx="859847" cy="1118068"/>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1761619" y="4769638"/>
            <a:ext cx="4310" cy="199335"/>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flipH="1">
            <a:off x="1613900" y="5024685"/>
            <a:ext cx="439301" cy="145507"/>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flipH="1">
            <a:off x="1088767" y="5024688"/>
            <a:ext cx="224330" cy="406982"/>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flipH="1">
            <a:off x="70934" y="4457172"/>
            <a:ext cx="1124018" cy="1061728"/>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flipH="1">
            <a:off x="492591" y="4578100"/>
            <a:ext cx="656535" cy="922002"/>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0">
    <p:spTree>
      <p:nvGrpSpPr>
        <p:cNvPr id="354" name="Shape 354"/>
        <p:cNvGrpSpPr/>
        <p:nvPr/>
      </p:nvGrpSpPr>
      <p:grpSpPr>
        <a:xfrm>
          <a:off x="0" y="0"/>
          <a:ext cx="0" cy="0"/>
          <a:chOff x="0" y="0"/>
          <a:chExt cx="0" cy="0"/>
        </a:xfrm>
      </p:grpSpPr>
      <p:sp>
        <p:nvSpPr>
          <p:cNvPr id="355" name="Google Shape;355;p14"/>
          <p:cNvSpPr/>
          <p:nvPr/>
        </p:nvSpPr>
        <p:spPr>
          <a:xfrm>
            <a:off x="47" y="4384362"/>
            <a:ext cx="9144099" cy="1474847"/>
          </a:xfrm>
          <a:custGeom>
            <a:rect b="b" l="l" r="r" t="t"/>
            <a:pathLst>
              <a:path extrusionOk="0" h="13122" w="81355">
                <a:moveTo>
                  <a:pt x="81354" y="1"/>
                </a:moveTo>
                <a:cubicBezTo>
                  <a:pt x="80885" y="278"/>
                  <a:pt x="72294" y="591"/>
                  <a:pt x="71861" y="912"/>
                </a:cubicBezTo>
                <a:cubicBezTo>
                  <a:pt x="70880" y="1641"/>
                  <a:pt x="69986" y="2456"/>
                  <a:pt x="69170" y="3359"/>
                </a:cubicBezTo>
                <a:cubicBezTo>
                  <a:pt x="68574" y="4038"/>
                  <a:pt x="65797" y="5625"/>
                  <a:pt x="64643" y="5625"/>
                </a:cubicBezTo>
                <a:cubicBezTo>
                  <a:pt x="64572" y="5625"/>
                  <a:pt x="64508" y="5619"/>
                  <a:pt x="64450" y="5606"/>
                </a:cubicBezTo>
                <a:cubicBezTo>
                  <a:pt x="63917" y="5493"/>
                  <a:pt x="63382" y="5448"/>
                  <a:pt x="62844" y="5448"/>
                </a:cubicBezTo>
                <a:cubicBezTo>
                  <a:pt x="60792" y="5448"/>
                  <a:pt x="58713" y="6104"/>
                  <a:pt x="56663" y="6104"/>
                </a:cubicBezTo>
                <a:cubicBezTo>
                  <a:pt x="56583" y="6104"/>
                  <a:pt x="56503" y="6103"/>
                  <a:pt x="56423" y="6101"/>
                </a:cubicBezTo>
                <a:cubicBezTo>
                  <a:pt x="55052" y="6075"/>
                  <a:pt x="53820" y="5667"/>
                  <a:pt x="52570" y="5225"/>
                </a:cubicBezTo>
                <a:cubicBezTo>
                  <a:pt x="51238" y="4764"/>
                  <a:pt x="49943" y="4447"/>
                  <a:pt x="48511" y="4447"/>
                </a:cubicBezTo>
                <a:cubicBezTo>
                  <a:pt x="48404" y="4447"/>
                  <a:pt x="48296" y="4449"/>
                  <a:pt x="48188" y="4452"/>
                </a:cubicBezTo>
                <a:cubicBezTo>
                  <a:pt x="46643" y="4504"/>
                  <a:pt x="45124" y="4817"/>
                  <a:pt x="43597" y="5025"/>
                </a:cubicBezTo>
                <a:cubicBezTo>
                  <a:pt x="42113" y="5216"/>
                  <a:pt x="40629" y="5424"/>
                  <a:pt x="39137" y="5580"/>
                </a:cubicBezTo>
                <a:cubicBezTo>
                  <a:pt x="37634" y="5737"/>
                  <a:pt x="36067" y="5883"/>
                  <a:pt x="34512" y="5883"/>
                </a:cubicBezTo>
                <a:cubicBezTo>
                  <a:pt x="33219" y="5883"/>
                  <a:pt x="31935" y="5782"/>
                  <a:pt x="30702" y="5502"/>
                </a:cubicBezTo>
                <a:cubicBezTo>
                  <a:pt x="29643" y="5251"/>
                  <a:pt x="28628" y="4860"/>
                  <a:pt x="27682" y="4340"/>
                </a:cubicBezTo>
                <a:cubicBezTo>
                  <a:pt x="26606" y="3758"/>
                  <a:pt x="25625" y="3064"/>
                  <a:pt x="24471" y="2578"/>
                </a:cubicBezTo>
                <a:cubicBezTo>
                  <a:pt x="23192" y="2036"/>
                  <a:pt x="21765" y="1829"/>
                  <a:pt x="20328" y="1829"/>
                </a:cubicBezTo>
                <a:cubicBezTo>
                  <a:pt x="19211" y="1829"/>
                  <a:pt x="18089" y="1954"/>
                  <a:pt x="17026" y="2144"/>
                </a:cubicBezTo>
                <a:cubicBezTo>
                  <a:pt x="13884" y="2725"/>
                  <a:pt x="2612" y="3966"/>
                  <a:pt x="0" y="5728"/>
                </a:cubicBezTo>
                <a:lnTo>
                  <a:pt x="0" y="13121"/>
                </a:lnTo>
                <a:lnTo>
                  <a:pt x="81354" y="13121"/>
                </a:lnTo>
                <a:lnTo>
                  <a:pt x="813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14"/>
          <p:cNvGrpSpPr/>
          <p:nvPr/>
        </p:nvGrpSpPr>
        <p:grpSpPr>
          <a:xfrm>
            <a:off x="7246801" y="-263374"/>
            <a:ext cx="2675588" cy="5887825"/>
            <a:chOff x="7246801" y="-263374"/>
            <a:chExt cx="2675588" cy="5887825"/>
          </a:xfrm>
        </p:grpSpPr>
        <p:sp>
          <p:nvSpPr>
            <p:cNvPr id="357" name="Google Shape;357;p14"/>
            <p:cNvSpPr/>
            <p:nvPr/>
          </p:nvSpPr>
          <p:spPr>
            <a:xfrm flipH="1" rot="446362">
              <a:off x="8227056" y="323763"/>
              <a:ext cx="982081" cy="5259244"/>
            </a:xfrm>
            <a:custGeom>
              <a:rect b="b" l="l" r="r" t="t"/>
              <a:pathLst>
                <a:path extrusionOk="0" h="63909" w="11934">
                  <a:moveTo>
                    <a:pt x="9801" y="1"/>
                  </a:moveTo>
                  <a:lnTo>
                    <a:pt x="9486" y="7021"/>
                  </a:lnTo>
                  <a:cubicBezTo>
                    <a:pt x="9400" y="7959"/>
                    <a:pt x="7063" y="32517"/>
                    <a:pt x="6031" y="37200"/>
                  </a:cubicBezTo>
                  <a:cubicBezTo>
                    <a:pt x="5493" y="39632"/>
                    <a:pt x="4572" y="44366"/>
                    <a:pt x="3787" y="48477"/>
                  </a:cubicBezTo>
                  <a:cubicBezTo>
                    <a:pt x="3131" y="40954"/>
                    <a:pt x="2244" y="29967"/>
                    <a:pt x="2201" y="25608"/>
                  </a:cubicBezTo>
                  <a:cubicBezTo>
                    <a:pt x="2141" y="18699"/>
                    <a:pt x="2789" y="3097"/>
                    <a:pt x="2798" y="2935"/>
                  </a:cubicBezTo>
                  <a:lnTo>
                    <a:pt x="665" y="2850"/>
                  </a:lnTo>
                  <a:cubicBezTo>
                    <a:pt x="657" y="3003"/>
                    <a:pt x="0" y="18665"/>
                    <a:pt x="68" y="25625"/>
                  </a:cubicBezTo>
                  <a:cubicBezTo>
                    <a:pt x="128" y="32603"/>
                    <a:pt x="2252" y="55344"/>
                    <a:pt x="2346" y="56308"/>
                  </a:cubicBezTo>
                  <a:lnTo>
                    <a:pt x="3062" y="63908"/>
                  </a:lnTo>
                  <a:lnTo>
                    <a:pt x="4461" y="56402"/>
                  </a:lnTo>
                  <a:cubicBezTo>
                    <a:pt x="4487" y="56265"/>
                    <a:pt x="7054" y="42455"/>
                    <a:pt x="8121" y="37661"/>
                  </a:cubicBezTo>
                  <a:cubicBezTo>
                    <a:pt x="9196" y="32782"/>
                    <a:pt x="11516" y="8241"/>
                    <a:pt x="11610" y="7200"/>
                  </a:cubicBezTo>
                  <a:lnTo>
                    <a:pt x="11934" y="103"/>
                  </a:lnTo>
                  <a:lnTo>
                    <a:pt x="98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8905550" y="-124620"/>
              <a:ext cx="1016840" cy="1324248"/>
            </a:xfrm>
            <a:custGeom>
              <a:rect b="b" l="l" r="r" t="t"/>
              <a:pathLst>
                <a:path extrusionOk="0" h="18097" w="13896">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7246801" y="-263374"/>
              <a:ext cx="2075648" cy="1807245"/>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flipH="1" rot="10459704">
              <a:off x="8567896" y="3998092"/>
              <a:ext cx="1046489" cy="1362906"/>
            </a:xfrm>
            <a:custGeom>
              <a:rect b="b" l="l" r="r" t="t"/>
              <a:pathLst>
                <a:path extrusionOk="0" h="18097" w="13896">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flipH="1" rot="10800000">
              <a:off x="7707293" y="4177715"/>
              <a:ext cx="1352795" cy="1177932"/>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4"/>
          <p:cNvSpPr/>
          <p:nvPr/>
        </p:nvSpPr>
        <p:spPr>
          <a:xfrm flipH="1">
            <a:off x="330690" y="1917013"/>
            <a:ext cx="463814" cy="3786756"/>
          </a:xfrm>
          <a:custGeom>
            <a:rect b="b" l="l" r="r" t="t"/>
            <a:pathLst>
              <a:path extrusionOk="0" h="49664" w="6083">
                <a:moveTo>
                  <a:pt x="77" y="1"/>
                </a:moveTo>
                <a:lnTo>
                  <a:pt x="77" y="1"/>
                </a:lnTo>
                <a:cubicBezTo>
                  <a:pt x="0" y="4198"/>
                  <a:pt x="802" y="8369"/>
                  <a:pt x="2423" y="12250"/>
                </a:cubicBezTo>
                <a:cubicBezTo>
                  <a:pt x="1885" y="18955"/>
                  <a:pt x="1903" y="25694"/>
                  <a:pt x="2491" y="32398"/>
                </a:cubicBezTo>
                <a:cubicBezTo>
                  <a:pt x="2824" y="36151"/>
                  <a:pt x="2670" y="40050"/>
                  <a:pt x="2525" y="43820"/>
                </a:cubicBezTo>
                <a:cubicBezTo>
                  <a:pt x="2448" y="45731"/>
                  <a:pt x="2380" y="47710"/>
                  <a:pt x="2363" y="49646"/>
                </a:cubicBezTo>
                <a:lnTo>
                  <a:pt x="4496" y="49663"/>
                </a:lnTo>
                <a:cubicBezTo>
                  <a:pt x="4513" y="47761"/>
                  <a:pt x="4581" y="45799"/>
                  <a:pt x="4658" y="43905"/>
                </a:cubicBezTo>
                <a:cubicBezTo>
                  <a:pt x="4803" y="40067"/>
                  <a:pt x="4956" y="36092"/>
                  <a:pt x="4615" y="32211"/>
                </a:cubicBezTo>
                <a:cubicBezTo>
                  <a:pt x="3694" y="21710"/>
                  <a:pt x="4189" y="11133"/>
                  <a:pt x="6082" y="760"/>
                </a:cubicBezTo>
                <a:lnTo>
                  <a:pt x="3984" y="376"/>
                </a:lnTo>
                <a:cubicBezTo>
                  <a:pt x="3583" y="2586"/>
                  <a:pt x="3242" y="4795"/>
                  <a:pt x="2969" y="7021"/>
                </a:cubicBezTo>
                <a:cubicBezTo>
                  <a:pt x="2423" y="4735"/>
                  <a:pt x="2167" y="2389"/>
                  <a:pt x="2210" y="44"/>
                </a:cubicBezTo>
                <a:lnTo>
                  <a:pt x="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flipH="1">
            <a:off x="60425" y="1098019"/>
            <a:ext cx="305752" cy="4205507"/>
          </a:xfrm>
          <a:custGeom>
            <a:rect b="b" l="l" r="r" t="t"/>
            <a:pathLst>
              <a:path extrusionOk="0" h="55156" w="4010">
                <a:moveTo>
                  <a:pt x="1877" y="0"/>
                </a:moveTo>
                <a:cubicBezTo>
                  <a:pt x="1093" y="12633"/>
                  <a:pt x="1007" y="25301"/>
                  <a:pt x="1630" y="37942"/>
                </a:cubicBezTo>
                <a:cubicBezTo>
                  <a:pt x="1843" y="42301"/>
                  <a:pt x="1169" y="46805"/>
                  <a:pt x="530" y="51155"/>
                </a:cubicBezTo>
                <a:cubicBezTo>
                  <a:pt x="351" y="52375"/>
                  <a:pt x="163" y="53638"/>
                  <a:pt x="1" y="54874"/>
                </a:cubicBezTo>
                <a:lnTo>
                  <a:pt x="2116" y="55156"/>
                </a:lnTo>
                <a:cubicBezTo>
                  <a:pt x="2278" y="53936"/>
                  <a:pt x="2466" y="52682"/>
                  <a:pt x="2645" y="51462"/>
                </a:cubicBezTo>
                <a:cubicBezTo>
                  <a:pt x="3311" y="47018"/>
                  <a:pt x="3993" y="42412"/>
                  <a:pt x="3763" y="37840"/>
                </a:cubicBezTo>
                <a:cubicBezTo>
                  <a:pt x="3148" y="25275"/>
                  <a:pt x="3225" y="12685"/>
                  <a:pt x="4010" y="137"/>
                </a:cubicBezTo>
                <a:lnTo>
                  <a:pt x="18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14"/>
          <p:cNvGrpSpPr/>
          <p:nvPr/>
        </p:nvGrpSpPr>
        <p:grpSpPr>
          <a:xfrm rot="-9900040">
            <a:off x="-1521262" y="3993087"/>
            <a:ext cx="3381323" cy="2248726"/>
            <a:chOff x="10937077" y="-331758"/>
            <a:chExt cx="3381424" cy="2248793"/>
          </a:xfrm>
        </p:grpSpPr>
        <p:sp>
          <p:nvSpPr>
            <p:cNvPr id="365" name="Google Shape;365;p14"/>
            <p:cNvSpPr/>
            <p:nvPr/>
          </p:nvSpPr>
          <p:spPr>
            <a:xfrm flipH="1" rot="-2001597">
              <a:off x="11933074" y="113609"/>
              <a:ext cx="1449415" cy="1531058"/>
            </a:xfrm>
            <a:custGeom>
              <a:rect b="b" l="l" r="r" t="t"/>
              <a:pathLst>
                <a:path extrusionOk="0" h="19941" w="18878">
                  <a:moveTo>
                    <a:pt x="8786" y="0"/>
                  </a:moveTo>
                  <a:cubicBezTo>
                    <a:pt x="8241" y="0"/>
                    <a:pt x="7701" y="38"/>
                    <a:pt x="7174" y="116"/>
                  </a:cubicBezTo>
                  <a:cubicBezTo>
                    <a:pt x="5161" y="415"/>
                    <a:pt x="3045" y="1038"/>
                    <a:pt x="1766" y="2616"/>
                  </a:cubicBezTo>
                  <a:cubicBezTo>
                    <a:pt x="495" y="4168"/>
                    <a:pt x="299" y="6318"/>
                    <a:pt x="188" y="8322"/>
                  </a:cubicBezTo>
                  <a:cubicBezTo>
                    <a:pt x="86" y="10259"/>
                    <a:pt x="0" y="12238"/>
                    <a:pt x="512" y="14114"/>
                  </a:cubicBezTo>
                  <a:cubicBezTo>
                    <a:pt x="614" y="14515"/>
                    <a:pt x="759" y="14925"/>
                    <a:pt x="1015" y="15249"/>
                  </a:cubicBezTo>
                  <a:cubicBezTo>
                    <a:pt x="1269" y="15579"/>
                    <a:pt x="2121" y="16196"/>
                    <a:pt x="2542" y="16196"/>
                  </a:cubicBezTo>
                  <a:cubicBezTo>
                    <a:pt x="2545" y="16196"/>
                    <a:pt x="2548" y="16196"/>
                    <a:pt x="2551" y="16196"/>
                  </a:cubicBezTo>
                  <a:cubicBezTo>
                    <a:pt x="3736" y="16476"/>
                    <a:pt x="4941" y="16614"/>
                    <a:pt x="6143" y="16614"/>
                  </a:cubicBezTo>
                  <a:cubicBezTo>
                    <a:pt x="8419" y="16614"/>
                    <a:pt x="10682" y="16118"/>
                    <a:pt x="12770" y="15146"/>
                  </a:cubicBezTo>
                  <a:cubicBezTo>
                    <a:pt x="13810" y="17066"/>
                    <a:pt x="15448" y="18686"/>
                    <a:pt x="17239" y="19940"/>
                  </a:cubicBezTo>
                  <a:cubicBezTo>
                    <a:pt x="18877" y="13304"/>
                    <a:pt x="17316" y="5977"/>
                    <a:pt x="12940" y="731"/>
                  </a:cubicBezTo>
                  <a:cubicBezTo>
                    <a:pt x="11641" y="256"/>
                    <a:pt x="10199" y="0"/>
                    <a:pt x="8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flipH="1" rot="1992037">
              <a:off x="11531744" y="474850"/>
              <a:ext cx="846932" cy="1262873"/>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flipH="1" rot="3693765">
              <a:off x="11558067" y="-349507"/>
              <a:ext cx="794292" cy="1885524"/>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rot="-2976367">
              <a:off x="12854117" y="331148"/>
              <a:ext cx="653028" cy="1550266"/>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rot="-3113124">
              <a:off x="12541015" y="-194137"/>
              <a:ext cx="1273995" cy="1899699"/>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rot="-5400000">
              <a:off x="12893423" y="-456411"/>
              <a:ext cx="569176" cy="1351131"/>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14"/>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2" name="Google Shape;372;p14"/>
          <p:cNvSpPr txBox="1"/>
          <p:nvPr>
            <p:ph idx="2" type="title"/>
          </p:nvPr>
        </p:nvSpPr>
        <p:spPr>
          <a:xfrm>
            <a:off x="712588" y="3016038"/>
            <a:ext cx="19293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3" name="Google Shape;373;p14"/>
          <p:cNvSpPr txBox="1"/>
          <p:nvPr>
            <p:ph idx="1" type="subTitle"/>
          </p:nvPr>
        </p:nvSpPr>
        <p:spPr>
          <a:xfrm>
            <a:off x="712588" y="3581838"/>
            <a:ext cx="1929300" cy="7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4" name="Google Shape;374;p14"/>
          <p:cNvSpPr txBox="1"/>
          <p:nvPr>
            <p:ph idx="3" type="title"/>
          </p:nvPr>
        </p:nvSpPr>
        <p:spPr>
          <a:xfrm>
            <a:off x="2640946" y="3016739"/>
            <a:ext cx="1929300" cy="5016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5" name="Google Shape;375;p14"/>
          <p:cNvSpPr txBox="1"/>
          <p:nvPr>
            <p:ph idx="4" type="subTitle"/>
          </p:nvPr>
        </p:nvSpPr>
        <p:spPr>
          <a:xfrm>
            <a:off x="2640946" y="3582575"/>
            <a:ext cx="1929300" cy="7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6" name="Google Shape;376;p14"/>
          <p:cNvSpPr txBox="1"/>
          <p:nvPr>
            <p:ph idx="5" type="title"/>
          </p:nvPr>
        </p:nvSpPr>
        <p:spPr>
          <a:xfrm>
            <a:off x="4569304" y="3016050"/>
            <a:ext cx="19293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7" name="Google Shape;377;p14"/>
          <p:cNvSpPr txBox="1"/>
          <p:nvPr>
            <p:ph idx="6" type="subTitle"/>
          </p:nvPr>
        </p:nvSpPr>
        <p:spPr>
          <a:xfrm>
            <a:off x="4569304" y="3581850"/>
            <a:ext cx="1929300" cy="7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78" name="Google Shape;378;p14"/>
          <p:cNvSpPr txBox="1"/>
          <p:nvPr>
            <p:ph idx="7" type="title"/>
          </p:nvPr>
        </p:nvSpPr>
        <p:spPr>
          <a:xfrm>
            <a:off x="6505712" y="3016750"/>
            <a:ext cx="19257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9" name="Google Shape;379;p14"/>
          <p:cNvSpPr txBox="1"/>
          <p:nvPr>
            <p:ph idx="8" type="subTitle"/>
          </p:nvPr>
        </p:nvSpPr>
        <p:spPr>
          <a:xfrm>
            <a:off x="6505712" y="3582579"/>
            <a:ext cx="1925700" cy="72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80" name="Google Shape;380;p14"/>
          <p:cNvSpPr txBox="1"/>
          <p:nvPr>
            <p:ph hasCustomPrompt="1" idx="9" type="title"/>
          </p:nvPr>
        </p:nvSpPr>
        <p:spPr>
          <a:xfrm>
            <a:off x="712588" y="1761750"/>
            <a:ext cx="1929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5300">
                <a:solidFill>
                  <a:schemeClr val="accent4"/>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81" name="Google Shape;381;p14"/>
          <p:cNvSpPr txBox="1"/>
          <p:nvPr>
            <p:ph hasCustomPrompt="1" idx="13" type="title"/>
          </p:nvPr>
        </p:nvSpPr>
        <p:spPr>
          <a:xfrm>
            <a:off x="2637663" y="1761750"/>
            <a:ext cx="1929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5300">
                <a:solidFill>
                  <a:schemeClr val="accent4"/>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82" name="Google Shape;382;p14"/>
          <p:cNvSpPr txBox="1"/>
          <p:nvPr>
            <p:ph hasCustomPrompt="1" idx="14" type="title"/>
          </p:nvPr>
        </p:nvSpPr>
        <p:spPr>
          <a:xfrm>
            <a:off x="4562738" y="1761750"/>
            <a:ext cx="1929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5300">
                <a:solidFill>
                  <a:schemeClr val="accent4"/>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83" name="Google Shape;383;p14"/>
          <p:cNvSpPr txBox="1"/>
          <p:nvPr>
            <p:ph hasCustomPrompt="1" idx="15" type="title"/>
          </p:nvPr>
        </p:nvSpPr>
        <p:spPr>
          <a:xfrm>
            <a:off x="6487813" y="1761750"/>
            <a:ext cx="19293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5300">
                <a:solidFill>
                  <a:schemeClr val="accent4"/>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1">
    <p:spTree>
      <p:nvGrpSpPr>
        <p:cNvPr id="384" name="Shape 384"/>
        <p:cNvGrpSpPr/>
        <p:nvPr/>
      </p:nvGrpSpPr>
      <p:grpSpPr>
        <a:xfrm>
          <a:off x="0" y="0"/>
          <a:ext cx="0" cy="0"/>
          <a:chOff x="0" y="0"/>
          <a:chExt cx="0" cy="0"/>
        </a:xfrm>
      </p:grpSpPr>
      <p:sp>
        <p:nvSpPr>
          <p:cNvPr id="385" name="Google Shape;385;p15"/>
          <p:cNvSpPr/>
          <p:nvPr/>
        </p:nvSpPr>
        <p:spPr>
          <a:xfrm rot="-6143290">
            <a:off x="7197341" y="3388419"/>
            <a:ext cx="2535578" cy="2205649"/>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rot="5197208">
            <a:off x="7787005" y="4061150"/>
            <a:ext cx="1778229" cy="1548193"/>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15"/>
          <p:cNvGrpSpPr/>
          <p:nvPr/>
        </p:nvGrpSpPr>
        <p:grpSpPr>
          <a:xfrm flipH="1" rot="-7366743">
            <a:off x="7838283" y="-240891"/>
            <a:ext cx="1697410" cy="2473891"/>
            <a:chOff x="4572000" y="5120400"/>
            <a:chExt cx="1490156" cy="2171565"/>
          </a:xfrm>
        </p:grpSpPr>
        <p:sp>
          <p:nvSpPr>
            <p:cNvPr id="388" name="Google Shape;388;p15"/>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5"/>
          <p:cNvGrpSpPr/>
          <p:nvPr/>
        </p:nvGrpSpPr>
        <p:grpSpPr>
          <a:xfrm rot="442446">
            <a:off x="-1225709" y="671757"/>
            <a:ext cx="3250546" cy="1863545"/>
            <a:chOff x="870275" y="2853175"/>
            <a:chExt cx="764100" cy="438050"/>
          </a:xfrm>
        </p:grpSpPr>
        <p:sp>
          <p:nvSpPr>
            <p:cNvPr id="406" name="Google Shape;406;p15"/>
            <p:cNvSpPr/>
            <p:nvPr/>
          </p:nvSpPr>
          <p:spPr>
            <a:xfrm>
              <a:off x="870275" y="2853175"/>
              <a:ext cx="764100" cy="438050"/>
            </a:xfrm>
            <a:custGeom>
              <a:rect b="b" l="l" r="r" t="t"/>
              <a:pathLst>
                <a:path extrusionOk="0" h="17522" w="30564">
                  <a:moveTo>
                    <a:pt x="11070" y="0"/>
                  </a:moveTo>
                  <a:cubicBezTo>
                    <a:pt x="10696" y="0"/>
                    <a:pt x="10293" y="116"/>
                    <a:pt x="9954" y="194"/>
                  </a:cubicBezTo>
                  <a:cubicBezTo>
                    <a:pt x="6075" y="1123"/>
                    <a:pt x="1259" y="2381"/>
                    <a:pt x="626" y="4724"/>
                  </a:cubicBezTo>
                  <a:cubicBezTo>
                    <a:pt x="1" y="7076"/>
                    <a:pt x="2379" y="10113"/>
                    <a:pt x="3064" y="11128"/>
                  </a:cubicBezTo>
                  <a:cubicBezTo>
                    <a:pt x="3680" y="12039"/>
                    <a:pt x="5503" y="13063"/>
                    <a:pt x="6266" y="13853"/>
                  </a:cubicBezTo>
                  <a:cubicBezTo>
                    <a:pt x="6622" y="14217"/>
                    <a:pt x="7125" y="14209"/>
                    <a:pt x="7568" y="14452"/>
                  </a:cubicBezTo>
                  <a:cubicBezTo>
                    <a:pt x="7810" y="14583"/>
                    <a:pt x="8124" y="14759"/>
                    <a:pt x="8421" y="14759"/>
                  </a:cubicBezTo>
                  <a:cubicBezTo>
                    <a:pt x="8497" y="14759"/>
                    <a:pt x="8572" y="14747"/>
                    <a:pt x="8644" y="14721"/>
                  </a:cubicBezTo>
                  <a:cubicBezTo>
                    <a:pt x="9035" y="14573"/>
                    <a:pt x="9043" y="14165"/>
                    <a:pt x="9009" y="13810"/>
                  </a:cubicBezTo>
                  <a:cubicBezTo>
                    <a:pt x="8948" y="13350"/>
                    <a:pt x="8826" y="12898"/>
                    <a:pt x="8653" y="12465"/>
                  </a:cubicBezTo>
                  <a:cubicBezTo>
                    <a:pt x="8462" y="11953"/>
                    <a:pt x="8236" y="11458"/>
                    <a:pt x="8106" y="10929"/>
                  </a:cubicBezTo>
                  <a:cubicBezTo>
                    <a:pt x="8063" y="10720"/>
                    <a:pt x="8028" y="10434"/>
                    <a:pt x="8228" y="10304"/>
                  </a:cubicBezTo>
                  <a:cubicBezTo>
                    <a:pt x="8299" y="10252"/>
                    <a:pt x="8379" y="10231"/>
                    <a:pt x="8462" y="10231"/>
                  </a:cubicBezTo>
                  <a:cubicBezTo>
                    <a:pt x="8670" y="10231"/>
                    <a:pt x="8897" y="10363"/>
                    <a:pt x="9052" y="10469"/>
                  </a:cubicBezTo>
                  <a:cubicBezTo>
                    <a:pt x="9816" y="11015"/>
                    <a:pt x="10440" y="11753"/>
                    <a:pt x="11039" y="12456"/>
                  </a:cubicBezTo>
                  <a:cubicBezTo>
                    <a:pt x="11690" y="13228"/>
                    <a:pt x="12323" y="14018"/>
                    <a:pt x="13052" y="14721"/>
                  </a:cubicBezTo>
                  <a:cubicBezTo>
                    <a:pt x="13365" y="15042"/>
                    <a:pt x="13712" y="15328"/>
                    <a:pt x="14076" y="15589"/>
                  </a:cubicBezTo>
                  <a:cubicBezTo>
                    <a:pt x="14423" y="15823"/>
                    <a:pt x="14840" y="16083"/>
                    <a:pt x="15274" y="16127"/>
                  </a:cubicBezTo>
                  <a:cubicBezTo>
                    <a:pt x="15314" y="16132"/>
                    <a:pt x="15355" y="16134"/>
                    <a:pt x="15396" y="16134"/>
                  </a:cubicBezTo>
                  <a:cubicBezTo>
                    <a:pt x="15698" y="16134"/>
                    <a:pt x="16003" y="15993"/>
                    <a:pt x="16133" y="15710"/>
                  </a:cubicBezTo>
                  <a:cubicBezTo>
                    <a:pt x="16211" y="15536"/>
                    <a:pt x="16168" y="15415"/>
                    <a:pt x="16107" y="15250"/>
                  </a:cubicBezTo>
                  <a:cubicBezTo>
                    <a:pt x="15881" y="14660"/>
                    <a:pt x="15621" y="14079"/>
                    <a:pt x="15326" y="13515"/>
                  </a:cubicBezTo>
                  <a:cubicBezTo>
                    <a:pt x="15031" y="12924"/>
                    <a:pt x="14727" y="12334"/>
                    <a:pt x="14441" y="11736"/>
                  </a:cubicBezTo>
                  <a:cubicBezTo>
                    <a:pt x="14406" y="11692"/>
                    <a:pt x="14380" y="11631"/>
                    <a:pt x="14363" y="11579"/>
                  </a:cubicBezTo>
                  <a:cubicBezTo>
                    <a:pt x="14338" y="11375"/>
                    <a:pt x="14456" y="11318"/>
                    <a:pt x="14593" y="11318"/>
                  </a:cubicBezTo>
                  <a:cubicBezTo>
                    <a:pt x="14700" y="11318"/>
                    <a:pt x="14820" y="11353"/>
                    <a:pt x="14892" y="11380"/>
                  </a:cubicBezTo>
                  <a:cubicBezTo>
                    <a:pt x="15187" y="11493"/>
                    <a:pt x="15439" y="11710"/>
                    <a:pt x="15690" y="11892"/>
                  </a:cubicBezTo>
                  <a:cubicBezTo>
                    <a:pt x="16168" y="12239"/>
                    <a:pt x="16628" y="12612"/>
                    <a:pt x="17061" y="13011"/>
                  </a:cubicBezTo>
                  <a:cubicBezTo>
                    <a:pt x="17799" y="13679"/>
                    <a:pt x="18476" y="14400"/>
                    <a:pt x="19179" y="15111"/>
                  </a:cubicBezTo>
                  <a:cubicBezTo>
                    <a:pt x="19561" y="15493"/>
                    <a:pt x="19960" y="15884"/>
                    <a:pt x="20350" y="16231"/>
                  </a:cubicBezTo>
                  <a:cubicBezTo>
                    <a:pt x="20741" y="16578"/>
                    <a:pt x="21140" y="16960"/>
                    <a:pt x="21591" y="17229"/>
                  </a:cubicBezTo>
                  <a:cubicBezTo>
                    <a:pt x="21854" y="17382"/>
                    <a:pt x="22191" y="17522"/>
                    <a:pt x="22514" y="17522"/>
                  </a:cubicBezTo>
                  <a:cubicBezTo>
                    <a:pt x="22629" y="17522"/>
                    <a:pt x="22742" y="17504"/>
                    <a:pt x="22850" y="17463"/>
                  </a:cubicBezTo>
                  <a:cubicBezTo>
                    <a:pt x="23223" y="17324"/>
                    <a:pt x="23257" y="16977"/>
                    <a:pt x="23127" y="16639"/>
                  </a:cubicBezTo>
                  <a:cubicBezTo>
                    <a:pt x="22928" y="16161"/>
                    <a:pt x="22546" y="15736"/>
                    <a:pt x="22233" y="15337"/>
                  </a:cubicBezTo>
                  <a:cubicBezTo>
                    <a:pt x="21869" y="14886"/>
                    <a:pt x="21496" y="14434"/>
                    <a:pt x="21149" y="13966"/>
                  </a:cubicBezTo>
                  <a:cubicBezTo>
                    <a:pt x="20958" y="13714"/>
                    <a:pt x="20776" y="13462"/>
                    <a:pt x="20602" y="13193"/>
                  </a:cubicBezTo>
                  <a:cubicBezTo>
                    <a:pt x="20515" y="13055"/>
                    <a:pt x="20428" y="12959"/>
                    <a:pt x="20463" y="12794"/>
                  </a:cubicBezTo>
                  <a:cubicBezTo>
                    <a:pt x="20498" y="12647"/>
                    <a:pt x="20507" y="12647"/>
                    <a:pt x="20645" y="12629"/>
                  </a:cubicBezTo>
                  <a:cubicBezTo>
                    <a:pt x="20670" y="12625"/>
                    <a:pt x="20695" y="12622"/>
                    <a:pt x="20720" y="12622"/>
                  </a:cubicBezTo>
                  <a:cubicBezTo>
                    <a:pt x="20784" y="12622"/>
                    <a:pt x="20849" y="12637"/>
                    <a:pt x="20906" y="12655"/>
                  </a:cubicBezTo>
                  <a:cubicBezTo>
                    <a:pt x="21157" y="12751"/>
                    <a:pt x="21374" y="13020"/>
                    <a:pt x="21583" y="13193"/>
                  </a:cubicBezTo>
                  <a:cubicBezTo>
                    <a:pt x="21765" y="13350"/>
                    <a:pt x="21956" y="13506"/>
                    <a:pt x="22155" y="13662"/>
                  </a:cubicBezTo>
                  <a:cubicBezTo>
                    <a:pt x="23032" y="14356"/>
                    <a:pt x="23969" y="14972"/>
                    <a:pt x="24950" y="15510"/>
                  </a:cubicBezTo>
                  <a:cubicBezTo>
                    <a:pt x="25138" y="15611"/>
                    <a:pt x="25411" y="15767"/>
                    <a:pt x="25659" y="15767"/>
                  </a:cubicBezTo>
                  <a:cubicBezTo>
                    <a:pt x="25776" y="15767"/>
                    <a:pt x="25888" y="15732"/>
                    <a:pt x="25982" y="15641"/>
                  </a:cubicBezTo>
                  <a:cubicBezTo>
                    <a:pt x="26269" y="15354"/>
                    <a:pt x="25913" y="14938"/>
                    <a:pt x="25713" y="14721"/>
                  </a:cubicBezTo>
                  <a:cubicBezTo>
                    <a:pt x="25496" y="14469"/>
                    <a:pt x="25279" y="14217"/>
                    <a:pt x="25062" y="13966"/>
                  </a:cubicBezTo>
                  <a:lnTo>
                    <a:pt x="24767" y="13636"/>
                  </a:lnTo>
                  <a:cubicBezTo>
                    <a:pt x="24707" y="13558"/>
                    <a:pt x="24498" y="13393"/>
                    <a:pt x="24472" y="13298"/>
                  </a:cubicBezTo>
                  <a:lnTo>
                    <a:pt x="24542" y="13029"/>
                  </a:lnTo>
                  <a:cubicBezTo>
                    <a:pt x="24611" y="13037"/>
                    <a:pt x="24681" y="13055"/>
                    <a:pt x="24741" y="13089"/>
                  </a:cubicBezTo>
                  <a:cubicBezTo>
                    <a:pt x="24793" y="13107"/>
                    <a:pt x="24845" y="13133"/>
                    <a:pt x="24897" y="13150"/>
                  </a:cubicBezTo>
                  <a:lnTo>
                    <a:pt x="25227" y="13272"/>
                  </a:lnTo>
                  <a:cubicBezTo>
                    <a:pt x="25453" y="13350"/>
                    <a:pt x="25678" y="13428"/>
                    <a:pt x="25904" y="13506"/>
                  </a:cubicBezTo>
                  <a:cubicBezTo>
                    <a:pt x="26850" y="13827"/>
                    <a:pt x="27822" y="14105"/>
                    <a:pt x="28802" y="14313"/>
                  </a:cubicBezTo>
                  <a:cubicBezTo>
                    <a:pt x="29000" y="14353"/>
                    <a:pt x="29473" y="14471"/>
                    <a:pt x="29875" y="14471"/>
                  </a:cubicBezTo>
                  <a:cubicBezTo>
                    <a:pt x="30249" y="14471"/>
                    <a:pt x="30563" y="14369"/>
                    <a:pt x="30538" y="14009"/>
                  </a:cubicBezTo>
                  <a:cubicBezTo>
                    <a:pt x="30512" y="13645"/>
                    <a:pt x="30061" y="13350"/>
                    <a:pt x="29783" y="13176"/>
                  </a:cubicBezTo>
                  <a:cubicBezTo>
                    <a:pt x="29323" y="12916"/>
                    <a:pt x="28837" y="12708"/>
                    <a:pt x="28325" y="12560"/>
                  </a:cubicBezTo>
                  <a:cubicBezTo>
                    <a:pt x="27995" y="12456"/>
                    <a:pt x="24585" y="11475"/>
                    <a:pt x="24620" y="11328"/>
                  </a:cubicBezTo>
                  <a:cubicBezTo>
                    <a:pt x="24681" y="11085"/>
                    <a:pt x="25340" y="11007"/>
                    <a:pt x="25548" y="10946"/>
                  </a:cubicBezTo>
                  <a:cubicBezTo>
                    <a:pt x="25800" y="10877"/>
                    <a:pt x="26043" y="10790"/>
                    <a:pt x="26277" y="10703"/>
                  </a:cubicBezTo>
                  <a:cubicBezTo>
                    <a:pt x="26729" y="10538"/>
                    <a:pt x="27154" y="10330"/>
                    <a:pt x="27562" y="10069"/>
                  </a:cubicBezTo>
                  <a:cubicBezTo>
                    <a:pt x="27857" y="9870"/>
                    <a:pt x="28247" y="9601"/>
                    <a:pt x="28395" y="9245"/>
                  </a:cubicBezTo>
                  <a:cubicBezTo>
                    <a:pt x="28542" y="8898"/>
                    <a:pt x="28152" y="8690"/>
                    <a:pt x="27865" y="8629"/>
                  </a:cubicBezTo>
                  <a:cubicBezTo>
                    <a:pt x="27548" y="8566"/>
                    <a:pt x="27226" y="8540"/>
                    <a:pt x="26902" y="8540"/>
                  </a:cubicBezTo>
                  <a:cubicBezTo>
                    <a:pt x="26163" y="8540"/>
                    <a:pt x="25416" y="8673"/>
                    <a:pt x="24698" y="8794"/>
                  </a:cubicBezTo>
                  <a:lnTo>
                    <a:pt x="22789" y="9098"/>
                  </a:lnTo>
                  <a:lnTo>
                    <a:pt x="21817" y="9254"/>
                  </a:lnTo>
                  <a:cubicBezTo>
                    <a:pt x="21647" y="9282"/>
                    <a:pt x="21477" y="9325"/>
                    <a:pt x="21307" y="9325"/>
                  </a:cubicBezTo>
                  <a:cubicBezTo>
                    <a:pt x="21217" y="9325"/>
                    <a:pt x="21126" y="9313"/>
                    <a:pt x="21036" y="9280"/>
                  </a:cubicBezTo>
                  <a:cubicBezTo>
                    <a:pt x="20750" y="9184"/>
                    <a:pt x="20454" y="8863"/>
                    <a:pt x="20776" y="8620"/>
                  </a:cubicBezTo>
                  <a:cubicBezTo>
                    <a:pt x="21036" y="8429"/>
                    <a:pt x="21348" y="8282"/>
                    <a:pt x="21626" y="8108"/>
                  </a:cubicBezTo>
                  <a:lnTo>
                    <a:pt x="23266" y="7119"/>
                  </a:lnTo>
                  <a:cubicBezTo>
                    <a:pt x="23683" y="6867"/>
                    <a:pt x="24854" y="6251"/>
                    <a:pt x="24143" y="5653"/>
                  </a:cubicBezTo>
                  <a:cubicBezTo>
                    <a:pt x="23885" y="5430"/>
                    <a:pt x="23548" y="5377"/>
                    <a:pt x="23212" y="5377"/>
                  </a:cubicBezTo>
                  <a:cubicBezTo>
                    <a:pt x="23051" y="5377"/>
                    <a:pt x="22889" y="5390"/>
                    <a:pt x="22737" y="5401"/>
                  </a:cubicBezTo>
                  <a:cubicBezTo>
                    <a:pt x="22225" y="5444"/>
                    <a:pt x="21721" y="5531"/>
                    <a:pt x="21235" y="5653"/>
                  </a:cubicBezTo>
                  <a:cubicBezTo>
                    <a:pt x="20038" y="5948"/>
                    <a:pt x="18866" y="6312"/>
                    <a:pt x="17686" y="6642"/>
                  </a:cubicBezTo>
                  <a:cubicBezTo>
                    <a:pt x="17070" y="6815"/>
                    <a:pt x="16463" y="6998"/>
                    <a:pt x="15847" y="7162"/>
                  </a:cubicBezTo>
                  <a:cubicBezTo>
                    <a:pt x="15650" y="7228"/>
                    <a:pt x="15441" y="7261"/>
                    <a:pt x="15230" y="7261"/>
                  </a:cubicBezTo>
                  <a:cubicBezTo>
                    <a:pt x="15135" y="7261"/>
                    <a:pt x="15039" y="7254"/>
                    <a:pt x="14944" y="7241"/>
                  </a:cubicBezTo>
                  <a:cubicBezTo>
                    <a:pt x="14840" y="7223"/>
                    <a:pt x="14805" y="7232"/>
                    <a:pt x="14762" y="7136"/>
                  </a:cubicBezTo>
                  <a:cubicBezTo>
                    <a:pt x="14701" y="6998"/>
                    <a:pt x="14857" y="6893"/>
                    <a:pt x="14944" y="6807"/>
                  </a:cubicBezTo>
                  <a:cubicBezTo>
                    <a:pt x="15031" y="6729"/>
                    <a:pt x="15126" y="6650"/>
                    <a:pt x="15222" y="6581"/>
                  </a:cubicBezTo>
                  <a:cubicBezTo>
                    <a:pt x="16081" y="5939"/>
                    <a:pt x="17061" y="5488"/>
                    <a:pt x="17964" y="4915"/>
                  </a:cubicBezTo>
                  <a:cubicBezTo>
                    <a:pt x="18606" y="4498"/>
                    <a:pt x="19838" y="3743"/>
                    <a:pt x="19595" y="2824"/>
                  </a:cubicBezTo>
                  <a:cubicBezTo>
                    <a:pt x="19414" y="2150"/>
                    <a:pt x="18767" y="1955"/>
                    <a:pt x="18122" y="1955"/>
                  </a:cubicBezTo>
                  <a:cubicBezTo>
                    <a:pt x="17811" y="1955"/>
                    <a:pt x="17501" y="2001"/>
                    <a:pt x="17244" y="2060"/>
                  </a:cubicBezTo>
                  <a:cubicBezTo>
                    <a:pt x="16150" y="2312"/>
                    <a:pt x="15100" y="2719"/>
                    <a:pt x="14128" y="3275"/>
                  </a:cubicBezTo>
                  <a:cubicBezTo>
                    <a:pt x="13156" y="3804"/>
                    <a:pt x="12185" y="4299"/>
                    <a:pt x="11074" y="4420"/>
                  </a:cubicBezTo>
                  <a:cubicBezTo>
                    <a:pt x="10911" y="4439"/>
                    <a:pt x="10748" y="4448"/>
                    <a:pt x="10584" y="4448"/>
                  </a:cubicBezTo>
                  <a:cubicBezTo>
                    <a:pt x="10442" y="4448"/>
                    <a:pt x="10299" y="4441"/>
                    <a:pt x="10154" y="4429"/>
                  </a:cubicBezTo>
                  <a:cubicBezTo>
                    <a:pt x="9850" y="4412"/>
                    <a:pt x="9139" y="4342"/>
                    <a:pt x="9581" y="3830"/>
                  </a:cubicBezTo>
                  <a:cubicBezTo>
                    <a:pt x="9937" y="3414"/>
                    <a:pt x="10423" y="3084"/>
                    <a:pt x="10822" y="2702"/>
                  </a:cubicBezTo>
                  <a:cubicBezTo>
                    <a:pt x="11187" y="2381"/>
                    <a:pt x="11508" y="1999"/>
                    <a:pt x="11751" y="1583"/>
                  </a:cubicBezTo>
                  <a:cubicBezTo>
                    <a:pt x="11933" y="1253"/>
                    <a:pt x="12124" y="810"/>
                    <a:pt x="11968" y="437"/>
                  </a:cubicBezTo>
                  <a:cubicBezTo>
                    <a:pt x="11968" y="428"/>
                    <a:pt x="11968" y="420"/>
                    <a:pt x="11959" y="411"/>
                  </a:cubicBezTo>
                  <a:cubicBezTo>
                    <a:pt x="11959" y="402"/>
                    <a:pt x="11950" y="402"/>
                    <a:pt x="11942" y="394"/>
                  </a:cubicBezTo>
                  <a:cubicBezTo>
                    <a:pt x="11720" y="94"/>
                    <a:pt x="11407" y="0"/>
                    <a:pt x="11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885700" y="2967175"/>
              <a:ext cx="658825" cy="213550"/>
            </a:xfrm>
            <a:custGeom>
              <a:rect b="b" l="l" r="r" t="t"/>
              <a:pathLst>
                <a:path extrusionOk="0" h="8542" w="26353">
                  <a:moveTo>
                    <a:pt x="236" y="0"/>
                  </a:moveTo>
                  <a:cubicBezTo>
                    <a:pt x="64" y="0"/>
                    <a:pt x="1" y="273"/>
                    <a:pt x="191" y="329"/>
                  </a:cubicBezTo>
                  <a:cubicBezTo>
                    <a:pt x="2109" y="884"/>
                    <a:pt x="4027" y="1466"/>
                    <a:pt x="5936" y="2056"/>
                  </a:cubicBezTo>
                  <a:cubicBezTo>
                    <a:pt x="12687" y="4138"/>
                    <a:pt x="19378" y="6403"/>
                    <a:pt x="26103" y="8538"/>
                  </a:cubicBezTo>
                  <a:cubicBezTo>
                    <a:pt x="26114" y="8540"/>
                    <a:pt x="26125" y="8541"/>
                    <a:pt x="26135" y="8541"/>
                  </a:cubicBezTo>
                  <a:cubicBezTo>
                    <a:pt x="26294" y="8541"/>
                    <a:pt x="26352" y="8308"/>
                    <a:pt x="26190" y="8243"/>
                  </a:cubicBezTo>
                  <a:cubicBezTo>
                    <a:pt x="24289" y="7618"/>
                    <a:pt x="22389" y="7002"/>
                    <a:pt x="20488" y="6377"/>
                  </a:cubicBezTo>
                  <a:cubicBezTo>
                    <a:pt x="13772" y="4182"/>
                    <a:pt x="7064" y="1986"/>
                    <a:pt x="286" y="8"/>
                  </a:cubicBezTo>
                  <a:cubicBezTo>
                    <a:pt x="269" y="3"/>
                    <a:pt x="252" y="0"/>
                    <a:pt x="2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5"/>
          <p:cNvGrpSpPr/>
          <p:nvPr/>
        </p:nvGrpSpPr>
        <p:grpSpPr>
          <a:xfrm rot="712080">
            <a:off x="-671781" y="-560720"/>
            <a:ext cx="2344083" cy="1882147"/>
            <a:chOff x="1584900" y="2327725"/>
            <a:chExt cx="562125" cy="451350"/>
          </a:xfrm>
        </p:grpSpPr>
        <p:sp>
          <p:nvSpPr>
            <p:cNvPr id="409" name="Google Shape;409;p15"/>
            <p:cNvSpPr/>
            <p:nvPr/>
          </p:nvSpPr>
          <p:spPr>
            <a:xfrm>
              <a:off x="2050250" y="2681575"/>
              <a:ext cx="96775" cy="64850"/>
            </a:xfrm>
            <a:custGeom>
              <a:rect b="b" l="l" r="r" t="t"/>
              <a:pathLst>
                <a:path extrusionOk="0" h="2594" w="3871">
                  <a:moveTo>
                    <a:pt x="109" y="1"/>
                  </a:moveTo>
                  <a:cubicBezTo>
                    <a:pt x="92" y="1"/>
                    <a:pt x="76" y="1"/>
                    <a:pt x="61" y="3"/>
                  </a:cubicBezTo>
                  <a:cubicBezTo>
                    <a:pt x="26" y="12"/>
                    <a:pt x="0" y="47"/>
                    <a:pt x="9" y="81"/>
                  </a:cubicBezTo>
                  <a:cubicBezTo>
                    <a:pt x="52" y="159"/>
                    <a:pt x="104" y="237"/>
                    <a:pt x="165" y="298"/>
                  </a:cubicBezTo>
                  <a:cubicBezTo>
                    <a:pt x="304" y="480"/>
                    <a:pt x="417" y="680"/>
                    <a:pt x="556" y="854"/>
                  </a:cubicBezTo>
                  <a:cubicBezTo>
                    <a:pt x="842" y="1244"/>
                    <a:pt x="1172" y="1583"/>
                    <a:pt x="1554" y="1878"/>
                  </a:cubicBezTo>
                  <a:cubicBezTo>
                    <a:pt x="2140" y="2344"/>
                    <a:pt x="2861" y="2594"/>
                    <a:pt x="3605" y="2594"/>
                  </a:cubicBezTo>
                  <a:cubicBezTo>
                    <a:pt x="3665" y="2594"/>
                    <a:pt x="3724" y="2592"/>
                    <a:pt x="3784" y="2589"/>
                  </a:cubicBezTo>
                  <a:cubicBezTo>
                    <a:pt x="3788" y="2591"/>
                    <a:pt x="3794" y="2593"/>
                    <a:pt x="3799" y="2593"/>
                  </a:cubicBezTo>
                  <a:cubicBezTo>
                    <a:pt x="3815" y="2593"/>
                    <a:pt x="3832" y="2585"/>
                    <a:pt x="3845" y="2572"/>
                  </a:cubicBezTo>
                  <a:cubicBezTo>
                    <a:pt x="3871" y="2537"/>
                    <a:pt x="3862" y="2494"/>
                    <a:pt x="3836" y="2468"/>
                  </a:cubicBezTo>
                  <a:cubicBezTo>
                    <a:pt x="3263" y="1721"/>
                    <a:pt x="2552" y="1097"/>
                    <a:pt x="1736" y="628"/>
                  </a:cubicBezTo>
                  <a:cubicBezTo>
                    <a:pt x="1380" y="411"/>
                    <a:pt x="998" y="237"/>
                    <a:pt x="608" y="116"/>
                  </a:cubicBezTo>
                  <a:cubicBezTo>
                    <a:pt x="467" y="69"/>
                    <a:pt x="262" y="1"/>
                    <a:pt x="1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2019650" y="2630875"/>
              <a:ext cx="112625" cy="142675"/>
            </a:xfrm>
            <a:custGeom>
              <a:rect b="b" l="l" r="r" t="t"/>
              <a:pathLst>
                <a:path extrusionOk="0" h="5707" w="4505">
                  <a:moveTo>
                    <a:pt x="4054" y="1"/>
                  </a:moveTo>
                  <a:cubicBezTo>
                    <a:pt x="3852" y="1"/>
                    <a:pt x="3644" y="40"/>
                    <a:pt x="3446" y="61"/>
                  </a:cubicBezTo>
                  <a:cubicBezTo>
                    <a:pt x="3047" y="105"/>
                    <a:pt x="2656" y="174"/>
                    <a:pt x="2266" y="270"/>
                  </a:cubicBezTo>
                  <a:cubicBezTo>
                    <a:pt x="1528" y="426"/>
                    <a:pt x="843" y="756"/>
                    <a:pt x="252" y="1224"/>
                  </a:cubicBezTo>
                  <a:cubicBezTo>
                    <a:pt x="244" y="1224"/>
                    <a:pt x="235" y="1233"/>
                    <a:pt x="235" y="1250"/>
                  </a:cubicBezTo>
                  <a:cubicBezTo>
                    <a:pt x="200" y="1285"/>
                    <a:pt x="192" y="1337"/>
                    <a:pt x="200" y="1380"/>
                  </a:cubicBezTo>
                  <a:cubicBezTo>
                    <a:pt x="70" y="1406"/>
                    <a:pt x="70" y="1632"/>
                    <a:pt x="62" y="1736"/>
                  </a:cubicBezTo>
                  <a:cubicBezTo>
                    <a:pt x="1" y="2465"/>
                    <a:pt x="157" y="3185"/>
                    <a:pt x="400" y="3862"/>
                  </a:cubicBezTo>
                  <a:cubicBezTo>
                    <a:pt x="513" y="4183"/>
                    <a:pt x="652" y="4504"/>
                    <a:pt x="790" y="4817"/>
                  </a:cubicBezTo>
                  <a:cubicBezTo>
                    <a:pt x="938" y="5129"/>
                    <a:pt x="1068" y="5494"/>
                    <a:pt x="1363" y="5693"/>
                  </a:cubicBezTo>
                  <a:cubicBezTo>
                    <a:pt x="1372" y="5702"/>
                    <a:pt x="1383" y="5706"/>
                    <a:pt x="1394" y="5706"/>
                  </a:cubicBezTo>
                  <a:cubicBezTo>
                    <a:pt x="1404" y="5706"/>
                    <a:pt x="1415" y="5702"/>
                    <a:pt x="1424" y="5693"/>
                  </a:cubicBezTo>
                  <a:cubicBezTo>
                    <a:pt x="1441" y="5693"/>
                    <a:pt x="1450" y="5676"/>
                    <a:pt x="1459" y="5658"/>
                  </a:cubicBezTo>
                  <a:cubicBezTo>
                    <a:pt x="1641" y="4886"/>
                    <a:pt x="1641" y="4088"/>
                    <a:pt x="1459" y="3315"/>
                  </a:cubicBezTo>
                  <a:cubicBezTo>
                    <a:pt x="1372" y="2994"/>
                    <a:pt x="1268" y="2682"/>
                    <a:pt x="1120" y="2378"/>
                  </a:cubicBezTo>
                  <a:cubicBezTo>
                    <a:pt x="1025" y="2161"/>
                    <a:pt x="895" y="1866"/>
                    <a:pt x="730" y="1684"/>
                  </a:cubicBezTo>
                  <a:lnTo>
                    <a:pt x="730" y="1684"/>
                  </a:lnTo>
                  <a:cubicBezTo>
                    <a:pt x="807" y="1699"/>
                    <a:pt x="891" y="1705"/>
                    <a:pt x="978" y="1705"/>
                  </a:cubicBezTo>
                  <a:cubicBezTo>
                    <a:pt x="1250" y="1705"/>
                    <a:pt x="1550" y="1645"/>
                    <a:pt x="1780" y="1606"/>
                  </a:cubicBezTo>
                  <a:cubicBezTo>
                    <a:pt x="2804" y="1424"/>
                    <a:pt x="3741" y="920"/>
                    <a:pt x="4470" y="183"/>
                  </a:cubicBezTo>
                  <a:cubicBezTo>
                    <a:pt x="4505" y="148"/>
                    <a:pt x="4496" y="87"/>
                    <a:pt x="4444" y="70"/>
                  </a:cubicBezTo>
                  <a:cubicBezTo>
                    <a:pt x="4319" y="18"/>
                    <a:pt x="4188" y="1"/>
                    <a:pt x="40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1958700" y="2583575"/>
              <a:ext cx="149450" cy="195500"/>
            </a:xfrm>
            <a:custGeom>
              <a:rect b="b" l="l" r="r" t="t"/>
              <a:pathLst>
                <a:path extrusionOk="0" h="7820" w="5978">
                  <a:moveTo>
                    <a:pt x="5893" y="0"/>
                  </a:moveTo>
                  <a:cubicBezTo>
                    <a:pt x="5890" y="0"/>
                    <a:pt x="5887" y="0"/>
                    <a:pt x="5884" y="1"/>
                  </a:cubicBezTo>
                  <a:cubicBezTo>
                    <a:pt x="4669" y="140"/>
                    <a:pt x="3350" y="409"/>
                    <a:pt x="2326" y="1103"/>
                  </a:cubicBezTo>
                  <a:cubicBezTo>
                    <a:pt x="1831" y="1441"/>
                    <a:pt x="1458" y="1927"/>
                    <a:pt x="1259" y="2483"/>
                  </a:cubicBezTo>
                  <a:cubicBezTo>
                    <a:pt x="1259" y="2500"/>
                    <a:pt x="1259" y="2509"/>
                    <a:pt x="1259" y="2526"/>
                  </a:cubicBezTo>
                  <a:cubicBezTo>
                    <a:pt x="1250" y="2526"/>
                    <a:pt x="1241" y="2535"/>
                    <a:pt x="1233" y="2543"/>
                  </a:cubicBezTo>
                  <a:cubicBezTo>
                    <a:pt x="0" y="4027"/>
                    <a:pt x="859" y="6275"/>
                    <a:pt x="1597" y="7785"/>
                  </a:cubicBezTo>
                  <a:cubicBezTo>
                    <a:pt x="1606" y="7811"/>
                    <a:pt x="1632" y="7819"/>
                    <a:pt x="1658" y="7819"/>
                  </a:cubicBezTo>
                  <a:cubicBezTo>
                    <a:pt x="1684" y="7819"/>
                    <a:pt x="1710" y="7793"/>
                    <a:pt x="1719" y="7776"/>
                  </a:cubicBezTo>
                  <a:cubicBezTo>
                    <a:pt x="2022" y="6613"/>
                    <a:pt x="2161" y="5407"/>
                    <a:pt x="2126" y="4210"/>
                  </a:cubicBezTo>
                  <a:cubicBezTo>
                    <a:pt x="2118" y="3888"/>
                    <a:pt x="2100" y="3576"/>
                    <a:pt x="2066" y="3264"/>
                  </a:cubicBezTo>
                  <a:cubicBezTo>
                    <a:pt x="2048" y="3125"/>
                    <a:pt x="2066" y="3003"/>
                    <a:pt x="1970" y="2917"/>
                  </a:cubicBezTo>
                  <a:lnTo>
                    <a:pt x="1970" y="2917"/>
                  </a:lnTo>
                  <a:cubicBezTo>
                    <a:pt x="1998" y="2925"/>
                    <a:pt x="2021" y="2929"/>
                    <a:pt x="2042" y="2929"/>
                  </a:cubicBezTo>
                  <a:cubicBezTo>
                    <a:pt x="2106" y="2929"/>
                    <a:pt x="2150" y="2893"/>
                    <a:pt x="2248" y="2847"/>
                  </a:cubicBezTo>
                  <a:cubicBezTo>
                    <a:pt x="2517" y="2717"/>
                    <a:pt x="2786" y="2578"/>
                    <a:pt x="3046" y="2431"/>
                  </a:cubicBezTo>
                  <a:cubicBezTo>
                    <a:pt x="4114" y="1806"/>
                    <a:pt x="5094" y="1025"/>
                    <a:pt x="5945" y="114"/>
                  </a:cubicBezTo>
                  <a:cubicBezTo>
                    <a:pt x="5978" y="73"/>
                    <a:pt x="5948" y="0"/>
                    <a:pt x="58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1917900" y="2529100"/>
              <a:ext cx="152500" cy="247250"/>
            </a:xfrm>
            <a:custGeom>
              <a:rect b="b" l="l" r="r" t="t"/>
              <a:pathLst>
                <a:path extrusionOk="0" h="9890" w="6100">
                  <a:moveTo>
                    <a:pt x="6017" y="1"/>
                  </a:moveTo>
                  <a:cubicBezTo>
                    <a:pt x="6014" y="1"/>
                    <a:pt x="6010" y="1"/>
                    <a:pt x="6006" y="2"/>
                  </a:cubicBezTo>
                  <a:cubicBezTo>
                    <a:pt x="5112" y="271"/>
                    <a:pt x="4227" y="548"/>
                    <a:pt x="3455" y="1069"/>
                  </a:cubicBezTo>
                  <a:cubicBezTo>
                    <a:pt x="2474" y="1763"/>
                    <a:pt x="1823" y="2770"/>
                    <a:pt x="1337" y="3846"/>
                  </a:cubicBezTo>
                  <a:cubicBezTo>
                    <a:pt x="773" y="4688"/>
                    <a:pt x="313" y="5616"/>
                    <a:pt x="166" y="6632"/>
                  </a:cubicBezTo>
                  <a:cubicBezTo>
                    <a:pt x="1" y="7725"/>
                    <a:pt x="287" y="8792"/>
                    <a:pt x="574" y="9834"/>
                  </a:cubicBezTo>
                  <a:cubicBezTo>
                    <a:pt x="574" y="9860"/>
                    <a:pt x="591" y="9877"/>
                    <a:pt x="608" y="9886"/>
                  </a:cubicBezTo>
                  <a:cubicBezTo>
                    <a:pt x="615" y="9888"/>
                    <a:pt x="622" y="9889"/>
                    <a:pt x="629" y="9889"/>
                  </a:cubicBezTo>
                  <a:cubicBezTo>
                    <a:pt x="648" y="9889"/>
                    <a:pt x="665" y="9881"/>
                    <a:pt x="678" y="9868"/>
                  </a:cubicBezTo>
                  <a:cubicBezTo>
                    <a:pt x="686" y="9860"/>
                    <a:pt x="686" y="9851"/>
                    <a:pt x="695" y="9842"/>
                  </a:cubicBezTo>
                  <a:cubicBezTo>
                    <a:pt x="1129" y="9027"/>
                    <a:pt x="1303" y="8063"/>
                    <a:pt x="1520" y="7170"/>
                  </a:cubicBezTo>
                  <a:cubicBezTo>
                    <a:pt x="1754" y="6215"/>
                    <a:pt x="1971" y="5260"/>
                    <a:pt x="2170" y="4306"/>
                  </a:cubicBezTo>
                  <a:cubicBezTo>
                    <a:pt x="2873" y="3620"/>
                    <a:pt x="3576" y="2926"/>
                    <a:pt x="4262" y="2215"/>
                  </a:cubicBezTo>
                  <a:cubicBezTo>
                    <a:pt x="4904" y="1555"/>
                    <a:pt x="5615" y="904"/>
                    <a:pt x="6075" y="97"/>
                  </a:cubicBezTo>
                  <a:cubicBezTo>
                    <a:pt x="6099" y="49"/>
                    <a:pt x="6064" y="1"/>
                    <a:pt x="60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1748900" y="2551900"/>
              <a:ext cx="91575" cy="171100"/>
            </a:xfrm>
            <a:custGeom>
              <a:rect b="b" l="l" r="r" t="t"/>
              <a:pathLst>
                <a:path extrusionOk="0" h="6844" w="3663">
                  <a:moveTo>
                    <a:pt x="2638" y="1"/>
                  </a:moveTo>
                  <a:cubicBezTo>
                    <a:pt x="2617" y="1"/>
                    <a:pt x="2598" y="10"/>
                    <a:pt x="2587" y="27"/>
                  </a:cubicBezTo>
                  <a:cubicBezTo>
                    <a:pt x="1971" y="1224"/>
                    <a:pt x="1311" y="2405"/>
                    <a:pt x="756" y="3628"/>
                  </a:cubicBezTo>
                  <a:cubicBezTo>
                    <a:pt x="305" y="4617"/>
                    <a:pt x="1" y="5711"/>
                    <a:pt x="296" y="6787"/>
                  </a:cubicBezTo>
                  <a:cubicBezTo>
                    <a:pt x="296" y="6796"/>
                    <a:pt x="296" y="6813"/>
                    <a:pt x="313" y="6822"/>
                  </a:cubicBezTo>
                  <a:cubicBezTo>
                    <a:pt x="325" y="6837"/>
                    <a:pt x="343" y="6844"/>
                    <a:pt x="361" y="6844"/>
                  </a:cubicBezTo>
                  <a:cubicBezTo>
                    <a:pt x="384" y="6844"/>
                    <a:pt x="408" y="6832"/>
                    <a:pt x="417" y="6813"/>
                  </a:cubicBezTo>
                  <a:cubicBezTo>
                    <a:pt x="1094" y="5884"/>
                    <a:pt x="1632" y="4852"/>
                    <a:pt x="2127" y="3819"/>
                  </a:cubicBezTo>
                  <a:cubicBezTo>
                    <a:pt x="2648" y="2760"/>
                    <a:pt x="3142" y="1693"/>
                    <a:pt x="3646" y="626"/>
                  </a:cubicBezTo>
                  <a:cubicBezTo>
                    <a:pt x="3663" y="591"/>
                    <a:pt x="3654" y="556"/>
                    <a:pt x="3628" y="539"/>
                  </a:cubicBezTo>
                  <a:lnTo>
                    <a:pt x="2674" y="10"/>
                  </a:lnTo>
                  <a:cubicBezTo>
                    <a:pt x="2661" y="3"/>
                    <a:pt x="2649" y="1"/>
                    <a:pt x="2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1702275" y="2530000"/>
              <a:ext cx="90050" cy="172975"/>
            </a:xfrm>
            <a:custGeom>
              <a:rect b="b" l="l" r="r" t="t"/>
              <a:pathLst>
                <a:path extrusionOk="0" h="6919" w="3602">
                  <a:moveTo>
                    <a:pt x="2769" y="0"/>
                  </a:moveTo>
                  <a:cubicBezTo>
                    <a:pt x="2747" y="0"/>
                    <a:pt x="2728" y="12"/>
                    <a:pt x="2716" y="35"/>
                  </a:cubicBezTo>
                  <a:cubicBezTo>
                    <a:pt x="1935" y="1120"/>
                    <a:pt x="1232" y="2248"/>
                    <a:pt x="608" y="3428"/>
                  </a:cubicBezTo>
                  <a:cubicBezTo>
                    <a:pt x="313" y="3940"/>
                    <a:pt x="130" y="4504"/>
                    <a:pt x="61" y="5086"/>
                  </a:cubicBezTo>
                  <a:cubicBezTo>
                    <a:pt x="0" y="5667"/>
                    <a:pt x="61" y="6266"/>
                    <a:pt x="130" y="6847"/>
                  </a:cubicBezTo>
                  <a:cubicBezTo>
                    <a:pt x="122" y="6856"/>
                    <a:pt x="130" y="6865"/>
                    <a:pt x="130" y="6873"/>
                  </a:cubicBezTo>
                  <a:cubicBezTo>
                    <a:pt x="130" y="6896"/>
                    <a:pt x="156" y="6918"/>
                    <a:pt x="186" y="6918"/>
                  </a:cubicBezTo>
                  <a:cubicBezTo>
                    <a:pt x="191" y="6918"/>
                    <a:pt x="195" y="6918"/>
                    <a:pt x="200" y="6917"/>
                  </a:cubicBezTo>
                  <a:cubicBezTo>
                    <a:pt x="208" y="6917"/>
                    <a:pt x="226" y="6908"/>
                    <a:pt x="243" y="6899"/>
                  </a:cubicBezTo>
                  <a:cubicBezTo>
                    <a:pt x="1172" y="6118"/>
                    <a:pt x="1692" y="4938"/>
                    <a:pt x="2204" y="3862"/>
                  </a:cubicBezTo>
                  <a:cubicBezTo>
                    <a:pt x="2734" y="2769"/>
                    <a:pt x="3194" y="1641"/>
                    <a:pt x="3601" y="495"/>
                  </a:cubicBezTo>
                  <a:cubicBezTo>
                    <a:pt x="3601" y="469"/>
                    <a:pt x="3593" y="434"/>
                    <a:pt x="3567" y="417"/>
                  </a:cubicBezTo>
                  <a:lnTo>
                    <a:pt x="2803" y="9"/>
                  </a:lnTo>
                  <a:cubicBezTo>
                    <a:pt x="2792" y="3"/>
                    <a:pt x="2780" y="0"/>
                    <a:pt x="27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1860425" y="2482625"/>
              <a:ext cx="168150" cy="283250"/>
            </a:xfrm>
            <a:custGeom>
              <a:rect b="b" l="l" r="r" t="t"/>
              <a:pathLst>
                <a:path extrusionOk="0" h="11330" w="6726">
                  <a:moveTo>
                    <a:pt x="6654" y="0"/>
                  </a:moveTo>
                  <a:cubicBezTo>
                    <a:pt x="6649" y="0"/>
                    <a:pt x="6643" y="1"/>
                    <a:pt x="6639" y="4"/>
                  </a:cubicBezTo>
                  <a:cubicBezTo>
                    <a:pt x="4235" y="490"/>
                    <a:pt x="2864" y="2685"/>
                    <a:pt x="1701" y="4638"/>
                  </a:cubicBezTo>
                  <a:cubicBezTo>
                    <a:pt x="1172" y="5670"/>
                    <a:pt x="642" y="6703"/>
                    <a:pt x="339" y="7840"/>
                  </a:cubicBezTo>
                  <a:cubicBezTo>
                    <a:pt x="44" y="8976"/>
                    <a:pt x="0" y="10183"/>
                    <a:pt x="417" y="11293"/>
                  </a:cubicBezTo>
                  <a:cubicBezTo>
                    <a:pt x="428" y="11319"/>
                    <a:pt x="448" y="11329"/>
                    <a:pt x="469" y="11329"/>
                  </a:cubicBezTo>
                  <a:cubicBezTo>
                    <a:pt x="498" y="11329"/>
                    <a:pt x="528" y="11310"/>
                    <a:pt x="538" y="11285"/>
                  </a:cubicBezTo>
                  <a:cubicBezTo>
                    <a:pt x="1354" y="9289"/>
                    <a:pt x="2326" y="7345"/>
                    <a:pt x="2777" y="5219"/>
                  </a:cubicBezTo>
                  <a:cubicBezTo>
                    <a:pt x="4140" y="3562"/>
                    <a:pt x="5450" y="1861"/>
                    <a:pt x="6700" y="108"/>
                  </a:cubicBezTo>
                  <a:cubicBezTo>
                    <a:pt x="6700" y="108"/>
                    <a:pt x="6708" y="99"/>
                    <a:pt x="6708" y="90"/>
                  </a:cubicBezTo>
                  <a:cubicBezTo>
                    <a:pt x="6726" y="64"/>
                    <a:pt x="6717" y="38"/>
                    <a:pt x="6700" y="21"/>
                  </a:cubicBezTo>
                  <a:cubicBezTo>
                    <a:pt x="6687" y="8"/>
                    <a:pt x="6669" y="0"/>
                    <a:pt x="6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1797500" y="2440550"/>
              <a:ext cx="178500" cy="303200"/>
            </a:xfrm>
            <a:custGeom>
              <a:rect b="b" l="l" r="r" t="t"/>
              <a:pathLst>
                <a:path extrusionOk="0" h="12128" w="7140">
                  <a:moveTo>
                    <a:pt x="7065" y="0"/>
                  </a:moveTo>
                  <a:cubicBezTo>
                    <a:pt x="7059" y="0"/>
                    <a:pt x="7053" y="1"/>
                    <a:pt x="7047" y="3"/>
                  </a:cubicBezTo>
                  <a:cubicBezTo>
                    <a:pt x="5884" y="290"/>
                    <a:pt x="5077" y="1140"/>
                    <a:pt x="4392" y="2077"/>
                  </a:cubicBezTo>
                  <a:cubicBezTo>
                    <a:pt x="3645" y="3101"/>
                    <a:pt x="2986" y="4195"/>
                    <a:pt x="2552" y="5392"/>
                  </a:cubicBezTo>
                  <a:cubicBezTo>
                    <a:pt x="2552" y="5392"/>
                    <a:pt x="2552" y="5401"/>
                    <a:pt x="2552" y="5409"/>
                  </a:cubicBezTo>
                  <a:cubicBezTo>
                    <a:pt x="2543" y="5409"/>
                    <a:pt x="2543" y="5409"/>
                    <a:pt x="2535" y="5418"/>
                  </a:cubicBezTo>
                  <a:cubicBezTo>
                    <a:pt x="1780" y="6399"/>
                    <a:pt x="1224" y="7509"/>
                    <a:pt x="756" y="8655"/>
                  </a:cubicBezTo>
                  <a:cubicBezTo>
                    <a:pt x="313" y="9748"/>
                    <a:pt x="1" y="10920"/>
                    <a:pt x="383" y="12083"/>
                  </a:cubicBezTo>
                  <a:cubicBezTo>
                    <a:pt x="388" y="12112"/>
                    <a:pt x="415" y="12128"/>
                    <a:pt x="442" y="12128"/>
                  </a:cubicBezTo>
                  <a:cubicBezTo>
                    <a:pt x="463" y="12128"/>
                    <a:pt x="484" y="12119"/>
                    <a:pt x="495" y="12100"/>
                  </a:cubicBezTo>
                  <a:cubicBezTo>
                    <a:pt x="1155" y="11015"/>
                    <a:pt x="1806" y="9939"/>
                    <a:pt x="2404" y="8820"/>
                  </a:cubicBezTo>
                  <a:cubicBezTo>
                    <a:pt x="2882" y="7926"/>
                    <a:pt x="3385" y="6980"/>
                    <a:pt x="3628" y="5982"/>
                  </a:cubicBezTo>
                  <a:cubicBezTo>
                    <a:pt x="5129" y="4221"/>
                    <a:pt x="6093" y="2155"/>
                    <a:pt x="7117" y="99"/>
                  </a:cubicBezTo>
                  <a:cubicBezTo>
                    <a:pt x="7139" y="53"/>
                    <a:pt x="7109" y="0"/>
                    <a:pt x="70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1815950" y="2408700"/>
              <a:ext cx="115425" cy="154175"/>
            </a:xfrm>
            <a:custGeom>
              <a:rect b="b" l="l" r="r" t="t"/>
              <a:pathLst>
                <a:path extrusionOk="0" h="6167" w="4617">
                  <a:moveTo>
                    <a:pt x="4543" y="0"/>
                  </a:moveTo>
                  <a:cubicBezTo>
                    <a:pt x="4539" y="0"/>
                    <a:pt x="4535" y="1"/>
                    <a:pt x="4530" y="2"/>
                  </a:cubicBezTo>
                  <a:cubicBezTo>
                    <a:pt x="3419" y="331"/>
                    <a:pt x="2638" y="1216"/>
                    <a:pt x="2031" y="2162"/>
                  </a:cubicBezTo>
                  <a:cubicBezTo>
                    <a:pt x="1319" y="3264"/>
                    <a:pt x="686" y="4419"/>
                    <a:pt x="18" y="5547"/>
                  </a:cubicBezTo>
                  <a:cubicBezTo>
                    <a:pt x="0" y="5573"/>
                    <a:pt x="9" y="5616"/>
                    <a:pt x="44" y="5633"/>
                  </a:cubicBezTo>
                  <a:lnTo>
                    <a:pt x="998" y="6154"/>
                  </a:lnTo>
                  <a:cubicBezTo>
                    <a:pt x="1011" y="6160"/>
                    <a:pt x="1019" y="6166"/>
                    <a:pt x="1028" y="6166"/>
                  </a:cubicBezTo>
                  <a:cubicBezTo>
                    <a:pt x="1032" y="6166"/>
                    <a:pt x="1037" y="6165"/>
                    <a:pt x="1042" y="6163"/>
                  </a:cubicBezTo>
                  <a:cubicBezTo>
                    <a:pt x="1059" y="6163"/>
                    <a:pt x="1076" y="6154"/>
                    <a:pt x="1085" y="6137"/>
                  </a:cubicBezTo>
                  <a:cubicBezTo>
                    <a:pt x="1727" y="5130"/>
                    <a:pt x="2378" y="4123"/>
                    <a:pt x="3003" y="3108"/>
                  </a:cubicBezTo>
                  <a:cubicBezTo>
                    <a:pt x="3610" y="2136"/>
                    <a:pt x="4183" y="1138"/>
                    <a:pt x="4608" y="80"/>
                  </a:cubicBezTo>
                  <a:cubicBezTo>
                    <a:pt x="4616" y="40"/>
                    <a:pt x="4588" y="0"/>
                    <a:pt x="4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1771250" y="2376275"/>
              <a:ext cx="115825" cy="163750"/>
            </a:xfrm>
            <a:custGeom>
              <a:rect b="b" l="l" r="r" t="t"/>
              <a:pathLst>
                <a:path extrusionOk="0" h="6550" w="4633">
                  <a:moveTo>
                    <a:pt x="4559" y="0"/>
                  </a:moveTo>
                  <a:cubicBezTo>
                    <a:pt x="4549" y="0"/>
                    <a:pt x="4540" y="2"/>
                    <a:pt x="4531" y="6"/>
                  </a:cubicBezTo>
                  <a:cubicBezTo>
                    <a:pt x="3958" y="292"/>
                    <a:pt x="3368" y="587"/>
                    <a:pt x="2882" y="995"/>
                  </a:cubicBezTo>
                  <a:cubicBezTo>
                    <a:pt x="2396" y="1394"/>
                    <a:pt x="2040" y="1923"/>
                    <a:pt x="1745" y="2479"/>
                  </a:cubicBezTo>
                  <a:cubicBezTo>
                    <a:pt x="1129" y="3642"/>
                    <a:pt x="513" y="4822"/>
                    <a:pt x="9" y="6037"/>
                  </a:cubicBezTo>
                  <a:cubicBezTo>
                    <a:pt x="1" y="6063"/>
                    <a:pt x="18" y="6089"/>
                    <a:pt x="44" y="6106"/>
                  </a:cubicBezTo>
                  <a:lnTo>
                    <a:pt x="799" y="6540"/>
                  </a:lnTo>
                  <a:cubicBezTo>
                    <a:pt x="809" y="6547"/>
                    <a:pt x="819" y="6549"/>
                    <a:pt x="829" y="6549"/>
                  </a:cubicBezTo>
                  <a:cubicBezTo>
                    <a:pt x="845" y="6549"/>
                    <a:pt x="861" y="6542"/>
                    <a:pt x="877" y="6531"/>
                  </a:cubicBezTo>
                  <a:cubicBezTo>
                    <a:pt x="877" y="6531"/>
                    <a:pt x="886" y="6523"/>
                    <a:pt x="886" y="6523"/>
                  </a:cubicBezTo>
                  <a:cubicBezTo>
                    <a:pt x="1710" y="5481"/>
                    <a:pt x="2465" y="4397"/>
                    <a:pt x="3168" y="3277"/>
                  </a:cubicBezTo>
                  <a:cubicBezTo>
                    <a:pt x="3784" y="2288"/>
                    <a:pt x="4470" y="1246"/>
                    <a:pt x="4626" y="66"/>
                  </a:cubicBezTo>
                  <a:cubicBezTo>
                    <a:pt x="4633" y="25"/>
                    <a:pt x="4596" y="0"/>
                    <a:pt x="45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1639125" y="2337250"/>
              <a:ext cx="195475" cy="342275"/>
            </a:xfrm>
            <a:custGeom>
              <a:rect b="b" l="l" r="r" t="t"/>
              <a:pathLst>
                <a:path extrusionOk="0" h="13691" w="7819">
                  <a:moveTo>
                    <a:pt x="7753" y="1"/>
                  </a:moveTo>
                  <a:cubicBezTo>
                    <a:pt x="7746" y="1"/>
                    <a:pt x="7740" y="2"/>
                    <a:pt x="7733" y="5"/>
                  </a:cubicBezTo>
                  <a:cubicBezTo>
                    <a:pt x="6414" y="378"/>
                    <a:pt x="5442" y="1653"/>
                    <a:pt x="4748" y="2764"/>
                  </a:cubicBezTo>
                  <a:cubicBezTo>
                    <a:pt x="3993" y="3953"/>
                    <a:pt x="3420" y="5255"/>
                    <a:pt x="3038" y="6617"/>
                  </a:cubicBezTo>
                  <a:cubicBezTo>
                    <a:pt x="3030" y="6634"/>
                    <a:pt x="3038" y="6652"/>
                    <a:pt x="3047" y="6669"/>
                  </a:cubicBezTo>
                  <a:cubicBezTo>
                    <a:pt x="3047" y="6678"/>
                    <a:pt x="3056" y="6678"/>
                    <a:pt x="3064" y="6686"/>
                  </a:cubicBezTo>
                  <a:lnTo>
                    <a:pt x="3281" y="6825"/>
                  </a:lnTo>
                  <a:lnTo>
                    <a:pt x="3090" y="6730"/>
                  </a:lnTo>
                  <a:cubicBezTo>
                    <a:pt x="3079" y="6726"/>
                    <a:pt x="3069" y="6724"/>
                    <a:pt x="3058" y="6724"/>
                  </a:cubicBezTo>
                  <a:cubicBezTo>
                    <a:pt x="3043" y="6724"/>
                    <a:pt x="3027" y="6728"/>
                    <a:pt x="3012" y="6739"/>
                  </a:cubicBezTo>
                  <a:cubicBezTo>
                    <a:pt x="1754" y="8136"/>
                    <a:pt x="678" y="9732"/>
                    <a:pt x="244" y="11589"/>
                  </a:cubicBezTo>
                  <a:cubicBezTo>
                    <a:pt x="96" y="12266"/>
                    <a:pt x="1" y="12960"/>
                    <a:pt x="209" y="13637"/>
                  </a:cubicBezTo>
                  <a:cubicBezTo>
                    <a:pt x="215" y="13671"/>
                    <a:pt x="242" y="13690"/>
                    <a:pt x="270" y="13690"/>
                  </a:cubicBezTo>
                  <a:cubicBezTo>
                    <a:pt x="286" y="13690"/>
                    <a:pt x="301" y="13684"/>
                    <a:pt x="313" y="13672"/>
                  </a:cubicBezTo>
                  <a:cubicBezTo>
                    <a:pt x="2127" y="11919"/>
                    <a:pt x="2943" y="9463"/>
                    <a:pt x="4262" y="7363"/>
                  </a:cubicBezTo>
                  <a:cubicBezTo>
                    <a:pt x="4279" y="7337"/>
                    <a:pt x="4270" y="7311"/>
                    <a:pt x="4253" y="7285"/>
                  </a:cubicBezTo>
                  <a:cubicBezTo>
                    <a:pt x="5407" y="4890"/>
                    <a:pt x="7256" y="2729"/>
                    <a:pt x="7811" y="83"/>
                  </a:cubicBezTo>
                  <a:cubicBezTo>
                    <a:pt x="7818" y="39"/>
                    <a:pt x="7788" y="1"/>
                    <a:pt x="7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1584900" y="2327725"/>
              <a:ext cx="169650" cy="289150"/>
            </a:xfrm>
            <a:custGeom>
              <a:rect b="b" l="l" r="r" t="t"/>
              <a:pathLst>
                <a:path extrusionOk="0" h="11566" w="6786">
                  <a:moveTo>
                    <a:pt x="6720" y="0"/>
                  </a:moveTo>
                  <a:cubicBezTo>
                    <a:pt x="6714" y="0"/>
                    <a:pt x="6707" y="1"/>
                    <a:pt x="6700" y="4"/>
                  </a:cubicBezTo>
                  <a:cubicBezTo>
                    <a:pt x="5094" y="585"/>
                    <a:pt x="4409" y="2295"/>
                    <a:pt x="3784" y="3735"/>
                  </a:cubicBezTo>
                  <a:cubicBezTo>
                    <a:pt x="3558" y="4256"/>
                    <a:pt x="3394" y="4803"/>
                    <a:pt x="3168" y="5323"/>
                  </a:cubicBezTo>
                  <a:cubicBezTo>
                    <a:pt x="3125" y="5419"/>
                    <a:pt x="2838" y="5939"/>
                    <a:pt x="2873" y="6130"/>
                  </a:cubicBezTo>
                  <a:cubicBezTo>
                    <a:pt x="2777" y="6165"/>
                    <a:pt x="2708" y="6217"/>
                    <a:pt x="2656" y="6295"/>
                  </a:cubicBezTo>
                  <a:cubicBezTo>
                    <a:pt x="2352" y="6616"/>
                    <a:pt x="2075" y="6963"/>
                    <a:pt x="1814" y="7319"/>
                  </a:cubicBezTo>
                  <a:cubicBezTo>
                    <a:pt x="929" y="8499"/>
                    <a:pt x="1" y="9974"/>
                    <a:pt x="348" y="11519"/>
                  </a:cubicBezTo>
                  <a:cubicBezTo>
                    <a:pt x="348" y="11536"/>
                    <a:pt x="365" y="11554"/>
                    <a:pt x="391" y="11563"/>
                  </a:cubicBezTo>
                  <a:cubicBezTo>
                    <a:pt x="396" y="11565"/>
                    <a:pt x="401" y="11566"/>
                    <a:pt x="407" y="11566"/>
                  </a:cubicBezTo>
                  <a:cubicBezTo>
                    <a:pt x="422" y="11566"/>
                    <a:pt x="439" y="11558"/>
                    <a:pt x="452" y="11545"/>
                  </a:cubicBezTo>
                  <a:cubicBezTo>
                    <a:pt x="1892" y="10122"/>
                    <a:pt x="3116" y="8499"/>
                    <a:pt x="4096" y="6729"/>
                  </a:cubicBezTo>
                  <a:cubicBezTo>
                    <a:pt x="4105" y="6712"/>
                    <a:pt x="4105" y="6694"/>
                    <a:pt x="4105" y="6677"/>
                  </a:cubicBezTo>
                  <a:cubicBezTo>
                    <a:pt x="4669" y="5644"/>
                    <a:pt x="5172" y="4586"/>
                    <a:pt x="5624" y="3510"/>
                  </a:cubicBezTo>
                  <a:cubicBezTo>
                    <a:pt x="6092" y="2399"/>
                    <a:pt x="6518" y="1262"/>
                    <a:pt x="6778" y="82"/>
                  </a:cubicBezTo>
                  <a:cubicBezTo>
                    <a:pt x="6785" y="44"/>
                    <a:pt x="6760" y="0"/>
                    <a:pt x="67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1636550" y="2472675"/>
              <a:ext cx="439200" cy="226350"/>
            </a:xfrm>
            <a:custGeom>
              <a:rect b="b" l="l" r="r" t="t"/>
              <a:pathLst>
                <a:path extrusionOk="0" h="9054" w="17568">
                  <a:moveTo>
                    <a:pt x="179" y="0"/>
                  </a:moveTo>
                  <a:cubicBezTo>
                    <a:pt x="40" y="0"/>
                    <a:pt x="1" y="228"/>
                    <a:pt x="147" y="298"/>
                  </a:cubicBezTo>
                  <a:cubicBezTo>
                    <a:pt x="1475" y="844"/>
                    <a:pt x="2811" y="1382"/>
                    <a:pt x="4122" y="1964"/>
                  </a:cubicBezTo>
                  <a:cubicBezTo>
                    <a:pt x="6439" y="2996"/>
                    <a:pt x="8704" y="4116"/>
                    <a:pt x="10934" y="5313"/>
                  </a:cubicBezTo>
                  <a:cubicBezTo>
                    <a:pt x="12045" y="5912"/>
                    <a:pt x="13147" y="6528"/>
                    <a:pt x="14240" y="7170"/>
                  </a:cubicBezTo>
                  <a:cubicBezTo>
                    <a:pt x="14778" y="7483"/>
                    <a:pt x="15307" y="7804"/>
                    <a:pt x="15845" y="8134"/>
                  </a:cubicBezTo>
                  <a:cubicBezTo>
                    <a:pt x="16132" y="8307"/>
                    <a:pt x="16418" y="8489"/>
                    <a:pt x="16705" y="8663"/>
                  </a:cubicBezTo>
                  <a:cubicBezTo>
                    <a:pt x="16948" y="8810"/>
                    <a:pt x="17164" y="8975"/>
                    <a:pt x="17442" y="9053"/>
                  </a:cubicBezTo>
                  <a:lnTo>
                    <a:pt x="17442" y="9045"/>
                  </a:lnTo>
                  <a:cubicBezTo>
                    <a:pt x="17449" y="9046"/>
                    <a:pt x="17456" y="9047"/>
                    <a:pt x="17462" y="9047"/>
                  </a:cubicBezTo>
                  <a:cubicBezTo>
                    <a:pt x="17529" y="9047"/>
                    <a:pt x="17568" y="8970"/>
                    <a:pt x="17520" y="8915"/>
                  </a:cubicBezTo>
                  <a:cubicBezTo>
                    <a:pt x="17295" y="8654"/>
                    <a:pt x="16974" y="8489"/>
                    <a:pt x="16687" y="8307"/>
                  </a:cubicBezTo>
                  <a:cubicBezTo>
                    <a:pt x="16366" y="8108"/>
                    <a:pt x="16054" y="7917"/>
                    <a:pt x="15741" y="7717"/>
                  </a:cubicBezTo>
                  <a:cubicBezTo>
                    <a:pt x="15134" y="7353"/>
                    <a:pt x="14526" y="6988"/>
                    <a:pt x="13910" y="6632"/>
                  </a:cubicBezTo>
                  <a:cubicBezTo>
                    <a:pt x="11724" y="5365"/>
                    <a:pt x="9502" y="4176"/>
                    <a:pt x="7220" y="3074"/>
                  </a:cubicBezTo>
                  <a:cubicBezTo>
                    <a:pt x="4937" y="1964"/>
                    <a:pt x="2612" y="896"/>
                    <a:pt x="234" y="11"/>
                  </a:cubicBezTo>
                  <a:cubicBezTo>
                    <a:pt x="214" y="4"/>
                    <a:pt x="196" y="0"/>
                    <a:pt x="1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a:off x="2060375" y="2688650"/>
              <a:ext cx="54750" cy="42050"/>
            </a:xfrm>
            <a:custGeom>
              <a:rect b="b" l="l" r="r" t="t"/>
              <a:pathLst>
                <a:path extrusionOk="0" h="1682" w="2190">
                  <a:moveTo>
                    <a:pt x="153" y="0"/>
                  </a:moveTo>
                  <a:cubicBezTo>
                    <a:pt x="63" y="0"/>
                    <a:pt x="1" y="130"/>
                    <a:pt x="64" y="215"/>
                  </a:cubicBezTo>
                  <a:cubicBezTo>
                    <a:pt x="333" y="545"/>
                    <a:pt x="741" y="822"/>
                    <a:pt x="1088" y="1074"/>
                  </a:cubicBezTo>
                  <a:cubicBezTo>
                    <a:pt x="1374" y="1282"/>
                    <a:pt x="1773" y="1647"/>
                    <a:pt x="2147" y="1681"/>
                  </a:cubicBezTo>
                  <a:cubicBezTo>
                    <a:pt x="2173" y="1681"/>
                    <a:pt x="2190" y="1647"/>
                    <a:pt x="2181" y="1621"/>
                  </a:cubicBezTo>
                  <a:cubicBezTo>
                    <a:pt x="2086" y="1464"/>
                    <a:pt x="1921" y="1386"/>
                    <a:pt x="1782" y="1273"/>
                  </a:cubicBezTo>
                  <a:cubicBezTo>
                    <a:pt x="1600" y="1152"/>
                    <a:pt x="1426" y="1022"/>
                    <a:pt x="1253" y="892"/>
                  </a:cubicBezTo>
                  <a:cubicBezTo>
                    <a:pt x="906" y="614"/>
                    <a:pt x="585" y="276"/>
                    <a:pt x="220" y="24"/>
                  </a:cubicBezTo>
                  <a:cubicBezTo>
                    <a:pt x="197" y="7"/>
                    <a:pt x="174" y="0"/>
                    <a:pt x="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2027675" y="2641250"/>
              <a:ext cx="80075" cy="30050"/>
            </a:xfrm>
            <a:custGeom>
              <a:rect b="b" l="l" r="r" t="t"/>
              <a:pathLst>
                <a:path extrusionOk="0" h="1202" w="3203">
                  <a:moveTo>
                    <a:pt x="3109" y="1"/>
                  </a:moveTo>
                  <a:cubicBezTo>
                    <a:pt x="2849" y="1"/>
                    <a:pt x="2596" y="121"/>
                    <a:pt x="2344" y="210"/>
                  </a:cubicBezTo>
                  <a:cubicBezTo>
                    <a:pt x="2084" y="297"/>
                    <a:pt x="1823" y="393"/>
                    <a:pt x="1563" y="479"/>
                  </a:cubicBezTo>
                  <a:cubicBezTo>
                    <a:pt x="1285" y="575"/>
                    <a:pt x="999" y="670"/>
                    <a:pt x="721" y="766"/>
                  </a:cubicBezTo>
                  <a:cubicBezTo>
                    <a:pt x="504" y="835"/>
                    <a:pt x="218" y="870"/>
                    <a:pt x="53" y="1043"/>
                  </a:cubicBezTo>
                  <a:cubicBezTo>
                    <a:pt x="1" y="1087"/>
                    <a:pt x="18" y="1174"/>
                    <a:pt x="88" y="1191"/>
                  </a:cubicBezTo>
                  <a:cubicBezTo>
                    <a:pt x="124" y="1198"/>
                    <a:pt x="161" y="1202"/>
                    <a:pt x="197" y="1202"/>
                  </a:cubicBezTo>
                  <a:cubicBezTo>
                    <a:pt x="414" y="1202"/>
                    <a:pt x="633" y="1084"/>
                    <a:pt x="834" y="1017"/>
                  </a:cubicBezTo>
                  <a:cubicBezTo>
                    <a:pt x="1112" y="922"/>
                    <a:pt x="1398" y="818"/>
                    <a:pt x="1676" y="722"/>
                  </a:cubicBezTo>
                  <a:cubicBezTo>
                    <a:pt x="1945" y="627"/>
                    <a:pt x="2214" y="531"/>
                    <a:pt x="2483" y="419"/>
                  </a:cubicBezTo>
                  <a:cubicBezTo>
                    <a:pt x="2726" y="332"/>
                    <a:pt x="3003" y="254"/>
                    <a:pt x="3186" y="72"/>
                  </a:cubicBezTo>
                  <a:lnTo>
                    <a:pt x="3186" y="63"/>
                  </a:lnTo>
                  <a:cubicBezTo>
                    <a:pt x="3203" y="46"/>
                    <a:pt x="3194" y="2"/>
                    <a:pt x="3160" y="2"/>
                  </a:cubicBezTo>
                  <a:cubicBezTo>
                    <a:pt x="3143" y="1"/>
                    <a:pt x="3126" y="1"/>
                    <a:pt x="3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2025900" y="2669125"/>
              <a:ext cx="25250" cy="80225"/>
            </a:xfrm>
            <a:custGeom>
              <a:rect b="b" l="l" r="r" t="t"/>
              <a:pathLst>
                <a:path extrusionOk="0" h="3209" w="1010">
                  <a:moveTo>
                    <a:pt x="125" y="1"/>
                  </a:moveTo>
                  <a:cubicBezTo>
                    <a:pt x="64" y="1"/>
                    <a:pt x="1" y="50"/>
                    <a:pt x="11" y="128"/>
                  </a:cubicBezTo>
                  <a:cubicBezTo>
                    <a:pt x="2" y="414"/>
                    <a:pt x="115" y="727"/>
                    <a:pt x="185" y="1004"/>
                  </a:cubicBezTo>
                  <a:cubicBezTo>
                    <a:pt x="254" y="1282"/>
                    <a:pt x="324" y="1560"/>
                    <a:pt x="402" y="1838"/>
                  </a:cubicBezTo>
                  <a:cubicBezTo>
                    <a:pt x="480" y="2133"/>
                    <a:pt x="558" y="2428"/>
                    <a:pt x="645" y="2723"/>
                  </a:cubicBezTo>
                  <a:cubicBezTo>
                    <a:pt x="688" y="2879"/>
                    <a:pt x="714" y="3165"/>
                    <a:pt x="905" y="3209"/>
                  </a:cubicBezTo>
                  <a:lnTo>
                    <a:pt x="905" y="3200"/>
                  </a:lnTo>
                  <a:cubicBezTo>
                    <a:pt x="931" y="3200"/>
                    <a:pt x="948" y="3174"/>
                    <a:pt x="966" y="3157"/>
                  </a:cubicBezTo>
                  <a:cubicBezTo>
                    <a:pt x="992" y="3131"/>
                    <a:pt x="1009" y="3087"/>
                    <a:pt x="1000" y="3052"/>
                  </a:cubicBezTo>
                  <a:cubicBezTo>
                    <a:pt x="870" y="2540"/>
                    <a:pt x="723" y="2046"/>
                    <a:pt x="593" y="1534"/>
                  </a:cubicBezTo>
                  <a:cubicBezTo>
                    <a:pt x="532" y="1291"/>
                    <a:pt x="471" y="1031"/>
                    <a:pt x="410" y="796"/>
                  </a:cubicBezTo>
                  <a:cubicBezTo>
                    <a:pt x="358" y="553"/>
                    <a:pt x="332" y="293"/>
                    <a:pt x="219" y="76"/>
                  </a:cubicBezTo>
                  <a:cubicBezTo>
                    <a:pt x="205" y="23"/>
                    <a:pt x="166" y="1"/>
                    <a:pt x="1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1992075" y="2600650"/>
              <a:ext cx="83925" cy="51925"/>
            </a:xfrm>
            <a:custGeom>
              <a:rect b="b" l="l" r="r" t="t"/>
              <a:pathLst>
                <a:path extrusionOk="0" h="2077" w="3357">
                  <a:moveTo>
                    <a:pt x="3289" y="1"/>
                  </a:moveTo>
                  <a:cubicBezTo>
                    <a:pt x="3284" y="1"/>
                    <a:pt x="3279" y="2"/>
                    <a:pt x="3273" y="3"/>
                  </a:cubicBezTo>
                  <a:cubicBezTo>
                    <a:pt x="2727" y="160"/>
                    <a:pt x="2197" y="541"/>
                    <a:pt x="1711" y="836"/>
                  </a:cubicBezTo>
                  <a:cubicBezTo>
                    <a:pt x="1173" y="1149"/>
                    <a:pt x="653" y="1479"/>
                    <a:pt x="123" y="1808"/>
                  </a:cubicBezTo>
                  <a:cubicBezTo>
                    <a:pt x="0" y="1888"/>
                    <a:pt x="70" y="2076"/>
                    <a:pt x="182" y="2076"/>
                  </a:cubicBezTo>
                  <a:cubicBezTo>
                    <a:pt x="205" y="2076"/>
                    <a:pt x="229" y="2069"/>
                    <a:pt x="253" y="2051"/>
                  </a:cubicBezTo>
                  <a:cubicBezTo>
                    <a:pt x="774" y="1713"/>
                    <a:pt x="1303" y="1392"/>
                    <a:pt x="1833" y="1062"/>
                  </a:cubicBezTo>
                  <a:cubicBezTo>
                    <a:pt x="2319" y="758"/>
                    <a:pt x="2900" y="489"/>
                    <a:pt x="3325" y="90"/>
                  </a:cubicBezTo>
                  <a:lnTo>
                    <a:pt x="3325" y="99"/>
                  </a:lnTo>
                  <a:cubicBezTo>
                    <a:pt x="3356" y="60"/>
                    <a:pt x="3332" y="1"/>
                    <a:pt x="32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1987125" y="2645550"/>
              <a:ext cx="13575" cy="90725"/>
            </a:xfrm>
            <a:custGeom>
              <a:rect b="b" l="l" r="r" t="t"/>
              <a:pathLst>
                <a:path extrusionOk="0" h="3629" w="543">
                  <a:moveTo>
                    <a:pt x="408" y="0"/>
                  </a:moveTo>
                  <a:cubicBezTo>
                    <a:pt x="339" y="0"/>
                    <a:pt x="265" y="44"/>
                    <a:pt x="252" y="134"/>
                  </a:cubicBezTo>
                  <a:cubicBezTo>
                    <a:pt x="174" y="715"/>
                    <a:pt x="113" y="1314"/>
                    <a:pt x="96" y="1904"/>
                  </a:cubicBezTo>
                  <a:cubicBezTo>
                    <a:pt x="70" y="2442"/>
                    <a:pt x="0" y="3076"/>
                    <a:pt x="165" y="3596"/>
                  </a:cubicBezTo>
                  <a:cubicBezTo>
                    <a:pt x="169" y="3618"/>
                    <a:pt x="185" y="3629"/>
                    <a:pt x="201" y="3629"/>
                  </a:cubicBezTo>
                  <a:cubicBezTo>
                    <a:pt x="217" y="3629"/>
                    <a:pt x="234" y="3618"/>
                    <a:pt x="243" y="3596"/>
                  </a:cubicBezTo>
                  <a:cubicBezTo>
                    <a:pt x="373" y="3067"/>
                    <a:pt x="321" y="2451"/>
                    <a:pt x="356" y="1913"/>
                  </a:cubicBezTo>
                  <a:cubicBezTo>
                    <a:pt x="391" y="1314"/>
                    <a:pt x="451" y="724"/>
                    <a:pt x="529" y="134"/>
                  </a:cubicBezTo>
                  <a:cubicBezTo>
                    <a:pt x="543" y="46"/>
                    <a:pt x="478" y="0"/>
                    <a:pt x="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1932225" y="2625075"/>
              <a:ext cx="32175" cy="113550"/>
            </a:xfrm>
            <a:custGeom>
              <a:rect b="b" l="l" r="r" t="t"/>
              <a:pathLst>
                <a:path extrusionOk="0" h="4542" w="1287">
                  <a:moveTo>
                    <a:pt x="1118" y="0"/>
                  </a:moveTo>
                  <a:cubicBezTo>
                    <a:pt x="1062" y="0"/>
                    <a:pt x="1005" y="29"/>
                    <a:pt x="981" y="94"/>
                  </a:cubicBezTo>
                  <a:cubicBezTo>
                    <a:pt x="712" y="840"/>
                    <a:pt x="504" y="1612"/>
                    <a:pt x="356" y="2393"/>
                  </a:cubicBezTo>
                  <a:cubicBezTo>
                    <a:pt x="278" y="2766"/>
                    <a:pt x="218" y="3140"/>
                    <a:pt x="166" y="3504"/>
                  </a:cubicBezTo>
                  <a:cubicBezTo>
                    <a:pt x="131" y="3808"/>
                    <a:pt x="1" y="4242"/>
                    <a:pt x="131" y="4528"/>
                  </a:cubicBezTo>
                  <a:cubicBezTo>
                    <a:pt x="135" y="4537"/>
                    <a:pt x="144" y="4541"/>
                    <a:pt x="154" y="4541"/>
                  </a:cubicBezTo>
                  <a:cubicBezTo>
                    <a:pt x="163" y="4541"/>
                    <a:pt x="174" y="4537"/>
                    <a:pt x="183" y="4528"/>
                  </a:cubicBezTo>
                  <a:cubicBezTo>
                    <a:pt x="374" y="4285"/>
                    <a:pt x="374" y="3799"/>
                    <a:pt x="426" y="3504"/>
                  </a:cubicBezTo>
                  <a:cubicBezTo>
                    <a:pt x="487" y="3122"/>
                    <a:pt x="556" y="2749"/>
                    <a:pt x="634" y="2376"/>
                  </a:cubicBezTo>
                  <a:cubicBezTo>
                    <a:pt x="799" y="1630"/>
                    <a:pt x="1007" y="892"/>
                    <a:pt x="1250" y="172"/>
                  </a:cubicBezTo>
                  <a:cubicBezTo>
                    <a:pt x="1287" y="67"/>
                    <a:pt x="1203" y="0"/>
                    <a:pt x="11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1873200" y="2603250"/>
              <a:ext cx="48475" cy="129400"/>
            </a:xfrm>
            <a:custGeom>
              <a:rect b="b" l="l" r="r" t="t"/>
              <a:pathLst>
                <a:path extrusionOk="0" h="5176" w="1939">
                  <a:moveTo>
                    <a:pt x="1747" y="1"/>
                  </a:moveTo>
                  <a:cubicBezTo>
                    <a:pt x="1706" y="1"/>
                    <a:pt x="1666" y="22"/>
                    <a:pt x="1641" y="73"/>
                  </a:cubicBezTo>
                  <a:cubicBezTo>
                    <a:pt x="886" y="1618"/>
                    <a:pt x="236" y="3336"/>
                    <a:pt x="19" y="5063"/>
                  </a:cubicBezTo>
                  <a:lnTo>
                    <a:pt x="10" y="5063"/>
                  </a:lnTo>
                  <a:cubicBezTo>
                    <a:pt x="0" y="5136"/>
                    <a:pt x="61" y="5176"/>
                    <a:pt x="121" y="5176"/>
                  </a:cubicBezTo>
                  <a:cubicBezTo>
                    <a:pt x="169" y="5176"/>
                    <a:pt x="215" y="5151"/>
                    <a:pt x="227" y="5097"/>
                  </a:cubicBezTo>
                  <a:cubicBezTo>
                    <a:pt x="444" y="4273"/>
                    <a:pt x="617" y="3440"/>
                    <a:pt x="886" y="2633"/>
                  </a:cubicBezTo>
                  <a:cubicBezTo>
                    <a:pt x="1164" y="1800"/>
                    <a:pt x="1494" y="993"/>
                    <a:pt x="1884" y="212"/>
                  </a:cubicBezTo>
                  <a:cubicBezTo>
                    <a:pt x="1938" y="104"/>
                    <a:pt x="1840" y="1"/>
                    <a:pt x="17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1814650" y="2580075"/>
              <a:ext cx="64225" cy="124675"/>
            </a:xfrm>
            <a:custGeom>
              <a:rect b="b" l="l" r="r" t="t"/>
              <a:pathLst>
                <a:path extrusionOk="0" h="4987" w="2569">
                  <a:moveTo>
                    <a:pt x="2383" y="0"/>
                  </a:moveTo>
                  <a:cubicBezTo>
                    <a:pt x="2343" y="0"/>
                    <a:pt x="2302" y="19"/>
                    <a:pt x="2274" y="63"/>
                  </a:cubicBezTo>
                  <a:cubicBezTo>
                    <a:pt x="1797" y="878"/>
                    <a:pt x="1354" y="1720"/>
                    <a:pt x="964" y="2579"/>
                  </a:cubicBezTo>
                  <a:cubicBezTo>
                    <a:pt x="773" y="2987"/>
                    <a:pt x="582" y="3395"/>
                    <a:pt x="408" y="3812"/>
                  </a:cubicBezTo>
                  <a:cubicBezTo>
                    <a:pt x="321" y="4028"/>
                    <a:pt x="235" y="4245"/>
                    <a:pt x="148" y="4462"/>
                  </a:cubicBezTo>
                  <a:cubicBezTo>
                    <a:pt x="87" y="4627"/>
                    <a:pt x="0" y="4801"/>
                    <a:pt x="52" y="4974"/>
                  </a:cubicBezTo>
                  <a:cubicBezTo>
                    <a:pt x="52" y="4980"/>
                    <a:pt x="61" y="4987"/>
                    <a:pt x="69" y="4987"/>
                  </a:cubicBezTo>
                  <a:cubicBezTo>
                    <a:pt x="73" y="4987"/>
                    <a:pt x="76" y="4986"/>
                    <a:pt x="78" y="4983"/>
                  </a:cubicBezTo>
                  <a:cubicBezTo>
                    <a:pt x="235" y="4896"/>
                    <a:pt x="287" y="4714"/>
                    <a:pt x="356" y="4558"/>
                  </a:cubicBezTo>
                  <a:cubicBezTo>
                    <a:pt x="460" y="4350"/>
                    <a:pt x="547" y="4133"/>
                    <a:pt x="651" y="3916"/>
                  </a:cubicBezTo>
                  <a:cubicBezTo>
                    <a:pt x="833" y="3499"/>
                    <a:pt x="1024" y="3083"/>
                    <a:pt x="1215" y="2675"/>
                  </a:cubicBezTo>
                  <a:cubicBezTo>
                    <a:pt x="1623" y="1833"/>
                    <a:pt x="2074" y="1026"/>
                    <a:pt x="2508" y="210"/>
                  </a:cubicBezTo>
                  <a:cubicBezTo>
                    <a:pt x="2569" y="101"/>
                    <a:pt x="2477" y="0"/>
                    <a:pt x="23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1766925" y="2556675"/>
              <a:ext cx="67600" cy="128325"/>
            </a:xfrm>
            <a:custGeom>
              <a:rect b="b" l="l" r="r" t="t"/>
              <a:pathLst>
                <a:path extrusionOk="0" h="5133" w="2704">
                  <a:moveTo>
                    <a:pt x="2508" y="0"/>
                  </a:moveTo>
                  <a:cubicBezTo>
                    <a:pt x="2467" y="0"/>
                    <a:pt x="2426" y="18"/>
                    <a:pt x="2395" y="62"/>
                  </a:cubicBezTo>
                  <a:cubicBezTo>
                    <a:pt x="1840" y="869"/>
                    <a:pt x="1371" y="1728"/>
                    <a:pt x="981" y="2621"/>
                  </a:cubicBezTo>
                  <a:cubicBezTo>
                    <a:pt x="790" y="3047"/>
                    <a:pt x="616" y="3463"/>
                    <a:pt x="443" y="3897"/>
                  </a:cubicBezTo>
                  <a:cubicBezTo>
                    <a:pt x="356" y="4105"/>
                    <a:pt x="269" y="4314"/>
                    <a:pt x="191" y="4531"/>
                  </a:cubicBezTo>
                  <a:cubicBezTo>
                    <a:pt x="122" y="4704"/>
                    <a:pt x="0" y="4912"/>
                    <a:pt x="52" y="5103"/>
                  </a:cubicBezTo>
                  <a:lnTo>
                    <a:pt x="44" y="5103"/>
                  </a:lnTo>
                  <a:cubicBezTo>
                    <a:pt x="50" y="5123"/>
                    <a:pt x="66" y="5133"/>
                    <a:pt x="81" y="5133"/>
                  </a:cubicBezTo>
                  <a:cubicBezTo>
                    <a:pt x="86" y="5133"/>
                    <a:pt x="91" y="5132"/>
                    <a:pt x="96" y="5129"/>
                  </a:cubicBezTo>
                  <a:cubicBezTo>
                    <a:pt x="278" y="5034"/>
                    <a:pt x="330" y="4808"/>
                    <a:pt x="408" y="4626"/>
                  </a:cubicBezTo>
                  <a:cubicBezTo>
                    <a:pt x="495" y="4435"/>
                    <a:pt x="573" y="4253"/>
                    <a:pt x="651" y="4062"/>
                  </a:cubicBezTo>
                  <a:cubicBezTo>
                    <a:pt x="851" y="3611"/>
                    <a:pt x="1033" y="3159"/>
                    <a:pt x="1241" y="2717"/>
                  </a:cubicBezTo>
                  <a:cubicBezTo>
                    <a:pt x="1623" y="1840"/>
                    <a:pt x="2092" y="999"/>
                    <a:pt x="2630" y="209"/>
                  </a:cubicBezTo>
                  <a:cubicBezTo>
                    <a:pt x="2703" y="105"/>
                    <a:pt x="2608" y="0"/>
                    <a:pt x="2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1716300" y="2530450"/>
              <a:ext cx="72325" cy="137500"/>
            </a:xfrm>
            <a:custGeom>
              <a:rect b="b" l="l" r="r" t="t"/>
              <a:pathLst>
                <a:path extrusionOk="0" h="5500" w="2893">
                  <a:moveTo>
                    <a:pt x="2707" y="1"/>
                  </a:moveTo>
                  <a:cubicBezTo>
                    <a:pt x="2666" y="1"/>
                    <a:pt x="2625" y="21"/>
                    <a:pt x="2598" y="69"/>
                  </a:cubicBezTo>
                  <a:cubicBezTo>
                    <a:pt x="2103" y="937"/>
                    <a:pt x="1661" y="1839"/>
                    <a:pt x="1218" y="2742"/>
                  </a:cubicBezTo>
                  <a:cubicBezTo>
                    <a:pt x="1001" y="3176"/>
                    <a:pt x="784" y="3610"/>
                    <a:pt x="585" y="4044"/>
                  </a:cubicBezTo>
                  <a:cubicBezTo>
                    <a:pt x="385" y="4478"/>
                    <a:pt x="125" y="4937"/>
                    <a:pt x="12" y="5406"/>
                  </a:cubicBezTo>
                  <a:lnTo>
                    <a:pt x="12" y="5415"/>
                  </a:lnTo>
                  <a:cubicBezTo>
                    <a:pt x="0" y="5461"/>
                    <a:pt x="43" y="5500"/>
                    <a:pt x="83" y="5500"/>
                  </a:cubicBezTo>
                  <a:cubicBezTo>
                    <a:pt x="103" y="5500"/>
                    <a:pt x="122" y="5490"/>
                    <a:pt x="133" y="5467"/>
                  </a:cubicBezTo>
                  <a:cubicBezTo>
                    <a:pt x="428" y="5076"/>
                    <a:pt x="619" y="4573"/>
                    <a:pt x="836" y="4139"/>
                  </a:cubicBezTo>
                  <a:cubicBezTo>
                    <a:pt x="1045" y="3705"/>
                    <a:pt x="1262" y="3271"/>
                    <a:pt x="1478" y="2837"/>
                  </a:cubicBezTo>
                  <a:cubicBezTo>
                    <a:pt x="1912" y="1952"/>
                    <a:pt x="2381" y="1085"/>
                    <a:pt x="2832" y="208"/>
                  </a:cubicBezTo>
                  <a:cubicBezTo>
                    <a:pt x="2892" y="100"/>
                    <a:pt x="2799" y="1"/>
                    <a:pt x="27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1656150" y="2508500"/>
              <a:ext cx="74725" cy="135050"/>
            </a:xfrm>
            <a:custGeom>
              <a:rect b="b" l="l" r="r" t="t"/>
              <a:pathLst>
                <a:path extrusionOk="0" h="5402" w="2989">
                  <a:moveTo>
                    <a:pt x="2792" y="1"/>
                  </a:moveTo>
                  <a:cubicBezTo>
                    <a:pt x="2750" y="1"/>
                    <a:pt x="2709" y="19"/>
                    <a:pt x="2678" y="62"/>
                  </a:cubicBezTo>
                  <a:cubicBezTo>
                    <a:pt x="1637" y="1702"/>
                    <a:pt x="674" y="3446"/>
                    <a:pt x="23" y="5269"/>
                  </a:cubicBezTo>
                  <a:cubicBezTo>
                    <a:pt x="0" y="5343"/>
                    <a:pt x="63" y="5402"/>
                    <a:pt x="124" y="5402"/>
                  </a:cubicBezTo>
                  <a:cubicBezTo>
                    <a:pt x="156" y="5402"/>
                    <a:pt x="187" y="5386"/>
                    <a:pt x="205" y="5347"/>
                  </a:cubicBezTo>
                  <a:cubicBezTo>
                    <a:pt x="622" y="4470"/>
                    <a:pt x="1003" y="3585"/>
                    <a:pt x="1455" y="2726"/>
                  </a:cubicBezTo>
                  <a:cubicBezTo>
                    <a:pt x="1915" y="1867"/>
                    <a:pt x="2401" y="1025"/>
                    <a:pt x="2921" y="210"/>
                  </a:cubicBezTo>
                  <a:cubicBezTo>
                    <a:pt x="2989" y="105"/>
                    <a:pt x="2891" y="1"/>
                    <a:pt x="27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1607675" y="2485325"/>
              <a:ext cx="68100" cy="96425"/>
            </a:xfrm>
            <a:custGeom>
              <a:rect b="b" l="l" r="r" t="t"/>
              <a:pathLst>
                <a:path extrusionOk="0" h="3857" w="2724">
                  <a:moveTo>
                    <a:pt x="2521" y="1"/>
                  </a:moveTo>
                  <a:cubicBezTo>
                    <a:pt x="2490" y="1"/>
                    <a:pt x="2458" y="13"/>
                    <a:pt x="2430" y="43"/>
                  </a:cubicBezTo>
                  <a:cubicBezTo>
                    <a:pt x="1910" y="607"/>
                    <a:pt x="1433" y="1215"/>
                    <a:pt x="999" y="1857"/>
                  </a:cubicBezTo>
                  <a:cubicBezTo>
                    <a:pt x="782" y="2187"/>
                    <a:pt x="573" y="2525"/>
                    <a:pt x="391" y="2872"/>
                  </a:cubicBezTo>
                  <a:cubicBezTo>
                    <a:pt x="235" y="3159"/>
                    <a:pt x="27" y="3488"/>
                    <a:pt x="1" y="3809"/>
                  </a:cubicBezTo>
                  <a:lnTo>
                    <a:pt x="1" y="3818"/>
                  </a:lnTo>
                  <a:cubicBezTo>
                    <a:pt x="1" y="3841"/>
                    <a:pt x="20" y="3857"/>
                    <a:pt x="41" y="3857"/>
                  </a:cubicBezTo>
                  <a:cubicBezTo>
                    <a:pt x="51" y="3857"/>
                    <a:pt x="61" y="3853"/>
                    <a:pt x="70" y="3844"/>
                  </a:cubicBezTo>
                  <a:cubicBezTo>
                    <a:pt x="313" y="3610"/>
                    <a:pt x="452" y="3245"/>
                    <a:pt x="626" y="2959"/>
                  </a:cubicBezTo>
                  <a:cubicBezTo>
                    <a:pt x="808" y="2647"/>
                    <a:pt x="999" y="2334"/>
                    <a:pt x="1207" y="2039"/>
                  </a:cubicBezTo>
                  <a:cubicBezTo>
                    <a:pt x="1632" y="1406"/>
                    <a:pt x="2109" y="807"/>
                    <a:pt x="2630" y="251"/>
                  </a:cubicBezTo>
                  <a:cubicBezTo>
                    <a:pt x="2724" y="144"/>
                    <a:pt x="2626" y="1"/>
                    <a:pt x="25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1955675" y="2550975"/>
              <a:ext cx="85825" cy="81300"/>
            </a:xfrm>
            <a:custGeom>
              <a:rect b="b" l="l" r="r" t="t"/>
              <a:pathLst>
                <a:path extrusionOk="0" h="3252" w="3433">
                  <a:moveTo>
                    <a:pt x="3326" y="1"/>
                  </a:moveTo>
                  <a:cubicBezTo>
                    <a:pt x="3319" y="1"/>
                    <a:pt x="3313" y="2"/>
                    <a:pt x="3306" y="3"/>
                  </a:cubicBezTo>
                  <a:cubicBezTo>
                    <a:pt x="3002" y="81"/>
                    <a:pt x="2733" y="376"/>
                    <a:pt x="2490" y="567"/>
                  </a:cubicBezTo>
                  <a:cubicBezTo>
                    <a:pt x="2204" y="810"/>
                    <a:pt x="1918" y="1062"/>
                    <a:pt x="1640" y="1331"/>
                  </a:cubicBezTo>
                  <a:cubicBezTo>
                    <a:pt x="1085" y="1852"/>
                    <a:pt x="564" y="2407"/>
                    <a:pt x="87" y="2997"/>
                  </a:cubicBezTo>
                  <a:cubicBezTo>
                    <a:pt x="0" y="3104"/>
                    <a:pt x="92" y="3251"/>
                    <a:pt x="191" y="3251"/>
                  </a:cubicBezTo>
                  <a:cubicBezTo>
                    <a:pt x="221" y="3251"/>
                    <a:pt x="251" y="3238"/>
                    <a:pt x="278" y="3205"/>
                  </a:cubicBezTo>
                  <a:cubicBezTo>
                    <a:pt x="755" y="2633"/>
                    <a:pt x="1258" y="2077"/>
                    <a:pt x="1796" y="1565"/>
                  </a:cubicBezTo>
                  <a:cubicBezTo>
                    <a:pt x="2056" y="1314"/>
                    <a:pt x="2325" y="1071"/>
                    <a:pt x="2603" y="836"/>
                  </a:cubicBezTo>
                  <a:cubicBezTo>
                    <a:pt x="2855" y="619"/>
                    <a:pt x="3228" y="420"/>
                    <a:pt x="3402" y="133"/>
                  </a:cubicBezTo>
                  <a:cubicBezTo>
                    <a:pt x="3433" y="71"/>
                    <a:pt x="3386" y="1"/>
                    <a:pt x="33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a:off x="1915400" y="2508975"/>
              <a:ext cx="81275" cy="99225"/>
            </a:xfrm>
            <a:custGeom>
              <a:rect b="b" l="l" r="r" t="t"/>
              <a:pathLst>
                <a:path extrusionOk="0" h="3969" w="3251">
                  <a:moveTo>
                    <a:pt x="3124" y="1"/>
                  </a:moveTo>
                  <a:cubicBezTo>
                    <a:pt x="3067" y="1"/>
                    <a:pt x="3022" y="32"/>
                    <a:pt x="2947" y="78"/>
                  </a:cubicBezTo>
                  <a:cubicBezTo>
                    <a:pt x="2756" y="217"/>
                    <a:pt x="2574" y="364"/>
                    <a:pt x="2401" y="529"/>
                  </a:cubicBezTo>
                  <a:cubicBezTo>
                    <a:pt x="2097" y="815"/>
                    <a:pt x="1810" y="1119"/>
                    <a:pt x="1559" y="1449"/>
                  </a:cubicBezTo>
                  <a:cubicBezTo>
                    <a:pt x="977" y="2178"/>
                    <a:pt x="474" y="2950"/>
                    <a:pt x="49" y="3775"/>
                  </a:cubicBezTo>
                  <a:cubicBezTo>
                    <a:pt x="0" y="3878"/>
                    <a:pt x="84" y="3969"/>
                    <a:pt x="171" y="3969"/>
                  </a:cubicBezTo>
                  <a:cubicBezTo>
                    <a:pt x="208" y="3969"/>
                    <a:pt x="246" y="3952"/>
                    <a:pt x="274" y="3913"/>
                  </a:cubicBezTo>
                  <a:cubicBezTo>
                    <a:pt x="752" y="3193"/>
                    <a:pt x="1151" y="2438"/>
                    <a:pt x="1663" y="1753"/>
                  </a:cubicBezTo>
                  <a:cubicBezTo>
                    <a:pt x="1932" y="1397"/>
                    <a:pt x="2227" y="1067"/>
                    <a:pt x="2548" y="755"/>
                  </a:cubicBezTo>
                  <a:cubicBezTo>
                    <a:pt x="2696" y="616"/>
                    <a:pt x="2852" y="486"/>
                    <a:pt x="3008" y="355"/>
                  </a:cubicBezTo>
                  <a:cubicBezTo>
                    <a:pt x="3129" y="260"/>
                    <a:pt x="3251" y="217"/>
                    <a:pt x="3242" y="52"/>
                  </a:cubicBezTo>
                  <a:cubicBezTo>
                    <a:pt x="3242" y="43"/>
                    <a:pt x="3234" y="26"/>
                    <a:pt x="3225" y="26"/>
                  </a:cubicBezTo>
                  <a:cubicBezTo>
                    <a:pt x="3184" y="8"/>
                    <a:pt x="3153" y="1"/>
                    <a:pt x="31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1872475" y="2469900"/>
              <a:ext cx="74325" cy="114800"/>
            </a:xfrm>
            <a:custGeom>
              <a:rect b="b" l="l" r="r" t="t"/>
              <a:pathLst>
                <a:path extrusionOk="0" h="4592" w="2973">
                  <a:moveTo>
                    <a:pt x="2903" y="1"/>
                  </a:moveTo>
                  <a:cubicBezTo>
                    <a:pt x="2729" y="27"/>
                    <a:pt x="2634" y="192"/>
                    <a:pt x="2529" y="330"/>
                  </a:cubicBezTo>
                  <a:cubicBezTo>
                    <a:pt x="2391" y="521"/>
                    <a:pt x="2252" y="712"/>
                    <a:pt x="2122" y="912"/>
                  </a:cubicBezTo>
                  <a:cubicBezTo>
                    <a:pt x="1853" y="1294"/>
                    <a:pt x="1592" y="1675"/>
                    <a:pt x="1332" y="2083"/>
                  </a:cubicBezTo>
                  <a:cubicBezTo>
                    <a:pt x="1072" y="2500"/>
                    <a:pt x="811" y="2916"/>
                    <a:pt x="568" y="3342"/>
                  </a:cubicBezTo>
                  <a:cubicBezTo>
                    <a:pt x="456" y="3541"/>
                    <a:pt x="334" y="3749"/>
                    <a:pt x="230" y="3958"/>
                  </a:cubicBezTo>
                  <a:cubicBezTo>
                    <a:pt x="126" y="4123"/>
                    <a:pt x="48" y="4296"/>
                    <a:pt x="13" y="4478"/>
                  </a:cubicBezTo>
                  <a:cubicBezTo>
                    <a:pt x="1" y="4546"/>
                    <a:pt x="62" y="4591"/>
                    <a:pt x="123" y="4591"/>
                  </a:cubicBezTo>
                  <a:cubicBezTo>
                    <a:pt x="149" y="4591"/>
                    <a:pt x="175" y="4583"/>
                    <a:pt x="195" y="4565"/>
                  </a:cubicBezTo>
                  <a:cubicBezTo>
                    <a:pt x="343" y="4418"/>
                    <a:pt x="421" y="4209"/>
                    <a:pt x="516" y="4018"/>
                  </a:cubicBezTo>
                  <a:cubicBezTo>
                    <a:pt x="629" y="3810"/>
                    <a:pt x="742" y="3602"/>
                    <a:pt x="863" y="3402"/>
                  </a:cubicBezTo>
                  <a:cubicBezTo>
                    <a:pt x="1098" y="2986"/>
                    <a:pt x="1341" y="2587"/>
                    <a:pt x="1601" y="2187"/>
                  </a:cubicBezTo>
                  <a:cubicBezTo>
                    <a:pt x="1853" y="1797"/>
                    <a:pt x="2122" y="1398"/>
                    <a:pt x="2391" y="1016"/>
                  </a:cubicBezTo>
                  <a:cubicBezTo>
                    <a:pt x="2521" y="816"/>
                    <a:pt x="2660" y="625"/>
                    <a:pt x="2790" y="426"/>
                  </a:cubicBezTo>
                  <a:cubicBezTo>
                    <a:pt x="2877" y="296"/>
                    <a:pt x="2972" y="183"/>
                    <a:pt x="2937" y="18"/>
                  </a:cubicBezTo>
                  <a:lnTo>
                    <a:pt x="2937" y="18"/>
                  </a:lnTo>
                  <a:lnTo>
                    <a:pt x="2937" y="27"/>
                  </a:lnTo>
                  <a:cubicBezTo>
                    <a:pt x="2929" y="9"/>
                    <a:pt x="2920" y="1"/>
                    <a:pt x="29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1825800" y="2441750"/>
              <a:ext cx="75800" cy="121000"/>
            </a:xfrm>
            <a:custGeom>
              <a:rect b="b" l="l" r="r" t="t"/>
              <a:pathLst>
                <a:path extrusionOk="0" h="4840" w="3032">
                  <a:moveTo>
                    <a:pt x="3010" y="0"/>
                  </a:moveTo>
                  <a:cubicBezTo>
                    <a:pt x="3006" y="0"/>
                    <a:pt x="3002" y="2"/>
                    <a:pt x="2999" y="7"/>
                  </a:cubicBezTo>
                  <a:cubicBezTo>
                    <a:pt x="2314" y="545"/>
                    <a:pt x="1828" y="1378"/>
                    <a:pt x="1377" y="2116"/>
                  </a:cubicBezTo>
                  <a:cubicBezTo>
                    <a:pt x="1134" y="2498"/>
                    <a:pt x="917" y="2897"/>
                    <a:pt x="700" y="3296"/>
                  </a:cubicBezTo>
                  <a:cubicBezTo>
                    <a:pt x="457" y="3739"/>
                    <a:pt x="188" y="4199"/>
                    <a:pt x="23" y="4676"/>
                  </a:cubicBezTo>
                  <a:cubicBezTo>
                    <a:pt x="0" y="4773"/>
                    <a:pt x="75" y="4840"/>
                    <a:pt x="151" y="4840"/>
                  </a:cubicBezTo>
                  <a:cubicBezTo>
                    <a:pt x="190" y="4840"/>
                    <a:pt x="230" y="4822"/>
                    <a:pt x="257" y="4780"/>
                  </a:cubicBezTo>
                  <a:cubicBezTo>
                    <a:pt x="518" y="4355"/>
                    <a:pt x="708" y="3869"/>
                    <a:pt x="934" y="3435"/>
                  </a:cubicBezTo>
                  <a:cubicBezTo>
                    <a:pt x="1151" y="3036"/>
                    <a:pt x="1385" y="2628"/>
                    <a:pt x="1611" y="2255"/>
                  </a:cubicBezTo>
                  <a:cubicBezTo>
                    <a:pt x="1837" y="1882"/>
                    <a:pt x="2071" y="1526"/>
                    <a:pt x="2323" y="1161"/>
                  </a:cubicBezTo>
                  <a:cubicBezTo>
                    <a:pt x="2574" y="788"/>
                    <a:pt x="2843" y="441"/>
                    <a:pt x="3025" y="33"/>
                  </a:cubicBezTo>
                  <a:cubicBezTo>
                    <a:pt x="3032" y="15"/>
                    <a:pt x="3020" y="0"/>
                    <a:pt x="30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1780150" y="2407250"/>
              <a:ext cx="82650" cy="130850"/>
            </a:xfrm>
            <a:custGeom>
              <a:rect b="b" l="l" r="r" t="t"/>
              <a:pathLst>
                <a:path extrusionOk="0" h="5234" w="3306">
                  <a:moveTo>
                    <a:pt x="3223" y="1"/>
                  </a:moveTo>
                  <a:cubicBezTo>
                    <a:pt x="3213" y="1"/>
                    <a:pt x="3203" y="3"/>
                    <a:pt x="3194" y="7"/>
                  </a:cubicBezTo>
                  <a:cubicBezTo>
                    <a:pt x="3003" y="129"/>
                    <a:pt x="2882" y="337"/>
                    <a:pt x="2743" y="519"/>
                  </a:cubicBezTo>
                  <a:cubicBezTo>
                    <a:pt x="2587" y="728"/>
                    <a:pt x="2430" y="936"/>
                    <a:pt x="2283" y="1144"/>
                  </a:cubicBezTo>
                  <a:cubicBezTo>
                    <a:pt x="1970" y="1569"/>
                    <a:pt x="1684" y="1977"/>
                    <a:pt x="1389" y="2429"/>
                  </a:cubicBezTo>
                  <a:cubicBezTo>
                    <a:pt x="1094" y="2871"/>
                    <a:pt x="816" y="3331"/>
                    <a:pt x="565" y="3808"/>
                  </a:cubicBezTo>
                  <a:cubicBezTo>
                    <a:pt x="443" y="4034"/>
                    <a:pt x="330" y="4268"/>
                    <a:pt x="217" y="4503"/>
                  </a:cubicBezTo>
                  <a:cubicBezTo>
                    <a:pt x="131" y="4702"/>
                    <a:pt x="18" y="4902"/>
                    <a:pt x="1" y="5119"/>
                  </a:cubicBezTo>
                  <a:cubicBezTo>
                    <a:pt x="1" y="5181"/>
                    <a:pt x="67" y="5234"/>
                    <a:pt x="127" y="5234"/>
                  </a:cubicBezTo>
                  <a:cubicBezTo>
                    <a:pt x="151" y="5234"/>
                    <a:pt x="174" y="5225"/>
                    <a:pt x="191" y="5205"/>
                  </a:cubicBezTo>
                  <a:cubicBezTo>
                    <a:pt x="348" y="5015"/>
                    <a:pt x="408" y="4780"/>
                    <a:pt x="504" y="4563"/>
                  </a:cubicBezTo>
                  <a:cubicBezTo>
                    <a:pt x="617" y="4329"/>
                    <a:pt x="729" y="4095"/>
                    <a:pt x="860" y="3869"/>
                  </a:cubicBezTo>
                  <a:cubicBezTo>
                    <a:pt x="1094" y="3427"/>
                    <a:pt x="1354" y="2993"/>
                    <a:pt x="1632" y="2567"/>
                  </a:cubicBezTo>
                  <a:cubicBezTo>
                    <a:pt x="1901" y="2151"/>
                    <a:pt x="2187" y="1734"/>
                    <a:pt x="2482" y="1327"/>
                  </a:cubicBezTo>
                  <a:lnTo>
                    <a:pt x="2942" y="693"/>
                  </a:lnTo>
                  <a:cubicBezTo>
                    <a:pt x="3072" y="502"/>
                    <a:pt x="3237" y="320"/>
                    <a:pt x="3298" y="94"/>
                  </a:cubicBezTo>
                  <a:cubicBezTo>
                    <a:pt x="3305" y="45"/>
                    <a:pt x="3266" y="1"/>
                    <a:pt x="32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1723550" y="2367600"/>
              <a:ext cx="87200" cy="144525"/>
            </a:xfrm>
            <a:custGeom>
              <a:rect b="b" l="l" r="r" t="t"/>
              <a:pathLst>
                <a:path extrusionOk="0" h="5781" w="3488">
                  <a:moveTo>
                    <a:pt x="3394" y="1"/>
                  </a:moveTo>
                  <a:cubicBezTo>
                    <a:pt x="3377" y="1"/>
                    <a:pt x="3358" y="7"/>
                    <a:pt x="3341" y="23"/>
                  </a:cubicBezTo>
                  <a:cubicBezTo>
                    <a:pt x="2959" y="301"/>
                    <a:pt x="2681" y="795"/>
                    <a:pt x="2421" y="1186"/>
                  </a:cubicBezTo>
                  <a:cubicBezTo>
                    <a:pt x="2108" y="1637"/>
                    <a:pt x="1822" y="2097"/>
                    <a:pt x="1544" y="2565"/>
                  </a:cubicBezTo>
                  <a:cubicBezTo>
                    <a:pt x="972" y="3546"/>
                    <a:pt x="468" y="4561"/>
                    <a:pt x="43" y="5611"/>
                  </a:cubicBezTo>
                  <a:cubicBezTo>
                    <a:pt x="1" y="5712"/>
                    <a:pt x="85" y="5781"/>
                    <a:pt x="173" y="5781"/>
                  </a:cubicBezTo>
                  <a:cubicBezTo>
                    <a:pt x="228" y="5781"/>
                    <a:pt x="285" y="5753"/>
                    <a:pt x="312" y="5689"/>
                  </a:cubicBezTo>
                  <a:cubicBezTo>
                    <a:pt x="746" y="4648"/>
                    <a:pt x="1241" y="3641"/>
                    <a:pt x="1805" y="2670"/>
                  </a:cubicBezTo>
                  <a:cubicBezTo>
                    <a:pt x="2074" y="2210"/>
                    <a:pt x="2351" y="1758"/>
                    <a:pt x="2646" y="1316"/>
                  </a:cubicBezTo>
                  <a:cubicBezTo>
                    <a:pt x="2915" y="925"/>
                    <a:pt x="3271" y="543"/>
                    <a:pt x="3462" y="110"/>
                  </a:cubicBezTo>
                  <a:cubicBezTo>
                    <a:pt x="3488" y="58"/>
                    <a:pt x="3446" y="1"/>
                    <a:pt x="3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a:off x="1667775" y="2359825"/>
              <a:ext cx="65975" cy="129750"/>
            </a:xfrm>
            <a:custGeom>
              <a:rect b="b" l="l" r="r" t="t"/>
              <a:pathLst>
                <a:path extrusionOk="0" h="5190" w="2639">
                  <a:moveTo>
                    <a:pt x="2499" y="0"/>
                  </a:moveTo>
                  <a:cubicBezTo>
                    <a:pt x="2336" y="0"/>
                    <a:pt x="2034" y="542"/>
                    <a:pt x="1996" y="603"/>
                  </a:cubicBezTo>
                  <a:cubicBezTo>
                    <a:pt x="1745" y="1028"/>
                    <a:pt x="1502" y="1462"/>
                    <a:pt x="1285" y="1896"/>
                  </a:cubicBezTo>
                  <a:cubicBezTo>
                    <a:pt x="1050" y="2373"/>
                    <a:pt x="825" y="2868"/>
                    <a:pt x="625" y="3371"/>
                  </a:cubicBezTo>
                  <a:cubicBezTo>
                    <a:pt x="408" y="3900"/>
                    <a:pt x="131" y="4464"/>
                    <a:pt x="18" y="5028"/>
                  </a:cubicBezTo>
                  <a:cubicBezTo>
                    <a:pt x="1" y="5115"/>
                    <a:pt x="79" y="5190"/>
                    <a:pt x="154" y="5190"/>
                  </a:cubicBezTo>
                  <a:cubicBezTo>
                    <a:pt x="192" y="5190"/>
                    <a:pt x="229" y="5171"/>
                    <a:pt x="252" y="5124"/>
                  </a:cubicBezTo>
                  <a:cubicBezTo>
                    <a:pt x="495" y="4655"/>
                    <a:pt x="617" y="4135"/>
                    <a:pt x="816" y="3640"/>
                  </a:cubicBezTo>
                  <a:cubicBezTo>
                    <a:pt x="1016" y="3137"/>
                    <a:pt x="1233" y="2642"/>
                    <a:pt x="1467" y="2165"/>
                  </a:cubicBezTo>
                  <a:cubicBezTo>
                    <a:pt x="1675" y="1740"/>
                    <a:pt x="1892" y="1323"/>
                    <a:pt x="2127" y="924"/>
                  </a:cubicBezTo>
                  <a:cubicBezTo>
                    <a:pt x="2231" y="742"/>
                    <a:pt x="2343" y="559"/>
                    <a:pt x="2465" y="377"/>
                  </a:cubicBezTo>
                  <a:cubicBezTo>
                    <a:pt x="2526" y="273"/>
                    <a:pt x="2638" y="160"/>
                    <a:pt x="2560" y="39"/>
                  </a:cubicBezTo>
                  <a:cubicBezTo>
                    <a:pt x="2544" y="12"/>
                    <a:pt x="2523" y="0"/>
                    <a:pt x="2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15"/>
          <p:cNvGrpSpPr/>
          <p:nvPr/>
        </p:nvGrpSpPr>
        <p:grpSpPr>
          <a:xfrm rot="-3158354">
            <a:off x="-605631" y="3440372"/>
            <a:ext cx="1792614" cy="2256998"/>
            <a:chOff x="996775" y="3720000"/>
            <a:chExt cx="527400" cy="664025"/>
          </a:xfrm>
        </p:grpSpPr>
        <p:sp>
          <p:nvSpPr>
            <p:cNvPr id="442" name="Google Shape;442;p15"/>
            <p:cNvSpPr/>
            <p:nvPr/>
          </p:nvSpPr>
          <p:spPr>
            <a:xfrm>
              <a:off x="996775" y="3720000"/>
              <a:ext cx="527400" cy="664025"/>
            </a:xfrm>
            <a:custGeom>
              <a:rect b="b" l="l" r="r" t="t"/>
              <a:pathLst>
                <a:path extrusionOk="0" h="26561" w="21096">
                  <a:moveTo>
                    <a:pt x="8470" y="0"/>
                  </a:moveTo>
                  <a:cubicBezTo>
                    <a:pt x="8447" y="0"/>
                    <a:pt x="8423" y="7"/>
                    <a:pt x="8400" y="24"/>
                  </a:cubicBezTo>
                  <a:cubicBezTo>
                    <a:pt x="5415" y="2133"/>
                    <a:pt x="4183" y="5795"/>
                    <a:pt x="4044" y="9327"/>
                  </a:cubicBezTo>
                  <a:cubicBezTo>
                    <a:pt x="4009" y="10420"/>
                    <a:pt x="4053" y="11513"/>
                    <a:pt x="4165" y="12598"/>
                  </a:cubicBezTo>
                  <a:lnTo>
                    <a:pt x="4165" y="12607"/>
                  </a:lnTo>
                  <a:cubicBezTo>
                    <a:pt x="4148" y="12624"/>
                    <a:pt x="4131" y="12650"/>
                    <a:pt x="4122" y="12685"/>
                  </a:cubicBezTo>
                  <a:cubicBezTo>
                    <a:pt x="4122" y="12694"/>
                    <a:pt x="4113" y="12702"/>
                    <a:pt x="4113" y="12711"/>
                  </a:cubicBezTo>
                  <a:cubicBezTo>
                    <a:pt x="1857" y="15575"/>
                    <a:pt x="0" y="19020"/>
                    <a:pt x="260" y="22768"/>
                  </a:cubicBezTo>
                  <a:cubicBezTo>
                    <a:pt x="321" y="23714"/>
                    <a:pt x="538" y="24651"/>
                    <a:pt x="894" y="25537"/>
                  </a:cubicBezTo>
                  <a:cubicBezTo>
                    <a:pt x="921" y="25582"/>
                    <a:pt x="970" y="25606"/>
                    <a:pt x="1018" y="25606"/>
                  </a:cubicBezTo>
                  <a:cubicBezTo>
                    <a:pt x="1061" y="25606"/>
                    <a:pt x="1104" y="25586"/>
                    <a:pt x="1128" y="25545"/>
                  </a:cubicBezTo>
                  <a:cubicBezTo>
                    <a:pt x="2144" y="23896"/>
                    <a:pt x="2951" y="22118"/>
                    <a:pt x="3532" y="20269"/>
                  </a:cubicBezTo>
                  <a:cubicBezTo>
                    <a:pt x="3801" y="21363"/>
                    <a:pt x="4209" y="22430"/>
                    <a:pt x="4608" y="23463"/>
                  </a:cubicBezTo>
                  <a:cubicBezTo>
                    <a:pt x="4999" y="24487"/>
                    <a:pt x="5441" y="25493"/>
                    <a:pt x="5918" y="26482"/>
                  </a:cubicBezTo>
                  <a:cubicBezTo>
                    <a:pt x="5949" y="26536"/>
                    <a:pt x="6001" y="26561"/>
                    <a:pt x="6054" y="26561"/>
                  </a:cubicBezTo>
                  <a:cubicBezTo>
                    <a:pt x="6121" y="26561"/>
                    <a:pt x="6189" y="26521"/>
                    <a:pt x="6213" y="26448"/>
                  </a:cubicBezTo>
                  <a:cubicBezTo>
                    <a:pt x="6604" y="24669"/>
                    <a:pt x="6968" y="22829"/>
                    <a:pt x="7055" y="20998"/>
                  </a:cubicBezTo>
                  <a:cubicBezTo>
                    <a:pt x="7758" y="22161"/>
                    <a:pt x="8652" y="23194"/>
                    <a:pt x="9693" y="24070"/>
                  </a:cubicBezTo>
                  <a:cubicBezTo>
                    <a:pt x="10552" y="24790"/>
                    <a:pt x="11533" y="25372"/>
                    <a:pt x="12583" y="25780"/>
                  </a:cubicBezTo>
                  <a:cubicBezTo>
                    <a:pt x="12598" y="25784"/>
                    <a:pt x="12613" y="25786"/>
                    <a:pt x="12627" y="25786"/>
                  </a:cubicBezTo>
                  <a:cubicBezTo>
                    <a:pt x="12723" y="25786"/>
                    <a:pt x="12805" y="25694"/>
                    <a:pt x="12782" y="25589"/>
                  </a:cubicBezTo>
                  <a:cubicBezTo>
                    <a:pt x="12253" y="23671"/>
                    <a:pt x="11524" y="21814"/>
                    <a:pt x="10587" y="20061"/>
                  </a:cubicBezTo>
                  <a:lnTo>
                    <a:pt x="10587" y="20061"/>
                  </a:lnTo>
                  <a:cubicBezTo>
                    <a:pt x="11620" y="20790"/>
                    <a:pt x="12756" y="21345"/>
                    <a:pt x="13954" y="21718"/>
                  </a:cubicBezTo>
                  <a:cubicBezTo>
                    <a:pt x="14874" y="22005"/>
                    <a:pt x="15824" y="22148"/>
                    <a:pt x="16777" y="22148"/>
                  </a:cubicBezTo>
                  <a:cubicBezTo>
                    <a:pt x="17065" y="22148"/>
                    <a:pt x="17354" y="22135"/>
                    <a:pt x="17642" y="22109"/>
                  </a:cubicBezTo>
                  <a:cubicBezTo>
                    <a:pt x="17764" y="22109"/>
                    <a:pt x="17842" y="21979"/>
                    <a:pt x="17790" y="21875"/>
                  </a:cubicBezTo>
                  <a:cubicBezTo>
                    <a:pt x="16904" y="20261"/>
                    <a:pt x="15585" y="18959"/>
                    <a:pt x="14119" y="17865"/>
                  </a:cubicBezTo>
                  <a:lnTo>
                    <a:pt x="14119" y="17865"/>
                  </a:lnTo>
                  <a:cubicBezTo>
                    <a:pt x="15039" y="18091"/>
                    <a:pt x="15993" y="18221"/>
                    <a:pt x="16948" y="18256"/>
                  </a:cubicBezTo>
                  <a:cubicBezTo>
                    <a:pt x="17081" y="18259"/>
                    <a:pt x="17214" y="18261"/>
                    <a:pt x="17347" y="18261"/>
                  </a:cubicBezTo>
                  <a:cubicBezTo>
                    <a:pt x="18550" y="18261"/>
                    <a:pt x="19752" y="18126"/>
                    <a:pt x="20940" y="17970"/>
                  </a:cubicBezTo>
                  <a:cubicBezTo>
                    <a:pt x="21096" y="17952"/>
                    <a:pt x="21078" y="17753"/>
                    <a:pt x="20983" y="17683"/>
                  </a:cubicBezTo>
                  <a:cubicBezTo>
                    <a:pt x="19169" y="16251"/>
                    <a:pt x="17312" y="14828"/>
                    <a:pt x="15143" y="13943"/>
                  </a:cubicBezTo>
                  <a:cubicBezTo>
                    <a:pt x="14891" y="13839"/>
                    <a:pt x="14640" y="13735"/>
                    <a:pt x="14379" y="13648"/>
                  </a:cubicBezTo>
                  <a:cubicBezTo>
                    <a:pt x="15394" y="13622"/>
                    <a:pt x="16401" y="13509"/>
                    <a:pt x="17390" y="13310"/>
                  </a:cubicBezTo>
                  <a:cubicBezTo>
                    <a:pt x="18510" y="13093"/>
                    <a:pt x="19586" y="12694"/>
                    <a:pt x="20584" y="12147"/>
                  </a:cubicBezTo>
                  <a:cubicBezTo>
                    <a:pt x="20688" y="12086"/>
                    <a:pt x="20697" y="11930"/>
                    <a:pt x="20592" y="11869"/>
                  </a:cubicBezTo>
                  <a:cubicBezTo>
                    <a:pt x="18724" y="10421"/>
                    <a:pt x="16509" y="9856"/>
                    <a:pt x="14257" y="9856"/>
                  </a:cubicBezTo>
                  <a:cubicBezTo>
                    <a:pt x="14092" y="9856"/>
                    <a:pt x="13928" y="9859"/>
                    <a:pt x="13763" y="9865"/>
                  </a:cubicBezTo>
                  <a:cubicBezTo>
                    <a:pt x="14449" y="9474"/>
                    <a:pt x="15117" y="9058"/>
                    <a:pt x="15759" y="8606"/>
                  </a:cubicBezTo>
                  <a:cubicBezTo>
                    <a:pt x="16679" y="7973"/>
                    <a:pt x="17564" y="7279"/>
                    <a:pt x="18397" y="6532"/>
                  </a:cubicBezTo>
                  <a:cubicBezTo>
                    <a:pt x="18484" y="6454"/>
                    <a:pt x="18449" y="6298"/>
                    <a:pt x="18336" y="6263"/>
                  </a:cubicBezTo>
                  <a:cubicBezTo>
                    <a:pt x="17652" y="6124"/>
                    <a:pt x="16971" y="6059"/>
                    <a:pt x="16296" y="6059"/>
                  </a:cubicBezTo>
                  <a:cubicBezTo>
                    <a:pt x="14491" y="6059"/>
                    <a:pt x="12733" y="6528"/>
                    <a:pt x="11090" y="7305"/>
                  </a:cubicBezTo>
                  <a:cubicBezTo>
                    <a:pt x="11429" y="6732"/>
                    <a:pt x="11732" y="6150"/>
                    <a:pt x="12010" y="5543"/>
                  </a:cubicBezTo>
                  <a:cubicBezTo>
                    <a:pt x="12505" y="4467"/>
                    <a:pt x="12930" y="3356"/>
                    <a:pt x="13347" y="2245"/>
                  </a:cubicBezTo>
                  <a:cubicBezTo>
                    <a:pt x="13375" y="2140"/>
                    <a:pt x="13284" y="2046"/>
                    <a:pt x="13183" y="2046"/>
                  </a:cubicBezTo>
                  <a:cubicBezTo>
                    <a:pt x="13160" y="2046"/>
                    <a:pt x="13135" y="2052"/>
                    <a:pt x="13112" y="2063"/>
                  </a:cubicBezTo>
                  <a:cubicBezTo>
                    <a:pt x="11455" y="3070"/>
                    <a:pt x="9867" y="4198"/>
                    <a:pt x="8374" y="5448"/>
                  </a:cubicBezTo>
                  <a:cubicBezTo>
                    <a:pt x="8157" y="5630"/>
                    <a:pt x="7940" y="5821"/>
                    <a:pt x="7723" y="6012"/>
                  </a:cubicBezTo>
                  <a:cubicBezTo>
                    <a:pt x="7992" y="5057"/>
                    <a:pt x="8201" y="4085"/>
                    <a:pt x="8348" y="3105"/>
                  </a:cubicBezTo>
                  <a:cubicBezTo>
                    <a:pt x="8504" y="2124"/>
                    <a:pt x="8582" y="1135"/>
                    <a:pt x="8608" y="145"/>
                  </a:cubicBezTo>
                  <a:cubicBezTo>
                    <a:pt x="8608" y="73"/>
                    <a:pt x="8543" y="0"/>
                    <a:pt x="84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1102850" y="3900625"/>
              <a:ext cx="174100" cy="142800"/>
            </a:xfrm>
            <a:custGeom>
              <a:rect b="b" l="l" r="r" t="t"/>
              <a:pathLst>
                <a:path extrusionOk="0" h="5712" w="6964">
                  <a:moveTo>
                    <a:pt x="6761" y="0"/>
                  </a:moveTo>
                  <a:cubicBezTo>
                    <a:pt x="6739" y="0"/>
                    <a:pt x="6715" y="6"/>
                    <a:pt x="6691" y="19"/>
                  </a:cubicBezTo>
                  <a:lnTo>
                    <a:pt x="6691" y="28"/>
                  </a:lnTo>
                  <a:cubicBezTo>
                    <a:pt x="5459" y="687"/>
                    <a:pt x="4331" y="1590"/>
                    <a:pt x="3263" y="2492"/>
                  </a:cubicBezTo>
                  <a:cubicBezTo>
                    <a:pt x="2725" y="2952"/>
                    <a:pt x="2196" y="3421"/>
                    <a:pt x="1675" y="3907"/>
                  </a:cubicBezTo>
                  <a:cubicBezTo>
                    <a:pt x="1155" y="4392"/>
                    <a:pt x="591" y="4887"/>
                    <a:pt x="122" y="5425"/>
                  </a:cubicBezTo>
                  <a:cubicBezTo>
                    <a:pt x="0" y="5547"/>
                    <a:pt x="106" y="5711"/>
                    <a:pt x="236" y="5711"/>
                  </a:cubicBezTo>
                  <a:cubicBezTo>
                    <a:pt x="273" y="5711"/>
                    <a:pt x="312" y="5699"/>
                    <a:pt x="348" y="5668"/>
                  </a:cubicBezTo>
                  <a:cubicBezTo>
                    <a:pt x="868" y="5226"/>
                    <a:pt x="1328" y="4705"/>
                    <a:pt x="1823" y="4228"/>
                  </a:cubicBezTo>
                  <a:cubicBezTo>
                    <a:pt x="2344" y="3742"/>
                    <a:pt x="2873" y="3264"/>
                    <a:pt x="3411" y="2804"/>
                  </a:cubicBezTo>
                  <a:cubicBezTo>
                    <a:pt x="4496" y="1893"/>
                    <a:pt x="5641" y="1052"/>
                    <a:pt x="6830" y="279"/>
                  </a:cubicBezTo>
                  <a:cubicBezTo>
                    <a:pt x="6963" y="190"/>
                    <a:pt x="6888" y="0"/>
                    <a:pt x="6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1107950" y="3964400"/>
              <a:ext cx="227800" cy="78725"/>
            </a:xfrm>
            <a:custGeom>
              <a:rect b="b" l="l" r="r" t="t"/>
              <a:pathLst>
                <a:path extrusionOk="0" h="3149" w="9112">
                  <a:moveTo>
                    <a:pt x="8970" y="0"/>
                  </a:moveTo>
                  <a:cubicBezTo>
                    <a:pt x="8964" y="0"/>
                    <a:pt x="8958" y="1"/>
                    <a:pt x="8952" y="2"/>
                  </a:cubicBezTo>
                  <a:cubicBezTo>
                    <a:pt x="8214" y="227"/>
                    <a:pt x="7485" y="514"/>
                    <a:pt x="6747" y="765"/>
                  </a:cubicBezTo>
                  <a:cubicBezTo>
                    <a:pt x="6010" y="1008"/>
                    <a:pt x="5272" y="1234"/>
                    <a:pt x="4526" y="1468"/>
                  </a:cubicBezTo>
                  <a:cubicBezTo>
                    <a:pt x="3806" y="1694"/>
                    <a:pt x="3085" y="1911"/>
                    <a:pt x="2356" y="2128"/>
                  </a:cubicBezTo>
                  <a:cubicBezTo>
                    <a:pt x="1983" y="2241"/>
                    <a:pt x="1619" y="2362"/>
                    <a:pt x="1246" y="2484"/>
                  </a:cubicBezTo>
                  <a:cubicBezTo>
                    <a:pt x="881" y="2596"/>
                    <a:pt x="491" y="2692"/>
                    <a:pt x="152" y="2857"/>
                  </a:cubicBezTo>
                  <a:cubicBezTo>
                    <a:pt x="1" y="2937"/>
                    <a:pt x="77" y="3148"/>
                    <a:pt x="218" y="3148"/>
                  </a:cubicBezTo>
                  <a:cubicBezTo>
                    <a:pt x="230" y="3148"/>
                    <a:pt x="243" y="3147"/>
                    <a:pt x="256" y="3143"/>
                  </a:cubicBezTo>
                  <a:cubicBezTo>
                    <a:pt x="638" y="3074"/>
                    <a:pt x="1011" y="2918"/>
                    <a:pt x="1376" y="2796"/>
                  </a:cubicBezTo>
                  <a:cubicBezTo>
                    <a:pt x="1749" y="2683"/>
                    <a:pt x="2122" y="2562"/>
                    <a:pt x="2495" y="2449"/>
                  </a:cubicBezTo>
                  <a:cubicBezTo>
                    <a:pt x="3233" y="2215"/>
                    <a:pt x="3979" y="1989"/>
                    <a:pt x="4717" y="1763"/>
                  </a:cubicBezTo>
                  <a:cubicBezTo>
                    <a:pt x="6157" y="1312"/>
                    <a:pt x="7676" y="878"/>
                    <a:pt x="9030" y="193"/>
                  </a:cubicBezTo>
                  <a:cubicBezTo>
                    <a:pt x="9112" y="135"/>
                    <a:pt x="9070" y="0"/>
                    <a:pt x="89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1109575" y="4040600"/>
              <a:ext cx="240625" cy="22550"/>
            </a:xfrm>
            <a:custGeom>
              <a:rect b="b" l="l" r="r" t="t"/>
              <a:pathLst>
                <a:path extrusionOk="0" h="902" w="9625">
                  <a:moveTo>
                    <a:pt x="567" y="1"/>
                  </a:moveTo>
                  <a:cubicBezTo>
                    <a:pt x="426" y="1"/>
                    <a:pt x="285" y="7"/>
                    <a:pt x="148" y="26"/>
                  </a:cubicBezTo>
                  <a:cubicBezTo>
                    <a:pt x="9" y="60"/>
                    <a:pt x="1" y="269"/>
                    <a:pt x="148" y="312"/>
                  </a:cubicBezTo>
                  <a:cubicBezTo>
                    <a:pt x="513" y="381"/>
                    <a:pt x="903" y="364"/>
                    <a:pt x="1285" y="373"/>
                  </a:cubicBezTo>
                  <a:cubicBezTo>
                    <a:pt x="1684" y="381"/>
                    <a:pt x="2092" y="399"/>
                    <a:pt x="2500" y="416"/>
                  </a:cubicBezTo>
                  <a:cubicBezTo>
                    <a:pt x="3315" y="451"/>
                    <a:pt x="4123" y="494"/>
                    <a:pt x="4938" y="546"/>
                  </a:cubicBezTo>
                  <a:cubicBezTo>
                    <a:pt x="5728" y="598"/>
                    <a:pt x="6518" y="651"/>
                    <a:pt x="7307" y="720"/>
                  </a:cubicBezTo>
                  <a:cubicBezTo>
                    <a:pt x="7706" y="755"/>
                    <a:pt x="8114" y="789"/>
                    <a:pt x="8522" y="824"/>
                  </a:cubicBezTo>
                  <a:cubicBezTo>
                    <a:pt x="8724" y="846"/>
                    <a:pt x="8970" y="902"/>
                    <a:pt x="9200" y="902"/>
                  </a:cubicBezTo>
                  <a:cubicBezTo>
                    <a:pt x="9337" y="902"/>
                    <a:pt x="9468" y="882"/>
                    <a:pt x="9581" y="824"/>
                  </a:cubicBezTo>
                  <a:cubicBezTo>
                    <a:pt x="9624" y="798"/>
                    <a:pt x="9624" y="737"/>
                    <a:pt x="9581" y="711"/>
                  </a:cubicBezTo>
                  <a:cubicBezTo>
                    <a:pt x="9329" y="512"/>
                    <a:pt x="8887" y="546"/>
                    <a:pt x="8583" y="512"/>
                  </a:cubicBezTo>
                  <a:cubicBezTo>
                    <a:pt x="8175" y="468"/>
                    <a:pt x="7767" y="434"/>
                    <a:pt x="7368" y="399"/>
                  </a:cubicBezTo>
                  <a:cubicBezTo>
                    <a:pt x="6552" y="321"/>
                    <a:pt x="5745" y="260"/>
                    <a:pt x="4938" y="208"/>
                  </a:cubicBezTo>
                  <a:cubicBezTo>
                    <a:pt x="4149" y="156"/>
                    <a:pt x="3350" y="112"/>
                    <a:pt x="2561" y="78"/>
                  </a:cubicBezTo>
                  <a:cubicBezTo>
                    <a:pt x="2161" y="60"/>
                    <a:pt x="1753" y="43"/>
                    <a:pt x="1346" y="34"/>
                  </a:cubicBezTo>
                  <a:cubicBezTo>
                    <a:pt x="1092" y="23"/>
                    <a:pt x="828" y="1"/>
                    <a:pt x="5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1109700" y="4041850"/>
              <a:ext cx="234100" cy="127625"/>
            </a:xfrm>
            <a:custGeom>
              <a:rect b="b" l="l" r="r" t="t"/>
              <a:pathLst>
                <a:path extrusionOk="0" h="5105" w="9364">
                  <a:moveTo>
                    <a:pt x="228" y="1"/>
                  </a:moveTo>
                  <a:cubicBezTo>
                    <a:pt x="89" y="1"/>
                    <a:pt x="0" y="203"/>
                    <a:pt x="152" y="297"/>
                  </a:cubicBezTo>
                  <a:cubicBezTo>
                    <a:pt x="499" y="566"/>
                    <a:pt x="907" y="765"/>
                    <a:pt x="1297" y="982"/>
                  </a:cubicBezTo>
                  <a:cubicBezTo>
                    <a:pt x="1644" y="1191"/>
                    <a:pt x="1991" y="1390"/>
                    <a:pt x="2347" y="1590"/>
                  </a:cubicBezTo>
                  <a:cubicBezTo>
                    <a:pt x="3111" y="2006"/>
                    <a:pt x="3866" y="2423"/>
                    <a:pt x="4638" y="2831"/>
                  </a:cubicBezTo>
                  <a:cubicBezTo>
                    <a:pt x="6131" y="3612"/>
                    <a:pt x="7623" y="4436"/>
                    <a:pt x="9168" y="5096"/>
                  </a:cubicBezTo>
                  <a:cubicBezTo>
                    <a:pt x="9183" y="5101"/>
                    <a:pt x="9197" y="5104"/>
                    <a:pt x="9210" y="5104"/>
                  </a:cubicBezTo>
                  <a:cubicBezTo>
                    <a:pt x="9313" y="5104"/>
                    <a:pt x="9363" y="4940"/>
                    <a:pt x="9263" y="4879"/>
                  </a:cubicBezTo>
                  <a:lnTo>
                    <a:pt x="9263" y="4879"/>
                  </a:lnTo>
                  <a:lnTo>
                    <a:pt x="9263" y="4887"/>
                  </a:lnTo>
                  <a:cubicBezTo>
                    <a:pt x="7806" y="4020"/>
                    <a:pt x="6252" y="3308"/>
                    <a:pt x="4760" y="2518"/>
                  </a:cubicBezTo>
                  <a:cubicBezTo>
                    <a:pt x="4031" y="2128"/>
                    <a:pt x="3302" y="1729"/>
                    <a:pt x="2582" y="1321"/>
                  </a:cubicBezTo>
                  <a:cubicBezTo>
                    <a:pt x="2208" y="1112"/>
                    <a:pt x="1844" y="904"/>
                    <a:pt x="1479" y="696"/>
                  </a:cubicBezTo>
                  <a:cubicBezTo>
                    <a:pt x="1098" y="479"/>
                    <a:pt x="716" y="210"/>
                    <a:pt x="317" y="28"/>
                  </a:cubicBezTo>
                  <a:cubicBezTo>
                    <a:pt x="286" y="9"/>
                    <a:pt x="256" y="1"/>
                    <a:pt x="2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1103925" y="4040875"/>
              <a:ext cx="160550" cy="182150"/>
            </a:xfrm>
            <a:custGeom>
              <a:rect b="b" l="l" r="r" t="t"/>
              <a:pathLst>
                <a:path extrusionOk="0" h="7286" w="6422">
                  <a:moveTo>
                    <a:pt x="231" y="1"/>
                  </a:moveTo>
                  <a:cubicBezTo>
                    <a:pt x="108" y="1"/>
                    <a:pt x="0" y="161"/>
                    <a:pt x="105" y="292"/>
                  </a:cubicBezTo>
                  <a:cubicBezTo>
                    <a:pt x="1068" y="1481"/>
                    <a:pt x="2118" y="2618"/>
                    <a:pt x="3142" y="3772"/>
                  </a:cubicBezTo>
                  <a:cubicBezTo>
                    <a:pt x="3637" y="4336"/>
                    <a:pt x="4132" y="4900"/>
                    <a:pt x="4626" y="5464"/>
                  </a:cubicBezTo>
                  <a:cubicBezTo>
                    <a:pt x="4878" y="5759"/>
                    <a:pt x="5121" y="6046"/>
                    <a:pt x="5372" y="6332"/>
                  </a:cubicBezTo>
                  <a:cubicBezTo>
                    <a:pt x="5624" y="6636"/>
                    <a:pt x="5867" y="6992"/>
                    <a:pt x="6171" y="7252"/>
                  </a:cubicBezTo>
                  <a:cubicBezTo>
                    <a:pt x="6198" y="7275"/>
                    <a:pt x="6230" y="7285"/>
                    <a:pt x="6261" y="7285"/>
                  </a:cubicBezTo>
                  <a:cubicBezTo>
                    <a:pt x="6346" y="7285"/>
                    <a:pt x="6421" y="7207"/>
                    <a:pt x="6370" y="7104"/>
                  </a:cubicBezTo>
                  <a:cubicBezTo>
                    <a:pt x="6206" y="6775"/>
                    <a:pt x="5928" y="6488"/>
                    <a:pt x="5685" y="6202"/>
                  </a:cubicBezTo>
                  <a:cubicBezTo>
                    <a:pt x="5451" y="5916"/>
                    <a:pt x="5199" y="5621"/>
                    <a:pt x="4947" y="5325"/>
                  </a:cubicBezTo>
                  <a:cubicBezTo>
                    <a:pt x="4453" y="4744"/>
                    <a:pt x="3941" y="4163"/>
                    <a:pt x="3429" y="3581"/>
                  </a:cubicBezTo>
                  <a:cubicBezTo>
                    <a:pt x="2396" y="2410"/>
                    <a:pt x="1372" y="1230"/>
                    <a:pt x="348" y="58"/>
                  </a:cubicBezTo>
                  <a:cubicBezTo>
                    <a:pt x="312" y="18"/>
                    <a:pt x="271" y="1"/>
                    <a:pt x="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1103700" y="4037550"/>
              <a:ext cx="73175" cy="204700"/>
            </a:xfrm>
            <a:custGeom>
              <a:rect b="b" l="l" r="r" t="t"/>
              <a:pathLst>
                <a:path extrusionOk="0" h="8188" w="2927">
                  <a:moveTo>
                    <a:pt x="163" y="0"/>
                  </a:moveTo>
                  <a:cubicBezTo>
                    <a:pt x="81" y="0"/>
                    <a:pt x="1" y="53"/>
                    <a:pt x="10" y="156"/>
                  </a:cubicBezTo>
                  <a:cubicBezTo>
                    <a:pt x="62" y="851"/>
                    <a:pt x="262" y="1554"/>
                    <a:pt x="426" y="2230"/>
                  </a:cubicBezTo>
                  <a:cubicBezTo>
                    <a:pt x="591" y="2907"/>
                    <a:pt x="800" y="3593"/>
                    <a:pt x="1017" y="4261"/>
                  </a:cubicBezTo>
                  <a:cubicBezTo>
                    <a:pt x="1234" y="4912"/>
                    <a:pt x="1476" y="5554"/>
                    <a:pt x="1737" y="6179"/>
                  </a:cubicBezTo>
                  <a:cubicBezTo>
                    <a:pt x="2015" y="6838"/>
                    <a:pt x="2284" y="7550"/>
                    <a:pt x="2700" y="8140"/>
                  </a:cubicBezTo>
                  <a:cubicBezTo>
                    <a:pt x="2723" y="8172"/>
                    <a:pt x="2762" y="8188"/>
                    <a:pt x="2800" y="8188"/>
                  </a:cubicBezTo>
                  <a:cubicBezTo>
                    <a:pt x="2865" y="8188"/>
                    <a:pt x="2927" y="8144"/>
                    <a:pt x="2900" y="8062"/>
                  </a:cubicBezTo>
                  <a:cubicBezTo>
                    <a:pt x="2683" y="7437"/>
                    <a:pt x="2353" y="6838"/>
                    <a:pt x="2101" y="6231"/>
                  </a:cubicBezTo>
                  <a:cubicBezTo>
                    <a:pt x="1824" y="5554"/>
                    <a:pt x="1572" y="4877"/>
                    <a:pt x="1346" y="4183"/>
                  </a:cubicBezTo>
                  <a:cubicBezTo>
                    <a:pt x="1129" y="3532"/>
                    <a:pt x="938" y="2873"/>
                    <a:pt x="774" y="2204"/>
                  </a:cubicBezTo>
                  <a:cubicBezTo>
                    <a:pt x="600" y="1510"/>
                    <a:pt x="513" y="799"/>
                    <a:pt x="322" y="113"/>
                  </a:cubicBezTo>
                  <a:cubicBezTo>
                    <a:pt x="303" y="38"/>
                    <a:pt x="232" y="0"/>
                    <a:pt x="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1104375" y="3873825"/>
              <a:ext cx="85425" cy="169900"/>
            </a:xfrm>
            <a:custGeom>
              <a:rect b="b" l="l" r="r" t="t"/>
              <a:pathLst>
                <a:path extrusionOk="0" h="6796" w="3417">
                  <a:moveTo>
                    <a:pt x="3261" y="0"/>
                  </a:moveTo>
                  <a:cubicBezTo>
                    <a:pt x="3221" y="0"/>
                    <a:pt x="3182" y="17"/>
                    <a:pt x="3159" y="58"/>
                  </a:cubicBezTo>
                  <a:lnTo>
                    <a:pt x="3150" y="50"/>
                  </a:lnTo>
                  <a:cubicBezTo>
                    <a:pt x="2517" y="1091"/>
                    <a:pt x="1979" y="2210"/>
                    <a:pt x="1449" y="3295"/>
                  </a:cubicBezTo>
                  <a:cubicBezTo>
                    <a:pt x="1180" y="3833"/>
                    <a:pt x="929" y="4371"/>
                    <a:pt x="686" y="4918"/>
                  </a:cubicBezTo>
                  <a:cubicBezTo>
                    <a:pt x="564" y="5195"/>
                    <a:pt x="443" y="5473"/>
                    <a:pt x="330" y="5760"/>
                  </a:cubicBezTo>
                  <a:cubicBezTo>
                    <a:pt x="217" y="6029"/>
                    <a:pt x="70" y="6306"/>
                    <a:pt x="18" y="6593"/>
                  </a:cubicBezTo>
                  <a:cubicBezTo>
                    <a:pt x="0" y="6704"/>
                    <a:pt x="89" y="6795"/>
                    <a:pt x="178" y="6795"/>
                  </a:cubicBezTo>
                  <a:cubicBezTo>
                    <a:pt x="221" y="6795"/>
                    <a:pt x="264" y="6774"/>
                    <a:pt x="295" y="6723"/>
                  </a:cubicBezTo>
                  <a:cubicBezTo>
                    <a:pt x="426" y="6480"/>
                    <a:pt x="530" y="6219"/>
                    <a:pt x="616" y="5959"/>
                  </a:cubicBezTo>
                  <a:cubicBezTo>
                    <a:pt x="729" y="5681"/>
                    <a:pt x="851" y="5404"/>
                    <a:pt x="972" y="5126"/>
                  </a:cubicBezTo>
                  <a:cubicBezTo>
                    <a:pt x="1233" y="4536"/>
                    <a:pt x="1510" y="3955"/>
                    <a:pt x="1788" y="3373"/>
                  </a:cubicBezTo>
                  <a:cubicBezTo>
                    <a:pt x="2317" y="2306"/>
                    <a:pt x="2925" y="1256"/>
                    <a:pt x="3376" y="154"/>
                  </a:cubicBezTo>
                  <a:cubicBezTo>
                    <a:pt x="3416" y="67"/>
                    <a:pt x="3338" y="0"/>
                    <a:pt x="32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1079200" y="4039250"/>
              <a:ext cx="32800" cy="183375"/>
            </a:xfrm>
            <a:custGeom>
              <a:rect b="b" l="l" r="r" t="t"/>
              <a:pathLst>
                <a:path extrusionOk="0" h="7335" w="1312">
                  <a:moveTo>
                    <a:pt x="1140" y="1"/>
                  </a:moveTo>
                  <a:cubicBezTo>
                    <a:pt x="1053" y="1"/>
                    <a:pt x="959" y="55"/>
                    <a:pt x="947" y="166"/>
                  </a:cubicBezTo>
                  <a:cubicBezTo>
                    <a:pt x="773" y="1381"/>
                    <a:pt x="573" y="2596"/>
                    <a:pt x="391" y="3811"/>
                  </a:cubicBezTo>
                  <a:cubicBezTo>
                    <a:pt x="313" y="4401"/>
                    <a:pt x="226" y="4991"/>
                    <a:pt x="174" y="5581"/>
                  </a:cubicBezTo>
                  <a:cubicBezTo>
                    <a:pt x="122" y="6111"/>
                    <a:pt x="1" y="6736"/>
                    <a:pt x="122" y="7256"/>
                  </a:cubicBezTo>
                  <a:cubicBezTo>
                    <a:pt x="135" y="7308"/>
                    <a:pt x="181" y="7334"/>
                    <a:pt x="226" y="7334"/>
                  </a:cubicBezTo>
                  <a:cubicBezTo>
                    <a:pt x="272" y="7334"/>
                    <a:pt x="317" y="7308"/>
                    <a:pt x="330" y="7256"/>
                  </a:cubicBezTo>
                  <a:lnTo>
                    <a:pt x="330" y="7265"/>
                  </a:lnTo>
                  <a:cubicBezTo>
                    <a:pt x="478" y="6736"/>
                    <a:pt x="443" y="6128"/>
                    <a:pt x="504" y="5581"/>
                  </a:cubicBezTo>
                  <a:cubicBezTo>
                    <a:pt x="573" y="4991"/>
                    <a:pt x="643" y="4401"/>
                    <a:pt x="730" y="3820"/>
                  </a:cubicBezTo>
                  <a:cubicBezTo>
                    <a:pt x="912" y="2605"/>
                    <a:pt x="1120" y="1390"/>
                    <a:pt x="1294" y="166"/>
                  </a:cubicBezTo>
                  <a:cubicBezTo>
                    <a:pt x="1311" y="57"/>
                    <a:pt x="1229" y="1"/>
                    <a:pt x="1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1106100" y="3752950"/>
              <a:ext cx="87100" cy="286025"/>
            </a:xfrm>
            <a:custGeom>
              <a:rect b="b" l="l" r="r" t="t"/>
              <a:pathLst>
                <a:path extrusionOk="0" h="11441" w="3484">
                  <a:moveTo>
                    <a:pt x="3356" y="1"/>
                  </a:moveTo>
                  <a:cubicBezTo>
                    <a:pt x="3324" y="1"/>
                    <a:pt x="3292" y="13"/>
                    <a:pt x="3272" y="42"/>
                  </a:cubicBezTo>
                  <a:cubicBezTo>
                    <a:pt x="2700" y="823"/>
                    <a:pt x="2318" y="1787"/>
                    <a:pt x="1945" y="2672"/>
                  </a:cubicBezTo>
                  <a:cubicBezTo>
                    <a:pt x="1563" y="3583"/>
                    <a:pt x="1233" y="4520"/>
                    <a:pt x="955" y="5475"/>
                  </a:cubicBezTo>
                  <a:cubicBezTo>
                    <a:pt x="678" y="6421"/>
                    <a:pt x="461" y="7392"/>
                    <a:pt x="304" y="8364"/>
                  </a:cubicBezTo>
                  <a:cubicBezTo>
                    <a:pt x="148" y="9319"/>
                    <a:pt x="1" y="10317"/>
                    <a:pt x="27" y="11297"/>
                  </a:cubicBezTo>
                  <a:cubicBezTo>
                    <a:pt x="35" y="11393"/>
                    <a:pt x="109" y="11441"/>
                    <a:pt x="182" y="11441"/>
                  </a:cubicBezTo>
                  <a:cubicBezTo>
                    <a:pt x="255" y="11441"/>
                    <a:pt x="326" y="11393"/>
                    <a:pt x="330" y="11297"/>
                  </a:cubicBezTo>
                  <a:cubicBezTo>
                    <a:pt x="426" y="10308"/>
                    <a:pt x="469" y="9328"/>
                    <a:pt x="626" y="8338"/>
                  </a:cubicBezTo>
                  <a:cubicBezTo>
                    <a:pt x="790" y="7384"/>
                    <a:pt x="1007" y="6438"/>
                    <a:pt x="1276" y="5501"/>
                  </a:cubicBezTo>
                  <a:cubicBezTo>
                    <a:pt x="1554" y="4572"/>
                    <a:pt x="1875" y="3652"/>
                    <a:pt x="2248" y="2758"/>
                  </a:cubicBezTo>
                  <a:cubicBezTo>
                    <a:pt x="2613" y="1865"/>
                    <a:pt x="3107" y="1023"/>
                    <a:pt x="3454" y="120"/>
                  </a:cubicBezTo>
                  <a:cubicBezTo>
                    <a:pt x="3483" y="51"/>
                    <a:pt x="3420" y="1"/>
                    <a:pt x="33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1021925" y="4045375"/>
              <a:ext cx="90525" cy="290000"/>
            </a:xfrm>
            <a:custGeom>
              <a:rect b="b" l="l" r="r" t="t"/>
              <a:pathLst>
                <a:path extrusionOk="0" h="11600" w="3621">
                  <a:moveTo>
                    <a:pt x="3395" y="0"/>
                  </a:moveTo>
                  <a:cubicBezTo>
                    <a:pt x="3346" y="0"/>
                    <a:pt x="3297" y="23"/>
                    <a:pt x="3264" y="78"/>
                  </a:cubicBezTo>
                  <a:cubicBezTo>
                    <a:pt x="2222" y="1796"/>
                    <a:pt x="1424" y="3653"/>
                    <a:pt x="877" y="5579"/>
                  </a:cubicBezTo>
                  <a:cubicBezTo>
                    <a:pt x="608" y="6543"/>
                    <a:pt x="400" y="7515"/>
                    <a:pt x="252" y="8504"/>
                  </a:cubicBezTo>
                  <a:cubicBezTo>
                    <a:pt x="105" y="9493"/>
                    <a:pt x="1" y="10517"/>
                    <a:pt x="70" y="11515"/>
                  </a:cubicBezTo>
                  <a:cubicBezTo>
                    <a:pt x="75" y="11571"/>
                    <a:pt x="118" y="11600"/>
                    <a:pt x="161" y="11600"/>
                  </a:cubicBezTo>
                  <a:cubicBezTo>
                    <a:pt x="205" y="11600"/>
                    <a:pt x="248" y="11571"/>
                    <a:pt x="252" y="11515"/>
                  </a:cubicBezTo>
                  <a:lnTo>
                    <a:pt x="252" y="11524"/>
                  </a:lnTo>
                  <a:cubicBezTo>
                    <a:pt x="348" y="10552"/>
                    <a:pt x="400" y="9589"/>
                    <a:pt x="539" y="8625"/>
                  </a:cubicBezTo>
                  <a:cubicBezTo>
                    <a:pt x="695" y="7627"/>
                    <a:pt x="903" y="6638"/>
                    <a:pt x="1181" y="5675"/>
                  </a:cubicBezTo>
                  <a:cubicBezTo>
                    <a:pt x="1728" y="3774"/>
                    <a:pt x="2517" y="1943"/>
                    <a:pt x="3541" y="251"/>
                  </a:cubicBezTo>
                  <a:cubicBezTo>
                    <a:pt x="3620" y="124"/>
                    <a:pt x="3508" y="0"/>
                    <a:pt x="3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1117850" y="3798550"/>
              <a:ext cx="191850" cy="230300"/>
            </a:xfrm>
            <a:custGeom>
              <a:rect b="b" l="l" r="r" t="t"/>
              <a:pathLst>
                <a:path extrusionOk="0" h="9212" w="7674">
                  <a:moveTo>
                    <a:pt x="7616" y="1"/>
                  </a:moveTo>
                  <a:cubicBezTo>
                    <a:pt x="7608" y="1"/>
                    <a:pt x="7600" y="2"/>
                    <a:pt x="7592" y="6"/>
                  </a:cubicBezTo>
                  <a:cubicBezTo>
                    <a:pt x="6820" y="631"/>
                    <a:pt x="6169" y="1386"/>
                    <a:pt x="5518" y="2132"/>
                  </a:cubicBezTo>
                  <a:cubicBezTo>
                    <a:pt x="4902" y="2852"/>
                    <a:pt x="4295" y="3581"/>
                    <a:pt x="3705" y="4319"/>
                  </a:cubicBezTo>
                  <a:cubicBezTo>
                    <a:pt x="2472" y="5846"/>
                    <a:pt x="1258" y="7399"/>
                    <a:pt x="86" y="8979"/>
                  </a:cubicBezTo>
                  <a:cubicBezTo>
                    <a:pt x="0" y="9095"/>
                    <a:pt x="110" y="9212"/>
                    <a:pt x="224" y="9212"/>
                  </a:cubicBezTo>
                  <a:cubicBezTo>
                    <a:pt x="271" y="9212"/>
                    <a:pt x="320" y="9192"/>
                    <a:pt x="355" y="9144"/>
                  </a:cubicBezTo>
                  <a:cubicBezTo>
                    <a:pt x="1544" y="7608"/>
                    <a:pt x="2715" y="6046"/>
                    <a:pt x="3930" y="4536"/>
                  </a:cubicBezTo>
                  <a:cubicBezTo>
                    <a:pt x="4546" y="3772"/>
                    <a:pt x="5171" y="3017"/>
                    <a:pt x="5805" y="2271"/>
                  </a:cubicBezTo>
                  <a:cubicBezTo>
                    <a:pt x="6430" y="1542"/>
                    <a:pt x="7089" y="830"/>
                    <a:pt x="7653" y="58"/>
                  </a:cubicBezTo>
                  <a:cubicBezTo>
                    <a:pt x="7674" y="24"/>
                    <a:pt x="7646" y="1"/>
                    <a:pt x="76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1113175" y="3884375"/>
              <a:ext cx="320900" cy="153400"/>
            </a:xfrm>
            <a:custGeom>
              <a:rect b="b" l="l" r="r" t="t"/>
              <a:pathLst>
                <a:path extrusionOk="0" h="6136" w="12836">
                  <a:moveTo>
                    <a:pt x="12717" y="0"/>
                  </a:moveTo>
                  <a:cubicBezTo>
                    <a:pt x="12714" y="0"/>
                    <a:pt x="12711" y="0"/>
                    <a:pt x="12708" y="1"/>
                  </a:cubicBezTo>
                  <a:lnTo>
                    <a:pt x="12717" y="9"/>
                  </a:lnTo>
                  <a:cubicBezTo>
                    <a:pt x="12257" y="79"/>
                    <a:pt x="11797" y="244"/>
                    <a:pt x="11355" y="391"/>
                  </a:cubicBezTo>
                  <a:cubicBezTo>
                    <a:pt x="10903" y="539"/>
                    <a:pt x="10435" y="695"/>
                    <a:pt x="9984" y="860"/>
                  </a:cubicBezTo>
                  <a:cubicBezTo>
                    <a:pt x="9107" y="1181"/>
                    <a:pt x="8231" y="1528"/>
                    <a:pt x="7363" y="1892"/>
                  </a:cubicBezTo>
                  <a:cubicBezTo>
                    <a:pt x="5697" y="2595"/>
                    <a:pt x="4074" y="3402"/>
                    <a:pt x="2512" y="4305"/>
                  </a:cubicBezTo>
                  <a:cubicBezTo>
                    <a:pt x="1688" y="4782"/>
                    <a:pt x="863" y="5268"/>
                    <a:pt x="126" y="5867"/>
                  </a:cubicBezTo>
                  <a:cubicBezTo>
                    <a:pt x="1" y="5971"/>
                    <a:pt x="114" y="6136"/>
                    <a:pt x="245" y="6136"/>
                  </a:cubicBezTo>
                  <a:cubicBezTo>
                    <a:pt x="277" y="6136"/>
                    <a:pt x="311" y="6126"/>
                    <a:pt x="343" y="6101"/>
                  </a:cubicBezTo>
                  <a:cubicBezTo>
                    <a:pt x="1184" y="5398"/>
                    <a:pt x="2165" y="4860"/>
                    <a:pt x="3111" y="4314"/>
                  </a:cubicBezTo>
                  <a:cubicBezTo>
                    <a:pt x="4057" y="3776"/>
                    <a:pt x="5055" y="3264"/>
                    <a:pt x="6052" y="2804"/>
                  </a:cubicBezTo>
                  <a:cubicBezTo>
                    <a:pt x="7155" y="2292"/>
                    <a:pt x="8274" y="1823"/>
                    <a:pt x="9402" y="1389"/>
                  </a:cubicBezTo>
                  <a:cubicBezTo>
                    <a:pt x="9975" y="1172"/>
                    <a:pt x="10556" y="955"/>
                    <a:pt x="11138" y="738"/>
                  </a:cubicBezTo>
                  <a:cubicBezTo>
                    <a:pt x="11676" y="547"/>
                    <a:pt x="12248" y="400"/>
                    <a:pt x="12760" y="140"/>
                  </a:cubicBezTo>
                  <a:cubicBezTo>
                    <a:pt x="12836" y="106"/>
                    <a:pt x="12790" y="0"/>
                    <a:pt x="12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a:off x="1115700" y="4008150"/>
              <a:ext cx="352950" cy="36875"/>
            </a:xfrm>
            <a:custGeom>
              <a:rect b="b" l="l" r="r" t="t"/>
              <a:pathLst>
                <a:path extrusionOk="0" h="1475" w="14118">
                  <a:moveTo>
                    <a:pt x="10265" y="1"/>
                  </a:moveTo>
                  <a:cubicBezTo>
                    <a:pt x="9204" y="1"/>
                    <a:pt x="8143" y="55"/>
                    <a:pt x="7106" y="126"/>
                  </a:cubicBezTo>
                  <a:cubicBezTo>
                    <a:pt x="4771" y="291"/>
                    <a:pt x="2463" y="638"/>
                    <a:pt x="181" y="1159"/>
                  </a:cubicBezTo>
                  <a:cubicBezTo>
                    <a:pt x="1" y="1216"/>
                    <a:pt x="52" y="1474"/>
                    <a:pt x="226" y="1474"/>
                  </a:cubicBezTo>
                  <a:cubicBezTo>
                    <a:pt x="237" y="1474"/>
                    <a:pt x="248" y="1473"/>
                    <a:pt x="259" y="1471"/>
                  </a:cubicBezTo>
                  <a:cubicBezTo>
                    <a:pt x="2524" y="951"/>
                    <a:pt x="4832" y="603"/>
                    <a:pt x="7158" y="447"/>
                  </a:cubicBezTo>
                  <a:cubicBezTo>
                    <a:pt x="8286" y="369"/>
                    <a:pt x="9414" y="334"/>
                    <a:pt x="10551" y="334"/>
                  </a:cubicBezTo>
                  <a:cubicBezTo>
                    <a:pt x="11645" y="343"/>
                    <a:pt x="12748" y="405"/>
                    <a:pt x="13843" y="405"/>
                  </a:cubicBezTo>
                  <a:cubicBezTo>
                    <a:pt x="13912" y="405"/>
                    <a:pt x="13980" y="404"/>
                    <a:pt x="14048" y="404"/>
                  </a:cubicBezTo>
                  <a:cubicBezTo>
                    <a:pt x="14100" y="404"/>
                    <a:pt x="14117" y="326"/>
                    <a:pt x="14065" y="308"/>
                  </a:cubicBezTo>
                  <a:cubicBezTo>
                    <a:pt x="12826" y="81"/>
                    <a:pt x="11546" y="1"/>
                    <a:pt x="10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1114625" y="4041375"/>
              <a:ext cx="379625" cy="120500"/>
            </a:xfrm>
            <a:custGeom>
              <a:rect b="b" l="l" r="r" t="t"/>
              <a:pathLst>
                <a:path extrusionOk="0" h="4820" w="15185">
                  <a:moveTo>
                    <a:pt x="234" y="0"/>
                  </a:moveTo>
                  <a:cubicBezTo>
                    <a:pt x="67" y="0"/>
                    <a:pt x="0" y="242"/>
                    <a:pt x="172" y="316"/>
                  </a:cubicBezTo>
                  <a:lnTo>
                    <a:pt x="7652" y="2615"/>
                  </a:lnTo>
                  <a:cubicBezTo>
                    <a:pt x="8876" y="2989"/>
                    <a:pt x="10108" y="3370"/>
                    <a:pt x="11331" y="3743"/>
                  </a:cubicBezTo>
                  <a:lnTo>
                    <a:pt x="13232" y="4325"/>
                  </a:lnTo>
                  <a:cubicBezTo>
                    <a:pt x="13822" y="4507"/>
                    <a:pt x="14438" y="4750"/>
                    <a:pt x="15054" y="4820"/>
                  </a:cubicBezTo>
                  <a:cubicBezTo>
                    <a:pt x="15150" y="4820"/>
                    <a:pt x="15184" y="4698"/>
                    <a:pt x="15106" y="4646"/>
                  </a:cubicBezTo>
                  <a:cubicBezTo>
                    <a:pt x="14551" y="4360"/>
                    <a:pt x="13909" y="4212"/>
                    <a:pt x="13319" y="4030"/>
                  </a:cubicBezTo>
                  <a:lnTo>
                    <a:pt x="11418" y="3440"/>
                  </a:lnTo>
                  <a:cubicBezTo>
                    <a:pt x="10195" y="3058"/>
                    <a:pt x="8962" y="2685"/>
                    <a:pt x="7739" y="2312"/>
                  </a:cubicBezTo>
                  <a:lnTo>
                    <a:pt x="267" y="3"/>
                  </a:lnTo>
                  <a:cubicBezTo>
                    <a:pt x="256" y="1"/>
                    <a:pt x="245" y="0"/>
                    <a:pt x="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1108925" y="4038275"/>
              <a:ext cx="301425" cy="219100"/>
            </a:xfrm>
            <a:custGeom>
              <a:rect b="b" l="l" r="r" t="t"/>
              <a:pathLst>
                <a:path extrusionOk="0" h="8764" w="12057">
                  <a:moveTo>
                    <a:pt x="228" y="0"/>
                  </a:moveTo>
                  <a:cubicBezTo>
                    <a:pt x="106" y="0"/>
                    <a:pt x="1" y="153"/>
                    <a:pt x="113" y="266"/>
                  </a:cubicBezTo>
                  <a:cubicBezTo>
                    <a:pt x="1372" y="1663"/>
                    <a:pt x="2847" y="2922"/>
                    <a:pt x="4313" y="4102"/>
                  </a:cubicBezTo>
                  <a:cubicBezTo>
                    <a:pt x="5815" y="5308"/>
                    <a:pt x="7403" y="6393"/>
                    <a:pt x="9069" y="7365"/>
                  </a:cubicBezTo>
                  <a:cubicBezTo>
                    <a:pt x="9520" y="7625"/>
                    <a:pt x="9980" y="7877"/>
                    <a:pt x="10449" y="8120"/>
                  </a:cubicBezTo>
                  <a:cubicBezTo>
                    <a:pt x="10908" y="8354"/>
                    <a:pt x="11420" y="8675"/>
                    <a:pt x="11924" y="8762"/>
                  </a:cubicBezTo>
                  <a:cubicBezTo>
                    <a:pt x="11929" y="8763"/>
                    <a:pt x="11935" y="8764"/>
                    <a:pt x="11940" y="8764"/>
                  </a:cubicBezTo>
                  <a:cubicBezTo>
                    <a:pt x="11997" y="8764"/>
                    <a:pt x="12056" y="8688"/>
                    <a:pt x="11993" y="8640"/>
                  </a:cubicBezTo>
                  <a:lnTo>
                    <a:pt x="11993" y="8632"/>
                  </a:lnTo>
                  <a:cubicBezTo>
                    <a:pt x="11663" y="8363"/>
                    <a:pt x="11230" y="8189"/>
                    <a:pt x="10856" y="7989"/>
                  </a:cubicBezTo>
                  <a:cubicBezTo>
                    <a:pt x="10440" y="7772"/>
                    <a:pt x="10023" y="7547"/>
                    <a:pt x="9615" y="7313"/>
                  </a:cubicBezTo>
                  <a:cubicBezTo>
                    <a:pt x="8800" y="6844"/>
                    <a:pt x="8001" y="6349"/>
                    <a:pt x="7220" y="5829"/>
                  </a:cubicBezTo>
                  <a:cubicBezTo>
                    <a:pt x="5615" y="4753"/>
                    <a:pt x="4096" y="3564"/>
                    <a:pt x="2665" y="2271"/>
                  </a:cubicBezTo>
                  <a:cubicBezTo>
                    <a:pt x="1866" y="1559"/>
                    <a:pt x="1120" y="787"/>
                    <a:pt x="339" y="49"/>
                  </a:cubicBezTo>
                  <a:cubicBezTo>
                    <a:pt x="304" y="15"/>
                    <a:pt x="26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1106950" y="4043500"/>
              <a:ext cx="181775" cy="293625"/>
            </a:xfrm>
            <a:custGeom>
              <a:rect b="b" l="l" r="r" t="t"/>
              <a:pathLst>
                <a:path extrusionOk="0" h="11745" w="7271">
                  <a:moveTo>
                    <a:pt x="215" y="0"/>
                  </a:moveTo>
                  <a:cubicBezTo>
                    <a:pt x="111" y="0"/>
                    <a:pt x="0" y="110"/>
                    <a:pt x="54" y="239"/>
                  </a:cubicBezTo>
                  <a:cubicBezTo>
                    <a:pt x="1008" y="2322"/>
                    <a:pt x="2093" y="4344"/>
                    <a:pt x="3308" y="6288"/>
                  </a:cubicBezTo>
                  <a:cubicBezTo>
                    <a:pt x="3915" y="7260"/>
                    <a:pt x="4540" y="8214"/>
                    <a:pt x="5199" y="9152"/>
                  </a:cubicBezTo>
                  <a:cubicBezTo>
                    <a:pt x="5503" y="9594"/>
                    <a:pt x="5824" y="10037"/>
                    <a:pt x="6145" y="10471"/>
                  </a:cubicBezTo>
                  <a:cubicBezTo>
                    <a:pt x="6475" y="10904"/>
                    <a:pt x="6779" y="11408"/>
                    <a:pt x="7195" y="11737"/>
                  </a:cubicBezTo>
                  <a:cubicBezTo>
                    <a:pt x="7202" y="11742"/>
                    <a:pt x="7209" y="11745"/>
                    <a:pt x="7215" y="11745"/>
                  </a:cubicBezTo>
                  <a:cubicBezTo>
                    <a:pt x="7244" y="11745"/>
                    <a:pt x="7270" y="11705"/>
                    <a:pt x="7256" y="11677"/>
                  </a:cubicBezTo>
                  <a:cubicBezTo>
                    <a:pt x="7048" y="11173"/>
                    <a:pt x="6640" y="10722"/>
                    <a:pt x="6328" y="10280"/>
                  </a:cubicBezTo>
                  <a:cubicBezTo>
                    <a:pt x="5998" y="9811"/>
                    <a:pt x="5677" y="9351"/>
                    <a:pt x="5356" y="8874"/>
                  </a:cubicBezTo>
                  <a:cubicBezTo>
                    <a:pt x="4722" y="7945"/>
                    <a:pt x="4106" y="7008"/>
                    <a:pt x="3525" y="6054"/>
                  </a:cubicBezTo>
                  <a:cubicBezTo>
                    <a:pt x="2344" y="4127"/>
                    <a:pt x="1277" y="2131"/>
                    <a:pt x="340" y="83"/>
                  </a:cubicBezTo>
                  <a:cubicBezTo>
                    <a:pt x="312" y="25"/>
                    <a:pt x="264" y="0"/>
                    <a:pt x="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1103075" y="4048650"/>
              <a:ext cx="44500" cy="290400"/>
            </a:xfrm>
            <a:custGeom>
              <a:rect b="b" l="l" r="r" t="t"/>
              <a:pathLst>
                <a:path extrusionOk="0" h="11616" w="1780">
                  <a:moveTo>
                    <a:pt x="203" y="1"/>
                  </a:moveTo>
                  <a:cubicBezTo>
                    <a:pt x="148" y="1"/>
                    <a:pt x="98" y="31"/>
                    <a:pt x="87" y="103"/>
                  </a:cubicBezTo>
                  <a:cubicBezTo>
                    <a:pt x="0" y="589"/>
                    <a:pt x="26" y="1118"/>
                    <a:pt x="35" y="1604"/>
                  </a:cubicBezTo>
                  <a:cubicBezTo>
                    <a:pt x="35" y="2099"/>
                    <a:pt x="44" y="2619"/>
                    <a:pt x="70" y="3123"/>
                  </a:cubicBezTo>
                  <a:cubicBezTo>
                    <a:pt x="122" y="4086"/>
                    <a:pt x="226" y="5041"/>
                    <a:pt x="365" y="5986"/>
                  </a:cubicBezTo>
                  <a:cubicBezTo>
                    <a:pt x="504" y="6941"/>
                    <a:pt x="686" y="7896"/>
                    <a:pt x="894" y="8833"/>
                  </a:cubicBezTo>
                  <a:cubicBezTo>
                    <a:pt x="1007" y="9310"/>
                    <a:pt x="1111" y="9779"/>
                    <a:pt x="1232" y="10247"/>
                  </a:cubicBezTo>
                  <a:cubicBezTo>
                    <a:pt x="1345" y="10681"/>
                    <a:pt x="1441" y="11167"/>
                    <a:pt x="1640" y="11575"/>
                  </a:cubicBezTo>
                  <a:cubicBezTo>
                    <a:pt x="1654" y="11603"/>
                    <a:pt x="1679" y="11615"/>
                    <a:pt x="1704" y="11615"/>
                  </a:cubicBezTo>
                  <a:cubicBezTo>
                    <a:pt x="1742" y="11615"/>
                    <a:pt x="1779" y="11587"/>
                    <a:pt x="1779" y="11540"/>
                  </a:cubicBezTo>
                  <a:cubicBezTo>
                    <a:pt x="1753" y="11089"/>
                    <a:pt x="1606" y="10629"/>
                    <a:pt x="1501" y="10186"/>
                  </a:cubicBezTo>
                  <a:cubicBezTo>
                    <a:pt x="1397" y="9744"/>
                    <a:pt x="1293" y="9310"/>
                    <a:pt x="1198" y="8867"/>
                  </a:cubicBezTo>
                  <a:cubicBezTo>
                    <a:pt x="998" y="7939"/>
                    <a:pt x="825" y="7010"/>
                    <a:pt x="686" y="6073"/>
                  </a:cubicBezTo>
                  <a:cubicBezTo>
                    <a:pt x="538" y="5119"/>
                    <a:pt x="443" y="4155"/>
                    <a:pt x="391" y="3183"/>
                  </a:cubicBezTo>
                  <a:cubicBezTo>
                    <a:pt x="365" y="2698"/>
                    <a:pt x="347" y="2212"/>
                    <a:pt x="347" y="1726"/>
                  </a:cubicBezTo>
                  <a:cubicBezTo>
                    <a:pt x="347" y="1205"/>
                    <a:pt x="408" y="667"/>
                    <a:pt x="373" y="146"/>
                  </a:cubicBezTo>
                  <a:cubicBezTo>
                    <a:pt x="368" y="60"/>
                    <a:pt x="280"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15"/>
          <p:cNvSpPr txBox="1"/>
          <p:nvPr>
            <p:ph type="title"/>
          </p:nvPr>
        </p:nvSpPr>
        <p:spPr>
          <a:xfrm>
            <a:off x="1156650" y="3150950"/>
            <a:ext cx="6830700" cy="141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3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3">
    <p:spTree>
      <p:nvGrpSpPr>
        <p:cNvPr id="461" name="Shape 461"/>
        <p:cNvGrpSpPr/>
        <p:nvPr/>
      </p:nvGrpSpPr>
      <p:grpSpPr>
        <a:xfrm>
          <a:off x="0" y="0"/>
          <a:ext cx="0" cy="0"/>
          <a:chOff x="0" y="0"/>
          <a:chExt cx="0" cy="0"/>
        </a:xfrm>
      </p:grpSpPr>
      <p:sp>
        <p:nvSpPr>
          <p:cNvPr id="462" name="Google Shape;462;p16"/>
          <p:cNvSpPr/>
          <p:nvPr/>
        </p:nvSpPr>
        <p:spPr>
          <a:xfrm flipH="1">
            <a:off x="-405030" y="1280650"/>
            <a:ext cx="760769" cy="4598838"/>
          </a:xfrm>
          <a:custGeom>
            <a:rect b="b" l="l" r="r" t="t"/>
            <a:pathLst>
              <a:path extrusionOk="0" h="55233" w="9137">
                <a:moveTo>
                  <a:pt x="7157" y="0"/>
                </a:moveTo>
                <a:cubicBezTo>
                  <a:pt x="5963" y="2935"/>
                  <a:pt x="4504" y="5749"/>
                  <a:pt x="2815" y="8428"/>
                </a:cubicBezTo>
                <a:cubicBezTo>
                  <a:pt x="2935" y="6236"/>
                  <a:pt x="3097" y="4043"/>
                  <a:pt x="3285" y="1868"/>
                </a:cubicBezTo>
                <a:lnTo>
                  <a:pt x="1161" y="1681"/>
                </a:lnTo>
                <a:cubicBezTo>
                  <a:pt x="111" y="13870"/>
                  <a:pt x="0" y="26128"/>
                  <a:pt x="836" y="38343"/>
                </a:cubicBezTo>
                <a:cubicBezTo>
                  <a:pt x="1203" y="43606"/>
                  <a:pt x="1118" y="48869"/>
                  <a:pt x="871" y="55147"/>
                </a:cubicBezTo>
                <a:lnTo>
                  <a:pt x="3003" y="55232"/>
                </a:lnTo>
                <a:cubicBezTo>
                  <a:pt x="3250" y="48878"/>
                  <a:pt x="3336" y="43555"/>
                  <a:pt x="2969" y="38189"/>
                </a:cubicBezTo>
                <a:cubicBezTo>
                  <a:pt x="2380" y="29651"/>
                  <a:pt x="2269" y="21087"/>
                  <a:pt x="2619" y="12531"/>
                </a:cubicBezTo>
                <a:cubicBezTo>
                  <a:pt x="5246" y="8897"/>
                  <a:pt x="7439" y="4965"/>
                  <a:pt x="9136" y="811"/>
                </a:cubicBezTo>
                <a:lnTo>
                  <a:pt x="7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flipH="1">
            <a:off x="423941" y="754601"/>
            <a:ext cx="333903" cy="5208381"/>
          </a:xfrm>
          <a:custGeom>
            <a:rect b="b" l="l" r="r" t="t"/>
            <a:pathLst>
              <a:path extrusionOk="0" h="55156" w="4010">
                <a:moveTo>
                  <a:pt x="1877" y="0"/>
                </a:moveTo>
                <a:cubicBezTo>
                  <a:pt x="1093" y="12633"/>
                  <a:pt x="1007" y="25301"/>
                  <a:pt x="1630" y="37942"/>
                </a:cubicBezTo>
                <a:cubicBezTo>
                  <a:pt x="1843" y="42301"/>
                  <a:pt x="1169" y="46805"/>
                  <a:pt x="530" y="51155"/>
                </a:cubicBezTo>
                <a:cubicBezTo>
                  <a:pt x="351" y="52375"/>
                  <a:pt x="163" y="53638"/>
                  <a:pt x="1" y="54874"/>
                </a:cubicBezTo>
                <a:lnTo>
                  <a:pt x="2116" y="55156"/>
                </a:lnTo>
                <a:cubicBezTo>
                  <a:pt x="2278" y="53936"/>
                  <a:pt x="2466" y="52682"/>
                  <a:pt x="2645" y="51462"/>
                </a:cubicBezTo>
                <a:cubicBezTo>
                  <a:pt x="3311" y="47018"/>
                  <a:pt x="3993" y="42412"/>
                  <a:pt x="3763" y="37840"/>
                </a:cubicBezTo>
                <a:cubicBezTo>
                  <a:pt x="3148" y="25275"/>
                  <a:pt x="3225" y="12685"/>
                  <a:pt x="4010" y="137"/>
                </a:cubicBezTo>
                <a:lnTo>
                  <a:pt x="18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a:off x="5286592" y="-360931"/>
            <a:ext cx="7023176" cy="1327035"/>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16"/>
          <p:cNvGrpSpPr/>
          <p:nvPr/>
        </p:nvGrpSpPr>
        <p:grpSpPr>
          <a:xfrm flipH="1" rot="-8262199">
            <a:off x="6319140" y="-250680"/>
            <a:ext cx="4371822" cy="2227959"/>
            <a:chOff x="-5085215" y="9783160"/>
            <a:chExt cx="2803872" cy="1428836"/>
          </a:xfrm>
        </p:grpSpPr>
        <p:sp>
          <p:nvSpPr>
            <p:cNvPr id="466" name="Google Shape;466;p16"/>
            <p:cNvSpPr/>
            <p:nvPr/>
          </p:nvSpPr>
          <p:spPr>
            <a:xfrm>
              <a:off x="-3677544" y="10289279"/>
              <a:ext cx="1396201" cy="922716"/>
            </a:xfrm>
            <a:custGeom>
              <a:rect b="b" l="l" r="r" t="t"/>
              <a:pathLst>
                <a:path extrusionOk="0" h="10120" w="15313">
                  <a:moveTo>
                    <a:pt x="11261" y="0"/>
                  </a:moveTo>
                  <a:cubicBezTo>
                    <a:pt x="10730" y="0"/>
                    <a:pt x="10238" y="86"/>
                    <a:pt x="9853" y="310"/>
                  </a:cubicBezTo>
                  <a:cubicBezTo>
                    <a:pt x="3370" y="2877"/>
                    <a:pt x="1" y="10119"/>
                    <a:pt x="1" y="10119"/>
                  </a:cubicBezTo>
                  <a:lnTo>
                    <a:pt x="4325" y="8029"/>
                  </a:lnTo>
                  <a:lnTo>
                    <a:pt x="3430" y="6878"/>
                  </a:lnTo>
                  <a:lnTo>
                    <a:pt x="4863" y="7688"/>
                  </a:lnTo>
                  <a:cubicBezTo>
                    <a:pt x="5477" y="7253"/>
                    <a:pt x="7703" y="6187"/>
                    <a:pt x="7703" y="6187"/>
                  </a:cubicBezTo>
                  <a:lnTo>
                    <a:pt x="6620" y="4848"/>
                  </a:lnTo>
                  <a:lnTo>
                    <a:pt x="6620" y="4848"/>
                  </a:lnTo>
                  <a:cubicBezTo>
                    <a:pt x="7055" y="4865"/>
                    <a:pt x="8360" y="5752"/>
                    <a:pt x="8360" y="5752"/>
                  </a:cubicBezTo>
                  <a:cubicBezTo>
                    <a:pt x="8983" y="5402"/>
                    <a:pt x="11602" y="3833"/>
                    <a:pt x="11602" y="3833"/>
                  </a:cubicBezTo>
                  <a:lnTo>
                    <a:pt x="9554" y="2127"/>
                  </a:lnTo>
                  <a:cubicBezTo>
                    <a:pt x="9637" y="2094"/>
                    <a:pt x="9736" y="2079"/>
                    <a:pt x="9846" y="2079"/>
                  </a:cubicBezTo>
                  <a:cubicBezTo>
                    <a:pt x="10774" y="2079"/>
                    <a:pt x="12531" y="3108"/>
                    <a:pt x="12531" y="3108"/>
                  </a:cubicBezTo>
                  <a:lnTo>
                    <a:pt x="15312" y="992"/>
                  </a:lnTo>
                  <a:cubicBezTo>
                    <a:pt x="15312" y="992"/>
                    <a:pt x="13063" y="0"/>
                    <a:pt x="11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a:off x="-3677545" y="10308524"/>
              <a:ext cx="985493" cy="903459"/>
            </a:xfrm>
            <a:custGeom>
              <a:rect b="b" l="l" r="r" t="t"/>
              <a:pathLst>
                <a:path extrusionOk="0" fill="none" h="10101" w="10843">
                  <a:moveTo>
                    <a:pt x="1" y="10100"/>
                  </a:moveTo>
                  <a:cubicBezTo>
                    <a:pt x="112" y="9896"/>
                    <a:pt x="4180" y="3225"/>
                    <a:pt x="10842"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3031421" y="10513437"/>
              <a:ext cx="276407" cy="206206"/>
            </a:xfrm>
            <a:custGeom>
              <a:rect b="b" l="l" r="r" t="t"/>
              <a:pathLst>
                <a:path extrusionOk="0" fill="none" h="2295" w="3132">
                  <a:moveTo>
                    <a:pt x="1" y="0"/>
                  </a:moveTo>
                  <a:cubicBezTo>
                    <a:pt x="1" y="0"/>
                    <a:pt x="2500" y="1109"/>
                    <a:pt x="3131" y="2295"/>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a:off x="-2756816" y="10339117"/>
              <a:ext cx="382094" cy="111450"/>
            </a:xfrm>
            <a:custGeom>
              <a:rect b="b" l="l" r="r" t="t"/>
              <a:pathLst>
                <a:path extrusionOk="0" fill="none" h="1255" w="4402">
                  <a:moveTo>
                    <a:pt x="0" y="0"/>
                  </a:moveTo>
                  <a:cubicBezTo>
                    <a:pt x="0" y="0"/>
                    <a:pt x="3335" y="214"/>
                    <a:pt x="4402" y="125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a:off x="-3269257" y="10710241"/>
              <a:ext cx="178981" cy="200773"/>
            </a:xfrm>
            <a:custGeom>
              <a:rect b="b" l="l" r="r" t="t"/>
              <a:pathLst>
                <a:path extrusionOk="0" fill="none" h="2202" w="1963">
                  <a:moveTo>
                    <a:pt x="1" y="0"/>
                  </a:moveTo>
                  <a:lnTo>
                    <a:pt x="1963" y="220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p:nvPr/>
          </p:nvSpPr>
          <p:spPr>
            <a:xfrm>
              <a:off x="-3728876" y="9783160"/>
              <a:ext cx="860260" cy="1414801"/>
            </a:xfrm>
            <a:custGeom>
              <a:rect b="b" l="l" r="r" t="t"/>
              <a:pathLst>
                <a:path extrusionOk="0" h="15517" w="9435">
                  <a:moveTo>
                    <a:pt x="9435" y="1"/>
                  </a:moveTo>
                  <a:cubicBezTo>
                    <a:pt x="9435" y="1"/>
                    <a:pt x="5340" y="427"/>
                    <a:pt x="4360" y="2116"/>
                  </a:cubicBezTo>
                  <a:cubicBezTo>
                    <a:pt x="1" y="7567"/>
                    <a:pt x="683" y="15517"/>
                    <a:pt x="683" y="15517"/>
                  </a:cubicBezTo>
                  <a:lnTo>
                    <a:pt x="3396" y="11559"/>
                  </a:lnTo>
                  <a:lnTo>
                    <a:pt x="2048" y="11004"/>
                  </a:lnTo>
                  <a:lnTo>
                    <a:pt x="3694" y="11004"/>
                  </a:lnTo>
                  <a:cubicBezTo>
                    <a:pt x="4010" y="10313"/>
                    <a:pt x="5417" y="8283"/>
                    <a:pt x="5417" y="8283"/>
                  </a:cubicBezTo>
                  <a:lnTo>
                    <a:pt x="3805" y="7661"/>
                  </a:lnTo>
                  <a:cubicBezTo>
                    <a:pt x="3979" y="7570"/>
                    <a:pt x="4386" y="7544"/>
                    <a:pt x="4785" y="7544"/>
                  </a:cubicBezTo>
                  <a:cubicBezTo>
                    <a:pt x="5283" y="7544"/>
                    <a:pt x="5767" y="7584"/>
                    <a:pt x="5767" y="7584"/>
                  </a:cubicBezTo>
                  <a:cubicBezTo>
                    <a:pt x="6134" y="6970"/>
                    <a:pt x="7627" y="4308"/>
                    <a:pt x="7627" y="4308"/>
                  </a:cubicBezTo>
                  <a:lnTo>
                    <a:pt x="4999" y="3839"/>
                  </a:lnTo>
                  <a:cubicBezTo>
                    <a:pt x="5482" y="3230"/>
                    <a:pt x="7712" y="3208"/>
                    <a:pt x="8032" y="3208"/>
                  </a:cubicBezTo>
                  <a:cubicBezTo>
                    <a:pt x="8057" y="3208"/>
                    <a:pt x="8070" y="3208"/>
                    <a:pt x="8070" y="3208"/>
                  </a:cubicBezTo>
                  <a:lnTo>
                    <a:pt x="94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a:off x="-3668148" y="9928663"/>
              <a:ext cx="402184" cy="1269283"/>
            </a:xfrm>
            <a:custGeom>
              <a:rect b="b" l="l" r="r" t="t"/>
              <a:pathLst>
                <a:path extrusionOk="0" fill="none" h="14144" w="4411">
                  <a:moveTo>
                    <a:pt x="17" y="14144"/>
                  </a:moveTo>
                  <a:cubicBezTo>
                    <a:pt x="0" y="13913"/>
                    <a:pt x="230" y="6108"/>
                    <a:pt x="441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a:off x="-3462915" y="10247521"/>
              <a:ext cx="352492" cy="65374"/>
            </a:xfrm>
            <a:custGeom>
              <a:rect b="b" l="l" r="r" t="t"/>
              <a:pathLst>
                <a:path extrusionOk="0" fill="none" h="717" w="3866">
                  <a:moveTo>
                    <a:pt x="1" y="282"/>
                  </a:moveTo>
                  <a:cubicBezTo>
                    <a:pt x="1" y="282"/>
                    <a:pt x="2722" y="0"/>
                    <a:pt x="3865"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rot="-98">
              <a:off x="-3303029" y="9856280"/>
              <a:ext cx="388538" cy="133852"/>
            </a:xfrm>
            <a:custGeom>
              <a:rect b="b" l="l" r="r" t="t"/>
              <a:pathLst>
                <a:path extrusionOk="0" fill="none" h="1468" w="4436">
                  <a:moveTo>
                    <a:pt x="0" y="1468"/>
                  </a:moveTo>
                  <a:cubicBezTo>
                    <a:pt x="0" y="1468"/>
                    <a:pt x="2994" y="0"/>
                    <a:pt x="4436"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3562388" y="10560164"/>
              <a:ext cx="255935" cy="84795"/>
            </a:xfrm>
            <a:custGeom>
              <a:rect b="b" l="l" r="r" t="t"/>
              <a:pathLst>
                <a:path extrusionOk="0" fill="none" h="930" w="2807">
                  <a:moveTo>
                    <a:pt x="0" y="0"/>
                  </a:moveTo>
                  <a:lnTo>
                    <a:pt x="2807"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4442787" y="9783160"/>
              <a:ext cx="859439" cy="1414801"/>
            </a:xfrm>
            <a:custGeom>
              <a:rect b="b" l="l" r="r" t="t"/>
              <a:pathLst>
                <a:path extrusionOk="0" h="15517" w="9426">
                  <a:moveTo>
                    <a:pt x="0" y="1"/>
                  </a:moveTo>
                  <a:lnTo>
                    <a:pt x="1365" y="3208"/>
                  </a:lnTo>
                  <a:cubicBezTo>
                    <a:pt x="1365" y="3208"/>
                    <a:pt x="1378" y="3208"/>
                    <a:pt x="1403" y="3208"/>
                  </a:cubicBezTo>
                  <a:cubicBezTo>
                    <a:pt x="1722" y="3208"/>
                    <a:pt x="3945" y="3230"/>
                    <a:pt x="4436" y="3839"/>
                  </a:cubicBezTo>
                  <a:lnTo>
                    <a:pt x="1800" y="4308"/>
                  </a:lnTo>
                  <a:cubicBezTo>
                    <a:pt x="1800" y="4308"/>
                    <a:pt x="3293" y="6970"/>
                    <a:pt x="3668" y="7584"/>
                  </a:cubicBezTo>
                  <a:cubicBezTo>
                    <a:pt x="3668" y="7584"/>
                    <a:pt x="4152" y="7544"/>
                    <a:pt x="4649" y="7544"/>
                  </a:cubicBezTo>
                  <a:cubicBezTo>
                    <a:pt x="5046" y="7544"/>
                    <a:pt x="5451" y="7570"/>
                    <a:pt x="5621" y="7661"/>
                  </a:cubicBezTo>
                  <a:lnTo>
                    <a:pt x="4009" y="8283"/>
                  </a:lnTo>
                  <a:cubicBezTo>
                    <a:pt x="4009" y="8283"/>
                    <a:pt x="5425" y="10313"/>
                    <a:pt x="5741" y="11004"/>
                  </a:cubicBezTo>
                  <a:lnTo>
                    <a:pt x="7379" y="11004"/>
                  </a:lnTo>
                  <a:lnTo>
                    <a:pt x="6039" y="11559"/>
                  </a:lnTo>
                  <a:lnTo>
                    <a:pt x="8752" y="15517"/>
                  </a:lnTo>
                  <a:cubicBezTo>
                    <a:pt x="8752" y="15517"/>
                    <a:pt x="9426" y="7567"/>
                    <a:pt x="5075" y="2116"/>
                  </a:cubicBezTo>
                  <a:cubicBezTo>
                    <a:pt x="4095" y="427"/>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4025195" y="9944299"/>
              <a:ext cx="381201" cy="1253689"/>
            </a:xfrm>
            <a:custGeom>
              <a:rect b="b" l="l" r="r" t="t"/>
              <a:pathLst>
                <a:path extrusionOk="0" fill="none" h="14144" w="4403">
                  <a:moveTo>
                    <a:pt x="4394" y="14144"/>
                  </a:moveTo>
                  <a:cubicBezTo>
                    <a:pt x="4402" y="13913"/>
                    <a:pt x="4181" y="610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4200987" y="10247521"/>
              <a:ext cx="351672" cy="65374"/>
            </a:xfrm>
            <a:custGeom>
              <a:rect b="b" l="l" r="r" t="t"/>
              <a:pathLst>
                <a:path extrusionOk="0" fill="none" h="717" w="3857">
                  <a:moveTo>
                    <a:pt x="3857" y="282"/>
                  </a:moveTo>
                  <a:cubicBezTo>
                    <a:pt x="3857" y="282"/>
                    <a:pt x="1135" y="0"/>
                    <a:pt x="1"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6"/>
            <p:cNvSpPr/>
            <p:nvPr/>
          </p:nvSpPr>
          <p:spPr>
            <a:xfrm>
              <a:off x="-4397746" y="9856283"/>
              <a:ext cx="405284" cy="133849"/>
            </a:xfrm>
            <a:custGeom>
              <a:rect b="b" l="l" r="r" t="t"/>
              <a:pathLst>
                <a:path extrusionOk="0" fill="none" h="1468" w="4445">
                  <a:moveTo>
                    <a:pt x="4445" y="1468"/>
                  </a:moveTo>
                  <a:cubicBezTo>
                    <a:pt x="4445" y="1468"/>
                    <a:pt x="1451" y="0"/>
                    <a:pt x="1"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a:off x="-4004958" y="10560164"/>
              <a:ext cx="255206" cy="84795"/>
            </a:xfrm>
            <a:custGeom>
              <a:rect b="b" l="l" r="r" t="t"/>
              <a:pathLst>
                <a:path extrusionOk="0" fill="none" h="930" w="2799">
                  <a:moveTo>
                    <a:pt x="2798" y="0"/>
                  </a:moveTo>
                  <a:lnTo>
                    <a:pt x="1"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6"/>
            <p:cNvSpPr/>
            <p:nvPr/>
          </p:nvSpPr>
          <p:spPr>
            <a:xfrm>
              <a:off x="-5085215" y="10335962"/>
              <a:ext cx="1436593" cy="869013"/>
            </a:xfrm>
            <a:custGeom>
              <a:rect b="b" l="l" r="r" t="t"/>
              <a:pathLst>
                <a:path extrusionOk="0" h="9531" w="15756">
                  <a:moveTo>
                    <a:pt x="4231" y="1"/>
                  </a:moveTo>
                  <a:cubicBezTo>
                    <a:pt x="2393" y="1"/>
                    <a:pt x="0" y="1205"/>
                    <a:pt x="0" y="1205"/>
                  </a:cubicBezTo>
                  <a:lnTo>
                    <a:pt x="2892" y="3167"/>
                  </a:lnTo>
                  <a:cubicBezTo>
                    <a:pt x="2892" y="3167"/>
                    <a:pt x="4665" y="1999"/>
                    <a:pt x="5576" y="1999"/>
                  </a:cubicBezTo>
                  <a:cubicBezTo>
                    <a:pt x="5662" y="1999"/>
                    <a:pt x="5741" y="2010"/>
                    <a:pt x="5809" y="2033"/>
                  </a:cubicBezTo>
                  <a:lnTo>
                    <a:pt x="3856" y="3850"/>
                  </a:lnTo>
                  <a:cubicBezTo>
                    <a:pt x="3856" y="3850"/>
                    <a:pt x="6543" y="5274"/>
                    <a:pt x="7191" y="5598"/>
                  </a:cubicBezTo>
                  <a:cubicBezTo>
                    <a:pt x="7191" y="5598"/>
                    <a:pt x="8445" y="4643"/>
                    <a:pt x="8880" y="4600"/>
                  </a:cubicBezTo>
                  <a:lnTo>
                    <a:pt x="8880" y="4600"/>
                  </a:lnTo>
                  <a:lnTo>
                    <a:pt x="7865" y="5999"/>
                  </a:lnTo>
                  <a:cubicBezTo>
                    <a:pt x="7865" y="5999"/>
                    <a:pt x="10143" y="6946"/>
                    <a:pt x="10782" y="7355"/>
                  </a:cubicBezTo>
                  <a:lnTo>
                    <a:pt x="12164" y="6468"/>
                  </a:lnTo>
                  <a:lnTo>
                    <a:pt x="11337" y="7662"/>
                  </a:lnTo>
                  <a:lnTo>
                    <a:pt x="15755" y="9531"/>
                  </a:lnTo>
                  <a:cubicBezTo>
                    <a:pt x="15755" y="9531"/>
                    <a:pt x="12028" y="2476"/>
                    <a:pt x="5417" y="241"/>
                  </a:cubicBezTo>
                  <a:cubicBezTo>
                    <a:pt x="5080" y="70"/>
                    <a:pt x="4672" y="1"/>
                    <a:pt x="42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6"/>
            <p:cNvSpPr/>
            <p:nvPr/>
          </p:nvSpPr>
          <p:spPr>
            <a:xfrm>
              <a:off x="-4655408" y="10350371"/>
              <a:ext cx="1006759" cy="854608"/>
            </a:xfrm>
            <a:custGeom>
              <a:rect b="b" l="l" r="r" t="t"/>
              <a:pathLst>
                <a:path extrusionOk="0" fill="none" h="9529" w="11346">
                  <a:moveTo>
                    <a:pt x="11345" y="9529"/>
                  </a:moveTo>
                  <a:cubicBezTo>
                    <a:pt x="11234" y="9324"/>
                    <a:pt x="6824" y="287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6"/>
            <p:cNvSpPr/>
            <p:nvPr/>
          </p:nvSpPr>
          <p:spPr>
            <a:xfrm>
              <a:off x="-4595234" y="10537553"/>
              <a:ext cx="274627" cy="224114"/>
            </a:xfrm>
            <a:custGeom>
              <a:rect b="b" l="l" r="r" t="t"/>
              <a:pathLst>
                <a:path extrusionOk="0" fill="none" h="2458" w="3012">
                  <a:moveTo>
                    <a:pt x="3011" y="1"/>
                  </a:moveTo>
                  <a:cubicBezTo>
                    <a:pt x="3011" y="1"/>
                    <a:pt x="572" y="1238"/>
                    <a:pt x="0" y="245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p:nvPr/>
          </p:nvSpPr>
          <p:spPr>
            <a:xfrm>
              <a:off x="-4988842" y="10377356"/>
              <a:ext cx="395254" cy="134669"/>
            </a:xfrm>
            <a:custGeom>
              <a:rect b="b" l="l" r="r" t="t"/>
              <a:pathLst>
                <a:path extrusionOk="0" fill="none" h="1477" w="4335">
                  <a:moveTo>
                    <a:pt x="4334" y="1"/>
                  </a:moveTo>
                  <a:cubicBezTo>
                    <a:pt x="4334" y="1"/>
                    <a:pt x="1016" y="384"/>
                    <a:pt x="1" y="14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a:off x="-4250679" y="10725011"/>
              <a:ext cx="168861" cy="209344"/>
            </a:xfrm>
            <a:custGeom>
              <a:rect b="b" l="l" r="r" t="t"/>
              <a:pathLst>
                <a:path extrusionOk="0" fill="none" h="2296" w="1852">
                  <a:moveTo>
                    <a:pt x="1851" y="0"/>
                  </a:moveTo>
                  <a:lnTo>
                    <a:pt x="0" y="2295"/>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6"/>
          <p:cNvSpPr txBox="1"/>
          <p:nvPr>
            <p:ph idx="1" type="subTitle"/>
          </p:nvPr>
        </p:nvSpPr>
        <p:spPr>
          <a:xfrm>
            <a:off x="1786560" y="1178725"/>
            <a:ext cx="2582400" cy="63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1pPr>
            <a:lvl2pPr lvl="1"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2pPr>
            <a:lvl3pPr lvl="2"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3pPr>
            <a:lvl4pPr lvl="3"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4pPr>
            <a:lvl5pPr lvl="4"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5pPr>
            <a:lvl6pPr lvl="5"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6pPr>
            <a:lvl7pPr lvl="6"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7pPr>
            <a:lvl8pPr lvl="7"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8pPr>
            <a:lvl9pPr lvl="8"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9pPr>
          </a:lstStyle>
          <a:p/>
        </p:txBody>
      </p:sp>
      <p:sp>
        <p:nvSpPr>
          <p:cNvPr id="487" name="Google Shape;487;p16"/>
          <p:cNvSpPr txBox="1"/>
          <p:nvPr>
            <p:ph idx="2" type="subTitle"/>
          </p:nvPr>
        </p:nvSpPr>
        <p:spPr>
          <a:xfrm>
            <a:off x="4578540" y="1177075"/>
            <a:ext cx="3769500" cy="63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8" name="Google Shape;488;p16"/>
          <p:cNvSpPr txBox="1"/>
          <p:nvPr>
            <p:ph idx="3" type="subTitle"/>
          </p:nvPr>
        </p:nvSpPr>
        <p:spPr>
          <a:xfrm>
            <a:off x="1786560" y="1872144"/>
            <a:ext cx="2582400" cy="63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1pPr>
            <a:lvl2pPr lvl="1"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2pPr>
            <a:lvl3pPr lvl="2"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3pPr>
            <a:lvl4pPr lvl="3"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4pPr>
            <a:lvl5pPr lvl="4"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5pPr>
            <a:lvl6pPr lvl="5"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6pPr>
            <a:lvl7pPr lvl="6"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7pPr>
            <a:lvl8pPr lvl="7"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8pPr>
            <a:lvl9pPr lvl="8"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9pPr>
          </a:lstStyle>
          <a:p/>
        </p:txBody>
      </p:sp>
      <p:sp>
        <p:nvSpPr>
          <p:cNvPr id="489" name="Google Shape;489;p16"/>
          <p:cNvSpPr txBox="1"/>
          <p:nvPr>
            <p:ph idx="4" type="subTitle"/>
          </p:nvPr>
        </p:nvSpPr>
        <p:spPr>
          <a:xfrm>
            <a:off x="4578540" y="1870494"/>
            <a:ext cx="3769500" cy="634200"/>
          </a:xfrm>
          <a:prstGeom prst="rect">
            <a:avLst/>
          </a:prstGeom>
        </p:spPr>
        <p:txBody>
          <a:bodyPr anchorCtr="0" anchor="t" bIns="91425" lIns="91425" spcFirstLastPara="1" rIns="91425" wrap="square" tIns="91425">
            <a:noAutofit/>
          </a:bodyPr>
          <a:lstStyle>
            <a:lvl1pPr lvl="0" rtl="0">
              <a:lnSpc>
                <a:spcPct val="100000"/>
              </a:lnSpc>
              <a:spcBef>
                <a:spcPts val="40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90" name="Google Shape;490;p16"/>
          <p:cNvSpPr txBox="1"/>
          <p:nvPr>
            <p:ph idx="5" type="subTitle"/>
          </p:nvPr>
        </p:nvSpPr>
        <p:spPr>
          <a:xfrm>
            <a:off x="1786560" y="2565563"/>
            <a:ext cx="2582400" cy="63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1pPr>
            <a:lvl2pPr lvl="1"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2pPr>
            <a:lvl3pPr lvl="2"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3pPr>
            <a:lvl4pPr lvl="3"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4pPr>
            <a:lvl5pPr lvl="4"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5pPr>
            <a:lvl6pPr lvl="5"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6pPr>
            <a:lvl7pPr lvl="6"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7pPr>
            <a:lvl8pPr lvl="7"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8pPr>
            <a:lvl9pPr lvl="8"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9pPr>
          </a:lstStyle>
          <a:p/>
        </p:txBody>
      </p:sp>
      <p:sp>
        <p:nvSpPr>
          <p:cNvPr id="491" name="Google Shape;491;p16"/>
          <p:cNvSpPr txBox="1"/>
          <p:nvPr>
            <p:ph idx="6" type="subTitle"/>
          </p:nvPr>
        </p:nvSpPr>
        <p:spPr>
          <a:xfrm>
            <a:off x="4578540" y="2563913"/>
            <a:ext cx="3769500" cy="634200"/>
          </a:xfrm>
          <a:prstGeom prst="rect">
            <a:avLst/>
          </a:prstGeom>
        </p:spPr>
        <p:txBody>
          <a:bodyPr anchorCtr="0" anchor="t" bIns="91425" lIns="91425" spcFirstLastPara="1" rIns="91425" wrap="square" tIns="91425">
            <a:noAutofit/>
          </a:bodyPr>
          <a:lstStyle>
            <a:lvl1pPr lvl="0" rtl="0">
              <a:lnSpc>
                <a:spcPct val="100000"/>
              </a:lnSpc>
              <a:spcBef>
                <a:spcPts val="40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92" name="Google Shape;492;p16"/>
          <p:cNvSpPr txBox="1"/>
          <p:nvPr>
            <p:ph idx="7" type="subTitle"/>
          </p:nvPr>
        </p:nvSpPr>
        <p:spPr>
          <a:xfrm>
            <a:off x="1786560" y="3258981"/>
            <a:ext cx="2582400" cy="63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1pPr>
            <a:lvl2pPr lvl="1"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2pPr>
            <a:lvl3pPr lvl="2"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3pPr>
            <a:lvl4pPr lvl="3"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4pPr>
            <a:lvl5pPr lvl="4"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5pPr>
            <a:lvl6pPr lvl="5"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6pPr>
            <a:lvl7pPr lvl="6"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7pPr>
            <a:lvl8pPr lvl="7"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8pPr>
            <a:lvl9pPr lvl="8"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9pPr>
          </a:lstStyle>
          <a:p/>
        </p:txBody>
      </p:sp>
      <p:sp>
        <p:nvSpPr>
          <p:cNvPr id="493" name="Google Shape;493;p16"/>
          <p:cNvSpPr txBox="1"/>
          <p:nvPr>
            <p:ph idx="8" type="subTitle"/>
          </p:nvPr>
        </p:nvSpPr>
        <p:spPr>
          <a:xfrm>
            <a:off x="4578540" y="3257332"/>
            <a:ext cx="3769500" cy="634200"/>
          </a:xfrm>
          <a:prstGeom prst="rect">
            <a:avLst/>
          </a:prstGeom>
        </p:spPr>
        <p:txBody>
          <a:bodyPr anchorCtr="0" anchor="t" bIns="91425" lIns="91425" spcFirstLastPara="1" rIns="91425" wrap="square" tIns="91425">
            <a:noAutofit/>
          </a:bodyPr>
          <a:lstStyle>
            <a:lvl1pPr lvl="0" rtl="0">
              <a:lnSpc>
                <a:spcPct val="100000"/>
              </a:lnSpc>
              <a:spcBef>
                <a:spcPts val="40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94" name="Google Shape;494;p16"/>
          <p:cNvSpPr txBox="1"/>
          <p:nvPr>
            <p:ph idx="9" type="subTitle"/>
          </p:nvPr>
        </p:nvSpPr>
        <p:spPr>
          <a:xfrm>
            <a:off x="1786560" y="3952400"/>
            <a:ext cx="2582400" cy="63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1pPr>
            <a:lvl2pPr lvl="1"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2pPr>
            <a:lvl3pPr lvl="2"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3pPr>
            <a:lvl4pPr lvl="3"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4pPr>
            <a:lvl5pPr lvl="4"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5pPr>
            <a:lvl6pPr lvl="5"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6pPr>
            <a:lvl7pPr lvl="6"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7pPr>
            <a:lvl8pPr lvl="7"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8pPr>
            <a:lvl9pPr lvl="8" rtl="0">
              <a:spcBef>
                <a:spcPts val="0"/>
              </a:spcBef>
              <a:spcAft>
                <a:spcPts val="0"/>
              </a:spcAft>
              <a:buClr>
                <a:schemeClr val="dk1"/>
              </a:buClr>
              <a:buSzPts val="2600"/>
              <a:buFont typeface="Gorditas"/>
              <a:buNone/>
              <a:defRPr sz="2600">
                <a:solidFill>
                  <a:schemeClr val="dk1"/>
                </a:solidFill>
                <a:latin typeface="Gorditas"/>
                <a:ea typeface="Gorditas"/>
                <a:cs typeface="Gorditas"/>
                <a:sym typeface="Gorditas"/>
              </a:defRPr>
            </a:lvl9pPr>
          </a:lstStyle>
          <a:p/>
        </p:txBody>
      </p:sp>
      <p:sp>
        <p:nvSpPr>
          <p:cNvPr id="495" name="Google Shape;495;p16"/>
          <p:cNvSpPr txBox="1"/>
          <p:nvPr>
            <p:ph idx="13" type="subTitle"/>
          </p:nvPr>
        </p:nvSpPr>
        <p:spPr>
          <a:xfrm>
            <a:off x="4578540" y="3950751"/>
            <a:ext cx="3769500" cy="634200"/>
          </a:xfrm>
          <a:prstGeom prst="rect">
            <a:avLst/>
          </a:prstGeom>
        </p:spPr>
        <p:txBody>
          <a:bodyPr anchorCtr="0" anchor="t" bIns="91425" lIns="91425" spcFirstLastPara="1" rIns="91425" wrap="square" tIns="91425">
            <a:noAutofit/>
          </a:bodyPr>
          <a:lstStyle>
            <a:lvl1pPr lvl="0" rtl="0">
              <a:spcBef>
                <a:spcPts val="40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96" name="Google Shape;496;p16"/>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497" name="Shape 497"/>
        <p:cNvGrpSpPr/>
        <p:nvPr/>
      </p:nvGrpSpPr>
      <p:grpSpPr>
        <a:xfrm>
          <a:off x="0" y="0"/>
          <a:ext cx="0" cy="0"/>
          <a:chOff x="0" y="0"/>
          <a:chExt cx="0" cy="0"/>
        </a:xfrm>
      </p:grpSpPr>
      <p:sp>
        <p:nvSpPr>
          <p:cNvPr id="498" name="Google Shape;498;p17"/>
          <p:cNvSpPr txBox="1"/>
          <p:nvPr>
            <p:ph type="title"/>
          </p:nvPr>
        </p:nvSpPr>
        <p:spPr>
          <a:xfrm>
            <a:off x="1633787" y="1765825"/>
            <a:ext cx="2862300" cy="43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99" name="Google Shape;499;p17"/>
          <p:cNvSpPr txBox="1"/>
          <p:nvPr>
            <p:ph idx="1" type="subTitle"/>
          </p:nvPr>
        </p:nvSpPr>
        <p:spPr>
          <a:xfrm>
            <a:off x="1874537" y="2202785"/>
            <a:ext cx="2380800" cy="68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0" name="Google Shape;500;p17"/>
          <p:cNvSpPr txBox="1"/>
          <p:nvPr>
            <p:ph idx="2" type="title"/>
          </p:nvPr>
        </p:nvSpPr>
        <p:spPr>
          <a:xfrm>
            <a:off x="4647913" y="1765825"/>
            <a:ext cx="2862300" cy="43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01" name="Google Shape;501;p17"/>
          <p:cNvSpPr txBox="1"/>
          <p:nvPr>
            <p:ph idx="3" type="subTitle"/>
          </p:nvPr>
        </p:nvSpPr>
        <p:spPr>
          <a:xfrm>
            <a:off x="4888663" y="2202785"/>
            <a:ext cx="2380800" cy="68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2" name="Google Shape;502;p17"/>
          <p:cNvSpPr txBox="1"/>
          <p:nvPr>
            <p:ph idx="4" type="title"/>
          </p:nvPr>
        </p:nvSpPr>
        <p:spPr>
          <a:xfrm>
            <a:off x="1633787" y="3617525"/>
            <a:ext cx="2862300" cy="43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03" name="Google Shape;503;p17"/>
          <p:cNvSpPr txBox="1"/>
          <p:nvPr>
            <p:ph idx="5" type="subTitle"/>
          </p:nvPr>
        </p:nvSpPr>
        <p:spPr>
          <a:xfrm>
            <a:off x="1874537" y="4054485"/>
            <a:ext cx="2380800" cy="68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4" name="Google Shape;504;p17"/>
          <p:cNvSpPr txBox="1"/>
          <p:nvPr>
            <p:ph idx="6" type="title"/>
          </p:nvPr>
        </p:nvSpPr>
        <p:spPr>
          <a:xfrm>
            <a:off x="4647913" y="3617525"/>
            <a:ext cx="2862300" cy="43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05" name="Google Shape;505;p17"/>
          <p:cNvSpPr txBox="1"/>
          <p:nvPr>
            <p:ph idx="7" type="subTitle"/>
          </p:nvPr>
        </p:nvSpPr>
        <p:spPr>
          <a:xfrm>
            <a:off x="4888663" y="4054485"/>
            <a:ext cx="2380800" cy="68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6" name="Google Shape;506;p17"/>
          <p:cNvSpPr txBox="1"/>
          <p:nvPr>
            <p:ph idx="8"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7" name="Google Shape;507;p17"/>
          <p:cNvSpPr/>
          <p:nvPr/>
        </p:nvSpPr>
        <p:spPr>
          <a:xfrm>
            <a:off x="7227401" y="3078968"/>
            <a:ext cx="1867825" cy="2154213"/>
          </a:xfrm>
          <a:custGeom>
            <a:rect b="b" l="l" r="r" t="t"/>
            <a:pathLst>
              <a:path extrusionOk="0" h="23416" w="20303">
                <a:moveTo>
                  <a:pt x="12233" y="7268"/>
                </a:moveTo>
                <a:lnTo>
                  <a:pt x="12233" y="7268"/>
                </a:lnTo>
                <a:cubicBezTo>
                  <a:pt x="12139" y="7379"/>
                  <a:pt x="12045" y="7481"/>
                  <a:pt x="11960" y="7601"/>
                </a:cubicBezTo>
                <a:lnTo>
                  <a:pt x="11175" y="7276"/>
                </a:lnTo>
                <a:lnTo>
                  <a:pt x="12233" y="7268"/>
                </a:lnTo>
                <a:close/>
                <a:moveTo>
                  <a:pt x="4650" y="0"/>
                </a:moveTo>
                <a:lnTo>
                  <a:pt x="5554" y="2124"/>
                </a:lnTo>
                <a:cubicBezTo>
                  <a:pt x="5554" y="2124"/>
                  <a:pt x="5563" y="2124"/>
                  <a:pt x="5579" y="2124"/>
                </a:cubicBezTo>
                <a:cubicBezTo>
                  <a:pt x="5791" y="2124"/>
                  <a:pt x="7260" y="2139"/>
                  <a:pt x="7584" y="2542"/>
                </a:cubicBezTo>
                <a:lnTo>
                  <a:pt x="5844" y="2849"/>
                </a:lnTo>
                <a:cubicBezTo>
                  <a:pt x="5844" y="2849"/>
                  <a:pt x="6833" y="4607"/>
                  <a:pt x="7072" y="5007"/>
                </a:cubicBezTo>
                <a:cubicBezTo>
                  <a:pt x="7072" y="5007"/>
                  <a:pt x="7382" y="4985"/>
                  <a:pt x="7705" y="4985"/>
                </a:cubicBezTo>
                <a:cubicBezTo>
                  <a:pt x="7974" y="4985"/>
                  <a:pt x="8252" y="5000"/>
                  <a:pt x="8369" y="5059"/>
                </a:cubicBezTo>
                <a:lnTo>
                  <a:pt x="7302" y="5477"/>
                </a:lnTo>
                <a:cubicBezTo>
                  <a:pt x="7302" y="5477"/>
                  <a:pt x="8232" y="6816"/>
                  <a:pt x="8437" y="7268"/>
                </a:cubicBezTo>
                <a:lnTo>
                  <a:pt x="9529" y="7268"/>
                </a:lnTo>
                <a:lnTo>
                  <a:pt x="8642" y="7635"/>
                </a:lnTo>
                <a:lnTo>
                  <a:pt x="9478" y="8863"/>
                </a:lnTo>
                <a:cubicBezTo>
                  <a:pt x="8394" y="7370"/>
                  <a:pt x="6373" y="5110"/>
                  <a:pt x="3575" y="4172"/>
                </a:cubicBezTo>
                <a:cubicBezTo>
                  <a:pt x="3352" y="4058"/>
                  <a:pt x="3082" y="4012"/>
                  <a:pt x="2791" y="4012"/>
                </a:cubicBezTo>
                <a:cubicBezTo>
                  <a:pt x="1577" y="4012"/>
                  <a:pt x="1" y="4811"/>
                  <a:pt x="1" y="4811"/>
                </a:cubicBezTo>
                <a:lnTo>
                  <a:pt x="1911" y="6108"/>
                </a:lnTo>
                <a:cubicBezTo>
                  <a:pt x="1911" y="6108"/>
                  <a:pt x="3073" y="5343"/>
                  <a:pt x="3680" y="5343"/>
                </a:cubicBezTo>
                <a:cubicBezTo>
                  <a:pt x="3739" y="5343"/>
                  <a:pt x="3792" y="5350"/>
                  <a:pt x="3839" y="5366"/>
                </a:cubicBezTo>
                <a:lnTo>
                  <a:pt x="2543" y="6560"/>
                </a:lnTo>
                <a:cubicBezTo>
                  <a:pt x="2543" y="6560"/>
                  <a:pt x="4325" y="7507"/>
                  <a:pt x="4743" y="7720"/>
                </a:cubicBezTo>
                <a:cubicBezTo>
                  <a:pt x="4743" y="7720"/>
                  <a:pt x="5579" y="7080"/>
                  <a:pt x="5861" y="7055"/>
                </a:cubicBezTo>
                <a:lnTo>
                  <a:pt x="5861" y="7055"/>
                </a:lnTo>
                <a:lnTo>
                  <a:pt x="5196" y="7984"/>
                </a:lnTo>
                <a:cubicBezTo>
                  <a:pt x="5196" y="7984"/>
                  <a:pt x="6697" y="8607"/>
                  <a:pt x="7115" y="8872"/>
                </a:cubicBezTo>
                <a:lnTo>
                  <a:pt x="8036" y="8292"/>
                </a:lnTo>
                <a:lnTo>
                  <a:pt x="7482" y="9076"/>
                </a:lnTo>
                <a:lnTo>
                  <a:pt x="8949" y="9690"/>
                </a:lnTo>
                <a:lnTo>
                  <a:pt x="8949" y="14356"/>
                </a:lnTo>
                <a:cubicBezTo>
                  <a:pt x="8949" y="15568"/>
                  <a:pt x="9657" y="16600"/>
                  <a:pt x="9657" y="16600"/>
                </a:cubicBezTo>
                <a:lnTo>
                  <a:pt x="9657" y="23415"/>
                </a:lnTo>
                <a:lnTo>
                  <a:pt x="10697" y="23415"/>
                </a:lnTo>
                <a:lnTo>
                  <a:pt x="10697" y="16497"/>
                </a:lnTo>
                <a:cubicBezTo>
                  <a:pt x="11132" y="15960"/>
                  <a:pt x="11440" y="15320"/>
                  <a:pt x="11593" y="14638"/>
                </a:cubicBezTo>
                <a:cubicBezTo>
                  <a:pt x="11815" y="13563"/>
                  <a:pt x="11363" y="9793"/>
                  <a:pt x="11363" y="9793"/>
                </a:cubicBezTo>
                <a:lnTo>
                  <a:pt x="13052" y="8974"/>
                </a:lnTo>
                <a:lnTo>
                  <a:pt x="12463" y="8215"/>
                </a:lnTo>
                <a:lnTo>
                  <a:pt x="13410" y="8752"/>
                </a:lnTo>
                <a:cubicBezTo>
                  <a:pt x="13811" y="8462"/>
                  <a:pt x="15287" y="7754"/>
                  <a:pt x="15287" y="7754"/>
                </a:cubicBezTo>
                <a:lnTo>
                  <a:pt x="14570" y="6876"/>
                </a:lnTo>
                <a:lnTo>
                  <a:pt x="14570" y="6876"/>
                </a:lnTo>
                <a:cubicBezTo>
                  <a:pt x="14852" y="6884"/>
                  <a:pt x="15713" y="7473"/>
                  <a:pt x="15713" y="7473"/>
                </a:cubicBezTo>
                <a:cubicBezTo>
                  <a:pt x="16131" y="7234"/>
                  <a:pt x="17854" y="6202"/>
                  <a:pt x="17854" y="6202"/>
                </a:cubicBezTo>
                <a:lnTo>
                  <a:pt x="16506" y="5076"/>
                </a:lnTo>
                <a:cubicBezTo>
                  <a:pt x="16561" y="5054"/>
                  <a:pt x="16627" y="5044"/>
                  <a:pt x="16700" y="5044"/>
                </a:cubicBezTo>
                <a:cubicBezTo>
                  <a:pt x="17312" y="5044"/>
                  <a:pt x="18468" y="5724"/>
                  <a:pt x="18468" y="5724"/>
                </a:cubicBezTo>
                <a:lnTo>
                  <a:pt x="20302" y="4325"/>
                </a:lnTo>
                <a:cubicBezTo>
                  <a:pt x="20302" y="4325"/>
                  <a:pt x="18817" y="3672"/>
                  <a:pt x="17628" y="3672"/>
                </a:cubicBezTo>
                <a:cubicBezTo>
                  <a:pt x="17279" y="3672"/>
                  <a:pt x="16956" y="3728"/>
                  <a:pt x="16703" y="3873"/>
                </a:cubicBezTo>
                <a:cubicBezTo>
                  <a:pt x="14843" y="4615"/>
                  <a:pt x="13376" y="5929"/>
                  <a:pt x="12310" y="7183"/>
                </a:cubicBezTo>
                <a:cubicBezTo>
                  <a:pt x="12574" y="6662"/>
                  <a:pt x="13401" y="5477"/>
                  <a:pt x="13401" y="5477"/>
                </a:cubicBezTo>
                <a:lnTo>
                  <a:pt x="12335" y="5059"/>
                </a:lnTo>
                <a:cubicBezTo>
                  <a:pt x="12448" y="5000"/>
                  <a:pt x="12724" y="4985"/>
                  <a:pt x="12992" y="4985"/>
                </a:cubicBezTo>
                <a:cubicBezTo>
                  <a:pt x="13314" y="4985"/>
                  <a:pt x="13623" y="5007"/>
                  <a:pt x="13623" y="5007"/>
                </a:cubicBezTo>
                <a:cubicBezTo>
                  <a:pt x="13871" y="4598"/>
                  <a:pt x="14852" y="2849"/>
                  <a:pt x="14852" y="2849"/>
                </a:cubicBezTo>
                <a:lnTo>
                  <a:pt x="13120" y="2542"/>
                </a:lnTo>
                <a:cubicBezTo>
                  <a:pt x="13436" y="2139"/>
                  <a:pt x="14904" y="2124"/>
                  <a:pt x="15116" y="2124"/>
                </a:cubicBezTo>
                <a:cubicBezTo>
                  <a:pt x="15133" y="2124"/>
                  <a:pt x="15142" y="2124"/>
                  <a:pt x="15142" y="2124"/>
                </a:cubicBezTo>
                <a:lnTo>
                  <a:pt x="16046" y="0"/>
                </a:lnTo>
                <a:lnTo>
                  <a:pt x="16046" y="0"/>
                </a:lnTo>
                <a:cubicBezTo>
                  <a:pt x="16046" y="0"/>
                  <a:pt x="13342" y="282"/>
                  <a:pt x="12693" y="1399"/>
                </a:cubicBezTo>
                <a:cubicBezTo>
                  <a:pt x="11132" y="3361"/>
                  <a:pt x="10552" y="5809"/>
                  <a:pt x="10348" y="7635"/>
                </a:cubicBezTo>
                <a:cubicBezTo>
                  <a:pt x="10143" y="5809"/>
                  <a:pt x="9563" y="3361"/>
                  <a:pt x="8002" y="1399"/>
                </a:cubicBezTo>
                <a:cubicBezTo>
                  <a:pt x="7362" y="282"/>
                  <a:pt x="4650" y="0"/>
                  <a:pt x="46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375700" y="2434460"/>
            <a:ext cx="2428383" cy="2798719"/>
          </a:xfrm>
          <a:custGeom>
            <a:rect b="b" l="l" r="r" t="t"/>
            <a:pathLst>
              <a:path extrusionOk="0" h="23408" w="20311">
                <a:moveTo>
                  <a:pt x="12233" y="7268"/>
                </a:moveTo>
                <a:lnTo>
                  <a:pt x="12233" y="7268"/>
                </a:lnTo>
                <a:cubicBezTo>
                  <a:pt x="12139" y="7371"/>
                  <a:pt x="12054" y="7482"/>
                  <a:pt x="11968" y="7592"/>
                </a:cubicBezTo>
                <a:lnTo>
                  <a:pt x="11184" y="7277"/>
                </a:lnTo>
                <a:lnTo>
                  <a:pt x="12233" y="7268"/>
                </a:lnTo>
                <a:close/>
                <a:moveTo>
                  <a:pt x="4658" y="1"/>
                </a:moveTo>
                <a:lnTo>
                  <a:pt x="5562" y="2125"/>
                </a:lnTo>
                <a:cubicBezTo>
                  <a:pt x="5562" y="2125"/>
                  <a:pt x="5572" y="2125"/>
                  <a:pt x="5589" y="2125"/>
                </a:cubicBezTo>
                <a:cubicBezTo>
                  <a:pt x="5804" y="2125"/>
                  <a:pt x="7268" y="2139"/>
                  <a:pt x="7584" y="2534"/>
                </a:cubicBezTo>
                <a:lnTo>
                  <a:pt x="5852" y="2850"/>
                </a:lnTo>
                <a:cubicBezTo>
                  <a:pt x="5852" y="2850"/>
                  <a:pt x="6833" y="4598"/>
                  <a:pt x="7081" y="5008"/>
                </a:cubicBezTo>
                <a:cubicBezTo>
                  <a:pt x="7081" y="5008"/>
                  <a:pt x="7402" y="4982"/>
                  <a:pt x="7730" y="4982"/>
                </a:cubicBezTo>
                <a:cubicBezTo>
                  <a:pt x="7992" y="4982"/>
                  <a:pt x="8259" y="4998"/>
                  <a:pt x="8369" y="5059"/>
                </a:cubicBezTo>
                <a:lnTo>
                  <a:pt x="7303" y="5477"/>
                </a:lnTo>
                <a:cubicBezTo>
                  <a:pt x="7303" y="5477"/>
                  <a:pt x="8232" y="6808"/>
                  <a:pt x="8446" y="7268"/>
                </a:cubicBezTo>
                <a:lnTo>
                  <a:pt x="9529" y="7268"/>
                </a:lnTo>
                <a:lnTo>
                  <a:pt x="8642" y="7635"/>
                </a:lnTo>
                <a:lnTo>
                  <a:pt x="9486" y="8863"/>
                </a:lnTo>
                <a:cubicBezTo>
                  <a:pt x="8403" y="7371"/>
                  <a:pt x="6381" y="5110"/>
                  <a:pt x="3583" y="4163"/>
                </a:cubicBezTo>
                <a:cubicBezTo>
                  <a:pt x="3361" y="4050"/>
                  <a:pt x="3090" y="4004"/>
                  <a:pt x="2799" y="4004"/>
                </a:cubicBezTo>
                <a:cubicBezTo>
                  <a:pt x="1583" y="4004"/>
                  <a:pt x="1" y="4803"/>
                  <a:pt x="1" y="4803"/>
                </a:cubicBezTo>
                <a:lnTo>
                  <a:pt x="1912" y="6100"/>
                </a:lnTo>
                <a:cubicBezTo>
                  <a:pt x="1912" y="6100"/>
                  <a:pt x="3081" y="5335"/>
                  <a:pt x="3682" y="5335"/>
                </a:cubicBezTo>
                <a:cubicBezTo>
                  <a:pt x="3740" y="5335"/>
                  <a:pt x="3793" y="5342"/>
                  <a:pt x="3839" y="5358"/>
                </a:cubicBezTo>
                <a:lnTo>
                  <a:pt x="2543" y="6552"/>
                </a:lnTo>
                <a:cubicBezTo>
                  <a:pt x="2543" y="6552"/>
                  <a:pt x="4326" y="7499"/>
                  <a:pt x="4752" y="7712"/>
                </a:cubicBezTo>
                <a:cubicBezTo>
                  <a:pt x="4752" y="7712"/>
                  <a:pt x="5579" y="7081"/>
                  <a:pt x="5869" y="7055"/>
                </a:cubicBezTo>
                <a:lnTo>
                  <a:pt x="5869" y="7055"/>
                </a:lnTo>
                <a:lnTo>
                  <a:pt x="5196" y="7976"/>
                </a:lnTo>
                <a:cubicBezTo>
                  <a:pt x="5196" y="7976"/>
                  <a:pt x="6705" y="8599"/>
                  <a:pt x="7123" y="8863"/>
                </a:cubicBezTo>
                <a:lnTo>
                  <a:pt x="8036" y="8283"/>
                </a:lnTo>
                <a:lnTo>
                  <a:pt x="8036" y="8283"/>
                </a:lnTo>
                <a:lnTo>
                  <a:pt x="7490" y="9068"/>
                </a:lnTo>
                <a:lnTo>
                  <a:pt x="8949" y="9682"/>
                </a:lnTo>
                <a:lnTo>
                  <a:pt x="8949" y="14348"/>
                </a:lnTo>
                <a:cubicBezTo>
                  <a:pt x="8949" y="15560"/>
                  <a:pt x="9665" y="16600"/>
                  <a:pt x="9665" y="16600"/>
                </a:cubicBezTo>
                <a:lnTo>
                  <a:pt x="9665" y="23407"/>
                </a:lnTo>
                <a:lnTo>
                  <a:pt x="10697" y="23407"/>
                </a:lnTo>
                <a:lnTo>
                  <a:pt x="10697" y="16498"/>
                </a:lnTo>
                <a:cubicBezTo>
                  <a:pt x="11141" y="15952"/>
                  <a:pt x="11448" y="15312"/>
                  <a:pt x="11602" y="14638"/>
                </a:cubicBezTo>
                <a:cubicBezTo>
                  <a:pt x="11815" y="13555"/>
                  <a:pt x="11371" y="9785"/>
                  <a:pt x="11371" y="9785"/>
                </a:cubicBezTo>
                <a:lnTo>
                  <a:pt x="13052" y="8974"/>
                </a:lnTo>
                <a:lnTo>
                  <a:pt x="12463" y="8215"/>
                </a:lnTo>
                <a:lnTo>
                  <a:pt x="12463" y="8215"/>
                </a:lnTo>
                <a:lnTo>
                  <a:pt x="13410" y="8744"/>
                </a:lnTo>
                <a:cubicBezTo>
                  <a:pt x="13811" y="8454"/>
                  <a:pt x="15287" y="7755"/>
                  <a:pt x="15287" y="7755"/>
                </a:cubicBezTo>
                <a:lnTo>
                  <a:pt x="14570" y="6867"/>
                </a:lnTo>
                <a:lnTo>
                  <a:pt x="14570" y="6867"/>
                </a:lnTo>
                <a:cubicBezTo>
                  <a:pt x="14860" y="6876"/>
                  <a:pt x="15713" y="7465"/>
                  <a:pt x="15713" y="7465"/>
                </a:cubicBezTo>
                <a:cubicBezTo>
                  <a:pt x="16131" y="7234"/>
                  <a:pt x="17863" y="6202"/>
                  <a:pt x="17863" y="6202"/>
                </a:cubicBezTo>
                <a:lnTo>
                  <a:pt x="16506" y="5068"/>
                </a:lnTo>
                <a:cubicBezTo>
                  <a:pt x="16560" y="5047"/>
                  <a:pt x="16623" y="5038"/>
                  <a:pt x="16694" y="5038"/>
                </a:cubicBezTo>
                <a:cubicBezTo>
                  <a:pt x="17304" y="5038"/>
                  <a:pt x="18468" y="5716"/>
                  <a:pt x="18468" y="5716"/>
                </a:cubicBezTo>
                <a:lnTo>
                  <a:pt x="20311" y="4325"/>
                </a:lnTo>
                <a:cubicBezTo>
                  <a:pt x="20311" y="4325"/>
                  <a:pt x="18825" y="3669"/>
                  <a:pt x="17633" y="3669"/>
                </a:cubicBezTo>
                <a:cubicBezTo>
                  <a:pt x="17282" y="3669"/>
                  <a:pt x="16957" y="3726"/>
                  <a:pt x="16703" y="3873"/>
                </a:cubicBezTo>
                <a:cubicBezTo>
                  <a:pt x="14852" y="4607"/>
                  <a:pt x="13376" y="5921"/>
                  <a:pt x="12310" y="7183"/>
                </a:cubicBezTo>
                <a:cubicBezTo>
                  <a:pt x="12583" y="6663"/>
                  <a:pt x="13401" y="5477"/>
                  <a:pt x="13401" y="5477"/>
                </a:cubicBezTo>
                <a:lnTo>
                  <a:pt x="12335" y="5059"/>
                </a:lnTo>
                <a:cubicBezTo>
                  <a:pt x="12449" y="4998"/>
                  <a:pt x="12718" y="4982"/>
                  <a:pt x="12981" y="4982"/>
                </a:cubicBezTo>
                <a:cubicBezTo>
                  <a:pt x="13311" y="4982"/>
                  <a:pt x="13632" y="5008"/>
                  <a:pt x="13632" y="5008"/>
                </a:cubicBezTo>
                <a:cubicBezTo>
                  <a:pt x="13871" y="4598"/>
                  <a:pt x="14860" y="2850"/>
                  <a:pt x="14860" y="2850"/>
                </a:cubicBezTo>
                <a:lnTo>
                  <a:pt x="13120" y="2534"/>
                </a:lnTo>
                <a:cubicBezTo>
                  <a:pt x="13444" y="2139"/>
                  <a:pt x="14909" y="2125"/>
                  <a:pt x="15124" y="2125"/>
                </a:cubicBezTo>
                <a:cubicBezTo>
                  <a:pt x="15141" y="2125"/>
                  <a:pt x="15150" y="2125"/>
                  <a:pt x="15150" y="2125"/>
                </a:cubicBezTo>
                <a:lnTo>
                  <a:pt x="16054" y="1"/>
                </a:lnTo>
                <a:lnTo>
                  <a:pt x="16054" y="1"/>
                </a:lnTo>
                <a:cubicBezTo>
                  <a:pt x="16054" y="1"/>
                  <a:pt x="13350" y="282"/>
                  <a:pt x="12702" y="1400"/>
                </a:cubicBezTo>
                <a:cubicBezTo>
                  <a:pt x="11141" y="3362"/>
                  <a:pt x="10552" y="5801"/>
                  <a:pt x="10356" y="7627"/>
                </a:cubicBezTo>
                <a:cubicBezTo>
                  <a:pt x="10152" y="5801"/>
                  <a:pt x="9572" y="3362"/>
                  <a:pt x="8011" y="1400"/>
                </a:cubicBezTo>
                <a:cubicBezTo>
                  <a:pt x="7362" y="282"/>
                  <a:pt x="4658" y="1"/>
                  <a:pt x="46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rot="10800000">
            <a:off x="-86022" y="4294327"/>
            <a:ext cx="1237071" cy="1077125"/>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7471149" y="4219276"/>
            <a:ext cx="1329542" cy="108444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7536644" y="4330621"/>
            <a:ext cx="719237" cy="935224"/>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flipH="1">
            <a:off x="7975846" y="4685276"/>
            <a:ext cx="3605" cy="166736"/>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7735553" y="4912712"/>
            <a:ext cx="367463" cy="121711"/>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8354624" y="4912715"/>
            <a:ext cx="187643" cy="340422"/>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8453448" y="4438012"/>
            <a:ext cx="940195" cy="888088"/>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8491780" y="4539163"/>
            <a:ext cx="549165" cy="771215"/>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2">
    <p:spTree>
      <p:nvGrpSpPr>
        <p:cNvPr id="517" name="Shape 517"/>
        <p:cNvGrpSpPr/>
        <p:nvPr/>
      </p:nvGrpSpPr>
      <p:grpSpPr>
        <a:xfrm>
          <a:off x="0" y="0"/>
          <a:ext cx="0" cy="0"/>
          <a:chOff x="0" y="0"/>
          <a:chExt cx="0" cy="0"/>
        </a:xfrm>
      </p:grpSpPr>
      <p:sp>
        <p:nvSpPr>
          <p:cNvPr id="518" name="Google Shape;518;p18"/>
          <p:cNvSpPr txBox="1"/>
          <p:nvPr>
            <p:ph type="title"/>
          </p:nvPr>
        </p:nvSpPr>
        <p:spPr>
          <a:xfrm>
            <a:off x="1541000" y="1690013"/>
            <a:ext cx="2108700" cy="437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9" name="Google Shape;519;p18"/>
          <p:cNvSpPr txBox="1"/>
          <p:nvPr>
            <p:ph idx="1" type="subTitle"/>
          </p:nvPr>
        </p:nvSpPr>
        <p:spPr>
          <a:xfrm>
            <a:off x="1268913" y="2126976"/>
            <a:ext cx="2380800" cy="795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0" name="Google Shape;520;p18"/>
          <p:cNvSpPr txBox="1"/>
          <p:nvPr>
            <p:ph idx="2" type="title"/>
          </p:nvPr>
        </p:nvSpPr>
        <p:spPr>
          <a:xfrm>
            <a:off x="5494275" y="1690013"/>
            <a:ext cx="2108700" cy="43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1" name="Google Shape;521;p18"/>
          <p:cNvSpPr txBox="1"/>
          <p:nvPr>
            <p:ph idx="3" type="subTitle"/>
          </p:nvPr>
        </p:nvSpPr>
        <p:spPr>
          <a:xfrm>
            <a:off x="5494288" y="2126976"/>
            <a:ext cx="2380800" cy="79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2" name="Google Shape;522;p18"/>
          <p:cNvSpPr txBox="1"/>
          <p:nvPr>
            <p:ph idx="4" type="title"/>
          </p:nvPr>
        </p:nvSpPr>
        <p:spPr>
          <a:xfrm>
            <a:off x="1541000" y="3046938"/>
            <a:ext cx="2108700" cy="437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3" name="Google Shape;523;p18"/>
          <p:cNvSpPr txBox="1"/>
          <p:nvPr>
            <p:ph idx="5" type="subTitle"/>
          </p:nvPr>
        </p:nvSpPr>
        <p:spPr>
          <a:xfrm>
            <a:off x="1268913" y="3483975"/>
            <a:ext cx="2380800" cy="756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4" name="Google Shape;524;p18"/>
          <p:cNvSpPr txBox="1"/>
          <p:nvPr>
            <p:ph idx="6" type="title"/>
          </p:nvPr>
        </p:nvSpPr>
        <p:spPr>
          <a:xfrm>
            <a:off x="5494275" y="3046938"/>
            <a:ext cx="2108700" cy="43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5" name="Google Shape;525;p18"/>
          <p:cNvSpPr txBox="1"/>
          <p:nvPr>
            <p:ph idx="7" type="subTitle"/>
          </p:nvPr>
        </p:nvSpPr>
        <p:spPr>
          <a:xfrm>
            <a:off x="5494288" y="3483975"/>
            <a:ext cx="2380800" cy="75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6" name="Google Shape;526;p18"/>
          <p:cNvSpPr txBox="1"/>
          <p:nvPr>
            <p:ph idx="8"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7" name="Google Shape;527;p18"/>
          <p:cNvSpPr/>
          <p:nvPr/>
        </p:nvSpPr>
        <p:spPr>
          <a:xfrm flipH="1">
            <a:off x="-129758" y="1322525"/>
            <a:ext cx="948683" cy="2634044"/>
          </a:xfrm>
          <a:custGeom>
            <a:rect b="b" l="l" r="r" t="t"/>
            <a:pathLst>
              <a:path extrusionOk="0" h="41594" w="14980">
                <a:moveTo>
                  <a:pt x="8940" y="1"/>
                </a:moveTo>
                <a:cubicBezTo>
                  <a:pt x="9401" y="3259"/>
                  <a:pt x="9469" y="6569"/>
                  <a:pt x="9128" y="9853"/>
                </a:cubicBezTo>
                <a:cubicBezTo>
                  <a:pt x="7934" y="6918"/>
                  <a:pt x="7123" y="3771"/>
                  <a:pt x="6364" y="700"/>
                </a:cubicBezTo>
                <a:cubicBezTo>
                  <a:pt x="5358" y="1058"/>
                  <a:pt x="4308" y="1323"/>
                  <a:pt x="3242" y="1468"/>
                </a:cubicBezTo>
                <a:cubicBezTo>
                  <a:pt x="4752" y="6355"/>
                  <a:pt x="5520" y="11311"/>
                  <a:pt x="5776" y="16421"/>
                </a:cubicBezTo>
                <a:cubicBezTo>
                  <a:pt x="4411" y="12454"/>
                  <a:pt x="3020" y="8437"/>
                  <a:pt x="1664" y="4470"/>
                </a:cubicBezTo>
                <a:cubicBezTo>
                  <a:pt x="1059" y="4667"/>
                  <a:pt x="606" y="4880"/>
                  <a:pt x="1" y="5084"/>
                </a:cubicBezTo>
                <a:cubicBezTo>
                  <a:pt x="1229" y="11038"/>
                  <a:pt x="3370" y="16762"/>
                  <a:pt x="4769" y="22674"/>
                </a:cubicBezTo>
                <a:cubicBezTo>
                  <a:pt x="5622" y="26316"/>
                  <a:pt x="6211" y="30044"/>
                  <a:pt x="7644" y="33498"/>
                </a:cubicBezTo>
                <a:cubicBezTo>
                  <a:pt x="9077" y="36953"/>
                  <a:pt x="11516" y="40194"/>
                  <a:pt x="14980" y="41593"/>
                </a:cubicBezTo>
                <a:cubicBezTo>
                  <a:pt x="14272" y="39418"/>
                  <a:pt x="14400" y="37183"/>
                  <a:pt x="14024" y="34914"/>
                </a:cubicBezTo>
                <a:cubicBezTo>
                  <a:pt x="12131" y="23501"/>
                  <a:pt x="14468" y="11943"/>
                  <a:pt x="14058" y="367"/>
                </a:cubicBezTo>
                <a:cubicBezTo>
                  <a:pt x="12335" y="111"/>
                  <a:pt x="10672" y="60"/>
                  <a:pt x="89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flipH="1" rot="348683">
            <a:off x="7887133" y="-193641"/>
            <a:ext cx="1058106" cy="5666375"/>
          </a:xfrm>
          <a:custGeom>
            <a:rect b="b" l="l" r="r" t="t"/>
            <a:pathLst>
              <a:path extrusionOk="0" h="63909" w="11934">
                <a:moveTo>
                  <a:pt x="9801" y="1"/>
                </a:moveTo>
                <a:lnTo>
                  <a:pt x="9486" y="7021"/>
                </a:lnTo>
                <a:cubicBezTo>
                  <a:pt x="9400" y="7959"/>
                  <a:pt x="7063" y="32517"/>
                  <a:pt x="6031" y="37200"/>
                </a:cubicBezTo>
                <a:cubicBezTo>
                  <a:pt x="5493" y="39632"/>
                  <a:pt x="4572" y="44366"/>
                  <a:pt x="3787" y="48477"/>
                </a:cubicBezTo>
                <a:cubicBezTo>
                  <a:pt x="3131" y="40954"/>
                  <a:pt x="2244" y="29967"/>
                  <a:pt x="2201" y="25608"/>
                </a:cubicBezTo>
                <a:cubicBezTo>
                  <a:pt x="2141" y="18699"/>
                  <a:pt x="2789" y="3097"/>
                  <a:pt x="2798" y="2935"/>
                </a:cubicBezTo>
                <a:lnTo>
                  <a:pt x="665" y="2850"/>
                </a:lnTo>
                <a:cubicBezTo>
                  <a:pt x="657" y="3003"/>
                  <a:pt x="0" y="18665"/>
                  <a:pt x="68" y="25625"/>
                </a:cubicBezTo>
                <a:cubicBezTo>
                  <a:pt x="128" y="32603"/>
                  <a:pt x="2252" y="55344"/>
                  <a:pt x="2346" y="56308"/>
                </a:cubicBezTo>
                <a:lnTo>
                  <a:pt x="3062" y="63908"/>
                </a:lnTo>
                <a:lnTo>
                  <a:pt x="4461" y="56402"/>
                </a:lnTo>
                <a:cubicBezTo>
                  <a:pt x="4487" y="56265"/>
                  <a:pt x="7054" y="42455"/>
                  <a:pt x="8121" y="37661"/>
                </a:cubicBezTo>
                <a:cubicBezTo>
                  <a:pt x="9196" y="32782"/>
                  <a:pt x="11516" y="8241"/>
                  <a:pt x="11610" y="7200"/>
                </a:cubicBezTo>
                <a:lnTo>
                  <a:pt x="11934" y="103"/>
                </a:lnTo>
                <a:lnTo>
                  <a:pt x="98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rot="1189511">
            <a:off x="5553545" y="348645"/>
            <a:ext cx="4400018" cy="935232"/>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8"/>
          <p:cNvGrpSpPr/>
          <p:nvPr/>
        </p:nvGrpSpPr>
        <p:grpSpPr>
          <a:xfrm flipH="1" rot="3337067">
            <a:off x="-202632" y="2970697"/>
            <a:ext cx="1580637" cy="2303544"/>
            <a:chOff x="4572000" y="5120400"/>
            <a:chExt cx="1490156" cy="2171565"/>
          </a:xfrm>
        </p:grpSpPr>
        <p:sp>
          <p:nvSpPr>
            <p:cNvPr id="531" name="Google Shape;531;p18"/>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548" name="Shape 548"/>
        <p:cNvGrpSpPr/>
        <p:nvPr/>
      </p:nvGrpSpPr>
      <p:grpSpPr>
        <a:xfrm>
          <a:off x="0" y="0"/>
          <a:ext cx="0" cy="0"/>
          <a:chOff x="0" y="0"/>
          <a:chExt cx="0" cy="0"/>
        </a:xfrm>
      </p:grpSpPr>
      <p:sp>
        <p:nvSpPr>
          <p:cNvPr id="549" name="Google Shape;549;p19"/>
          <p:cNvSpPr txBox="1"/>
          <p:nvPr>
            <p:ph type="title"/>
          </p:nvPr>
        </p:nvSpPr>
        <p:spPr>
          <a:xfrm>
            <a:off x="816275" y="1750550"/>
            <a:ext cx="2108700" cy="419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50" name="Google Shape;550;p19"/>
          <p:cNvSpPr txBox="1"/>
          <p:nvPr>
            <p:ph idx="1" type="subTitle"/>
          </p:nvPr>
        </p:nvSpPr>
        <p:spPr>
          <a:xfrm>
            <a:off x="680225" y="2169493"/>
            <a:ext cx="2380800" cy="77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1" name="Google Shape;551;p19"/>
          <p:cNvSpPr txBox="1"/>
          <p:nvPr>
            <p:ph idx="2" type="title"/>
          </p:nvPr>
        </p:nvSpPr>
        <p:spPr>
          <a:xfrm>
            <a:off x="3517650" y="1750550"/>
            <a:ext cx="2108700" cy="419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52" name="Google Shape;552;p19"/>
          <p:cNvSpPr txBox="1"/>
          <p:nvPr>
            <p:ph idx="3" type="subTitle"/>
          </p:nvPr>
        </p:nvSpPr>
        <p:spPr>
          <a:xfrm>
            <a:off x="3381600" y="2169493"/>
            <a:ext cx="2380800" cy="77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3" name="Google Shape;553;p19"/>
          <p:cNvSpPr txBox="1"/>
          <p:nvPr>
            <p:ph idx="4" type="title"/>
          </p:nvPr>
        </p:nvSpPr>
        <p:spPr>
          <a:xfrm>
            <a:off x="816275" y="3604700"/>
            <a:ext cx="2108700" cy="419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54" name="Google Shape;554;p19"/>
          <p:cNvSpPr txBox="1"/>
          <p:nvPr>
            <p:ph idx="5" type="subTitle"/>
          </p:nvPr>
        </p:nvSpPr>
        <p:spPr>
          <a:xfrm>
            <a:off x="680225" y="4023737"/>
            <a:ext cx="2380800" cy="77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5" name="Google Shape;555;p19"/>
          <p:cNvSpPr txBox="1"/>
          <p:nvPr>
            <p:ph idx="6" type="title"/>
          </p:nvPr>
        </p:nvSpPr>
        <p:spPr>
          <a:xfrm>
            <a:off x="3517650" y="3604700"/>
            <a:ext cx="2108700" cy="419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56" name="Google Shape;556;p19"/>
          <p:cNvSpPr txBox="1"/>
          <p:nvPr>
            <p:ph idx="7" type="subTitle"/>
          </p:nvPr>
        </p:nvSpPr>
        <p:spPr>
          <a:xfrm>
            <a:off x="3381600" y="4023737"/>
            <a:ext cx="2380800" cy="77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7" name="Google Shape;557;p19"/>
          <p:cNvSpPr txBox="1"/>
          <p:nvPr>
            <p:ph idx="8"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8" name="Google Shape;558;p19"/>
          <p:cNvSpPr txBox="1"/>
          <p:nvPr>
            <p:ph idx="9" type="title"/>
          </p:nvPr>
        </p:nvSpPr>
        <p:spPr>
          <a:xfrm>
            <a:off x="6219025" y="1750550"/>
            <a:ext cx="2108700" cy="419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59" name="Google Shape;559;p19"/>
          <p:cNvSpPr txBox="1"/>
          <p:nvPr>
            <p:ph idx="13" type="subTitle"/>
          </p:nvPr>
        </p:nvSpPr>
        <p:spPr>
          <a:xfrm>
            <a:off x="6082975" y="2169493"/>
            <a:ext cx="2380800" cy="77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0" name="Google Shape;560;p19"/>
          <p:cNvSpPr txBox="1"/>
          <p:nvPr>
            <p:ph idx="14" type="title"/>
          </p:nvPr>
        </p:nvSpPr>
        <p:spPr>
          <a:xfrm>
            <a:off x="6219025" y="3604700"/>
            <a:ext cx="2108700" cy="419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1" name="Google Shape;561;p19"/>
          <p:cNvSpPr txBox="1"/>
          <p:nvPr>
            <p:ph idx="15" type="subTitle"/>
          </p:nvPr>
        </p:nvSpPr>
        <p:spPr>
          <a:xfrm>
            <a:off x="6082975" y="4023737"/>
            <a:ext cx="2380800" cy="77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2" name="Google Shape;562;p19"/>
          <p:cNvSpPr/>
          <p:nvPr/>
        </p:nvSpPr>
        <p:spPr>
          <a:xfrm>
            <a:off x="3381592" y="-513331"/>
            <a:ext cx="7023176" cy="1327035"/>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flipH="1">
            <a:off x="253484" y="1366375"/>
            <a:ext cx="506471" cy="4020549"/>
          </a:xfrm>
          <a:custGeom>
            <a:rect b="b" l="l" r="r" t="t"/>
            <a:pathLst>
              <a:path extrusionOk="0" h="49664" w="6083">
                <a:moveTo>
                  <a:pt x="77" y="1"/>
                </a:moveTo>
                <a:lnTo>
                  <a:pt x="77" y="1"/>
                </a:lnTo>
                <a:cubicBezTo>
                  <a:pt x="0" y="4198"/>
                  <a:pt x="802" y="8369"/>
                  <a:pt x="2423" y="12250"/>
                </a:cubicBezTo>
                <a:cubicBezTo>
                  <a:pt x="1885" y="18955"/>
                  <a:pt x="1903" y="25694"/>
                  <a:pt x="2491" y="32398"/>
                </a:cubicBezTo>
                <a:cubicBezTo>
                  <a:pt x="2824" y="36151"/>
                  <a:pt x="2670" y="40050"/>
                  <a:pt x="2525" y="43820"/>
                </a:cubicBezTo>
                <a:cubicBezTo>
                  <a:pt x="2448" y="45731"/>
                  <a:pt x="2380" y="47710"/>
                  <a:pt x="2363" y="49646"/>
                </a:cubicBezTo>
                <a:lnTo>
                  <a:pt x="4496" y="49663"/>
                </a:lnTo>
                <a:cubicBezTo>
                  <a:pt x="4513" y="47761"/>
                  <a:pt x="4581" y="45799"/>
                  <a:pt x="4658" y="43905"/>
                </a:cubicBezTo>
                <a:cubicBezTo>
                  <a:pt x="4803" y="40067"/>
                  <a:pt x="4956" y="36092"/>
                  <a:pt x="4615" y="32211"/>
                </a:cubicBezTo>
                <a:cubicBezTo>
                  <a:pt x="3694" y="21710"/>
                  <a:pt x="4189" y="11133"/>
                  <a:pt x="6082" y="760"/>
                </a:cubicBezTo>
                <a:lnTo>
                  <a:pt x="3984" y="376"/>
                </a:lnTo>
                <a:cubicBezTo>
                  <a:pt x="3583" y="2586"/>
                  <a:pt x="3242" y="4795"/>
                  <a:pt x="2969" y="7021"/>
                </a:cubicBezTo>
                <a:cubicBezTo>
                  <a:pt x="2423" y="4735"/>
                  <a:pt x="2167" y="2389"/>
                  <a:pt x="2210" y="44"/>
                </a:cubicBezTo>
                <a:lnTo>
                  <a:pt x="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19"/>
          <p:cNvGrpSpPr/>
          <p:nvPr/>
        </p:nvGrpSpPr>
        <p:grpSpPr>
          <a:xfrm flipH="1" rot="10800000">
            <a:off x="7773044" y="-187887"/>
            <a:ext cx="1822735" cy="1049401"/>
            <a:chOff x="6806013" y="4077923"/>
            <a:chExt cx="2098475" cy="1208152"/>
          </a:xfrm>
        </p:grpSpPr>
        <p:sp>
          <p:nvSpPr>
            <p:cNvPr id="565" name="Google Shape;565;p19"/>
            <p:cNvSpPr/>
            <p:nvPr/>
          </p:nvSpPr>
          <p:spPr>
            <a:xfrm>
              <a:off x="6806013" y="4077923"/>
              <a:ext cx="1451257" cy="118372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6877502" y="4199461"/>
              <a:ext cx="785069" cy="1020833"/>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flipH="1">
              <a:off x="7356904" y="4586583"/>
              <a:ext cx="3935" cy="181998"/>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7094617" y="4834839"/>
              <a:ext cx="401090" cy="132852"/>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7770351" y="4834843"/>
              <a:ext cx="204821" cy="371588"/>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9"/>
            <p:cNvSpPr/>
            <p:nvPr/>
          </p:nvSpPr>
          <p:spPr>
            <a:xfrm>
              <a:off x="7878221" y="4316683"/>
              <a:ext cx="1026267" cy="969392"/>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9"/>
            <p:cNvSpPr/>
            <p:nvPr/>
          </p:nvSpPr>
          <p:spPr>
            <a:xfrm>
              <a:off x="7920061" y="4427094"/>
              <a:ext cx="599439" cy="841807"/>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572" name="Shape 572"/>
        <p:cNvGrpSpPr/>
        <p:nvPr/>
      </p:nvGrpSpPr>
      <p:grpSpPr>
        <a:xfrm>
          <a:off x="0" y="0"/>
          <a:ext cx="0" cy="0"/>
          <a:chOff x="0" y="0"/>
          <a:chExt cx="0" cy="0"/>
        </a:xfrm>
      </p:grpSpPr>
      <p:sp>
        <p:nvSpPr>
          <p:cNvPr id="573" name="Google Shape;573;p20"/>
          <p:cNvSpPr txBox="1"/>
          <p:nvPr>
            <p:ph type="title"/>
          </p:nvPr>
        </p:nvSpPr>
        <p:spPr>
          <a:xfrm>
            <a:off x="740063" y="2472375"/>
            <a:ext cx="2108700" cy="43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74" name="Google Shape;574;p20"/>
          <p:cNvSpPr txBox="1"/>
          <p:nvPr>
            <p:ph idx="1" type="subTitle"/>
          </p:nvPr>
        </p:nvSpPr>
        <p:spPr>
          <a:xfrm>
            <a:off x="604025" y="2909325"/>
            <a:ext cx="23808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5" name="Google Shape;575;p20"/>
          <p:cNvSpPr txBox="1"/>
          <p:nvPr>
            <p:ph idx="2" type="title"/>
          </p:nvPr>
        </p:nvSpPr>
        <p:spPr>
          <a:xfrm>
            <a:off x="3517650" y="2472375"/>
            <a:ext cx="2108700" cy="43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76" name="Google Shape;576;p20"/>
          <p:cNvSpPr txBox="1"/>
          <p:nvPr>
            <p:ph idx="3" type="subTitle"/>
          </p:nvPr>
        </p:nvSpPr>
        <p:spPr>
          <a:xfrm>
            <a:off x="3381600" y="2909325"/>
            <a:ext cx="23808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7" name="Google Shape;577;p20"/>
          <p:cNvSpPr txBox="1"/>
          <p:nvPr>
            <p:ph idx="4"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8" name="Google Shape;578;p20"/>
          <p:cNvSpPr txBox="1"/>
          <p:nvPr>
            <p:ph idx="5" type="title"/>
          </p:nvPr>
        </p:nvSpPr>
        <p:spPr>
          <a:xfrm>
            <a:off x="6295213" y="2472375"/>
            <a:ext cx="2108700" cy="43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79" name="Google Shape;579;p20"/>
          <p:cNvSpPr txBox="1"/>
          <p:nvPr>
            <p:ph idx="6" type="subTitle"/>
          </p:nvPr>
        </p:nvSpPr>
        <p:spPr>
          <a:xfrm>
            <a:off x="6159175" y="2909325"/>
            <a:ext cx="2380800" cy="9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80" name="Google Shape;580;p20"/>
          <p:cNvSpPr/>
          <p:nvPr/>
        </p:nvSpPr>
        <p:spPr>
          <a:xfrm rot="-540476">
            <a:off x="-521080" y="3923213"/>
            <a:ext cx="1869262" cy="1626038"/>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flipH="1" rot="10459704">
            <a:off x="8339296" y="3998092"/>
            <a:ext cx="1046489" cy="1362906"/>
          </a:xfrm>
          <a:custGeom>
            <a:rect b="b" l="l" r="r" t="t"/>
            <a:pathLst>
              <a:path extrusionOk="0" h="18097" w="13896">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0"/>
          <p:cNvSpPr/>
          <p:nvPr/>
        </p:nvSpPr>
        <p:spPr>
          <a:xfrm flipH="1" rot="10800000">
            <a:off x="7478693" y="4177715"/>
            <a:ext cx="1352795" cy="1177932"/>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3" name="Google Shape;583;p20"/>
          <p:cNvGrpSpPr/>
          <p:nvPr/>
        </p:nvGrpSpPr>
        <p:grpSpPr>
          <a:xfrm rot="1613148">
            <a:off x="-39379" y="3959592"/>
            <a:ext cx="2301073" cy="1848504"/>
            <a:chOff x="-2096046" y="2007031"/>
            <a:chExt cx="1724808" cy="1385578"/>
          </a:xfrm>
        </p:grpSpPr>
        <p:sp>
          <p:nvSpPr>
            <p:cNvPr id="584" name="Google Shape;584;p20"/>
            <p:cNvSpPr/>
            <p:nvPr/>
          </p:nvSpPr>
          <p:spPr>
            <a:xfrm flipH="1" rot="3433327">
              <a:off x="-1512770" y="1853775"/>
              <a:ext cx="558256" cy="1692090"/>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0"/>
            <p:cNvSpPr/>
            <p:nvPr/>
          </p:nvSpPr>
          <p:spPr>
            <a:xfrm flipH="1" rot="3433327">
              <a:off x="-1338958" y="1877591"/>
              <a:ext cx="127775" cy="1593529"/>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flipH="1" rot="3433268">
              <a:off x="-1636079" y="2757761"/>
              <a:ext cx="99010" cy="134202"/>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flipH="1" rot="3433343">
              <a:off x="-1487635" y="2737890"/>
              <a:ext cx="146947" cy="229048"/>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flipH="1" rot="3433096">
              <a:off x="-1348371" y="2475634"/>
              <a:ext cx="138896" cy="167884"/>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flipH="1" rot="3433418">
              <a:off x="-1127343" y="2424585"/>
              <a:ext cx="165051" cy="314704"/>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flipH="1" rot="3433539">
              <a:off x="-1029246" y="2353521"/>
              <a:ext cx="69272" cy="122338"/>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flipH="1" rot="3433327">
              <a:off x="-817599" y="2323282"/>
              <a:ext cx="63941" cy="104152"/>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20"/>
          <p:cNvGrpSpPr/>
          <p:nvPr/>
        </p:nvGrpSpPr>
        <p:grpSpPr>
          <a:xfrm rot="-1599560">
            <a:off x="-661732" y="3599319"/>
            <a:ext cx="1814323" cy="1535160"/>
            <a:chOff x="-2459982" y="1341031"/>
            <a:chExt cx="1963481" cy="1661367"/>
          </a:xfrm>
        </p:grpSpPr>
        <p:sp>
          <p:nvSpPr>
            <p:cNvPr id="593" name="Google Shape;593;p20"/>
            <p:cNvSpPr/>
            <p:nvPr/>
          </p:nvSpPr>
          <p:spPr>
            <a:xfrm flipH="1" rot="3433327">
              <a:off x="-1881402" y="1263596"/>
              <a:ext cx="806322" cy="1816237"/>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flipH="1" rot="3433327">
              <a:off x="-1749551" y="1267582"/>
              <a:ext cx="455287" cy="1765663"/>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flipH="1" rot="3433312">
              <a:off x="-1306631" y="1641740"/>
              <a:ext cx="263785" cy="251825"/>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flipH="1" rot="4175537">
              <a:off x="-1648190" y="1886153"/>
              <a:ext cx="211714" cy="127784"/>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flipH="1" rot="3433476">
              <a:off x="-1390971" y="1858684"/>
              <a:ext cx="169902" cy="25182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flipH="1" rot="3433327">
              <a:off x="-1666064" y="2117139"/>
              <a:ext cx="146060" cy="26829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flipH="1" rot="3433333">
              <a:off x="-1873465" y="2120270"/>
              <a:ext cx="192198" cy="130571"/>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flipH="1" rot="3433398">
              <a:off x="-1877154" y="2390644"/>
              <a:ext cx="103921" cy="251825"/>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flipH="1" rot="3433283">
              <a:off x="-2112960" y="2370955"/>
              <a:ext cx="235374" cy="180716"/>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
          <p:cNvSpPr txBox="1"/>
          <p:nvPr>
            <p:ph type="title"/>
          </p:nvPr>
        </p:nvSpPr>
        <p:spPr>
          <a:xfrm>
            <a:off x="691084" y="3446250"/>
            <a:ext cx="3429000" cy="683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 name="Google Shape;47;p3"/>
          <p:cNvSpPr txBox="1"/>
          <p:nvPr>
            <p:ph hasCustomPrompt="1" idx="2" type="title"/>
          </p:nvPr>
        </p:nvSpPr>
        <p:spPr>
          <a:xfrm>
            <a:off x="654952" y="1525775"/>
            <a:ext cx="2913600" cy="18024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3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3"/>
          <p:cNvSpPr txBox="1"/>
          <p:nvPr>
            <p:ph idx="1" type="subTitle"/>
          </p:nvPr>
        </p:nvSpPr>
        <p:spPr>
          <a:xfrm>
            <a:off x="625204" y="4177525"/>
            <a:ext cx="4022100" cy="34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9" name="Google Shape;49;p3"/>
          <p:cNvGrpSpPr/>
          <p:nvPr/>
        </p:nvGrpSpPr>
        <p:grpSpPr>
          <a:xfrm>
            <a:off x="5616363" y="736375"/>
            <a:ext cx="3917370" cy="4749779"/>
            <a:chOff x="5616363" y="736375"/>
            <a:chExt cx="3917370" cy="4749779"/>
          </a:xfrm>
        </p:grpSpPr>
        <p:grpSp>
          <p:nvGrpSpPr>
            <p:cNvPr id="50" name="Google Shape;50;p3"/>
            <p:cNvGrpSpPr/>
            <p:nvPr/>
          </p:nvGrpSpPr>
          <p:grpSpPr>
            <a:xfrm>
              <a:off x="7586078" y="1156181"/>
              <a:ext cx="1864977" cy="3357346"/>
              <a:chOff x="7586078" y="1156181"/>
              <a:chExt cx="1864977" cy="3357346"/>
            </a:xfrm>
          </p:grpSpPr>
          <p:sp>
            <p:nvSpPr>
              <p:cNvPr id="51" name="Google Shape;51;p3"/>
              <p:cNvSpPr/>
              <p:nvPr/>
            </p:nvSpPr>
            <p:spPr>
              <a:xfrm>
                <a:off x="7684975" y="1177357"/>
                <a:ext cx="270111" cy="297032"/>
              </a:xfrm>
              <a:custGeom>
                <a:rect b="b" l="l" r="r" t="t"/>
                <a:pathLst>
                  <a:path extrusionOk="0" h="2637" w="2398">
                    <a:moveTo>
                      <a:pt x="1" y="1"/>
                    </a:moveTo>
                    <a:cubicBezTo>
                      <a:pt x="1" y="1"/>
                      <a:pt x="43" y="2312"/>
                      <a:pt x="2312" y="2636"/>
                    </a:cubicBezTo>
                    <a:cubicBezTo>
                      <a:pt x="2312" y="2636"/>
                      <a:pt x="2398" y="86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897299" y="1156181"/>
                <a:ext cx="291287" cy="388383"/>
              </a:xfrm>
              <a:custGeom>
                <a:rect b="b" l="l" r="r" t="t"/>
                <a:pathLst>
                  <a:path extrusionOk="0" h="3448" w="2586">
                    <a:moveTo>
                      <a:pt x="1826" y="1"/>
                    </a:moveTo>
                    <a:cubicBezTo>
                      <a:pt x="1818" y="1"/>
                      <a:pt x="1" y="1434"/>
                      <a:pt x="1118" y="3447"/>
                    </a:cubicBezTo>
                    <a:cubicBezTo>
                      <a:pt x="1118" y="3447"/>
                      <a:pt x="2585" y="2432"/>
                      <a:pt x="18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7586078" y="1499393"/>
                <a:ext cx="395930" cy="136407"/>
              </a:xfrm>
              <a:custGeom>
                <a:rect b="b" l="l" r="r" t="t"/>
                <a:pathLst>
                  <a:path extrusionOk="0" h="1211" w="3515">
                    <a:moveTo>
                      <a:pt x="1843" y="0"/>
                    </a:moveTo>
                    <a:cubicBezTo>
                      <a:pt x="1336" y="0"/>
                      <a:pt x="719" y="128"/>
                      <a:pt x="0" y="502"/>
                    </a:cubicBezTo>
                    <a:cubicBezTo>
                      <a:pt x="0" y="502"/>
                      <a:pt x="799" y="1211"/>
                      <a:pt x="1870" y="1211"/>
                    </a:cubicBezTo>
                    <a:cubicBezTo>
                      <a:pt x="2376" y="1211"/>
                      <a:pt x="2943" y="1053"/>
                      <a:pt x="3514" y="588"/>
                    </a:cubicBezTo>
                    <a:cubicBezTo>
                      <a:pt x="3514" y="588"/>
                      <a:pt x="2931" y="0"/>
                      <a:pt x="1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28974" y="1296530"/>
                <a:ext cx="327782" cy="438282"/>
              </a:xfrm>
              <a:custGeom>
                <a:rect b="b" l="l" r="r" t="t"/>
                <a:pathLst>
                  <a:path extrusionOk="0" h="3891" w="2910">
                    <a:moveTo>
                      <a:pt x="2056" y="0"/>
                    </a:moveTo>
                    <a:cubicBezTo>
                      <a:pt x="2056" y="0"/>
                      <a:pt x="1" y="1621"/>
                      <a:pt x="1254" y="3890"/>
                    </a:cubicBezTo>
                    <a:cubicBezTo>
                      <a:pt x="1254" y="3890"/>
                      <a:pt x="2909" y="2747"/>
                      <a:pt x="2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676301" y="1684121"/>
                <a:ext cx="447857" cy="153979"/>
              </a:xfrm>
              <a:custGeom>
                <a:rect b="b" l="l" r="r" t="t"/>
                <a:pathLst>
                  <a:path extrusionOk="0" h="1367" w="3976">
                    <a:moveTo>
                      <a:pt x="2089" y="0"/>
                    </a:moveTo>
                    <a:cubicBezTo>
                      <a:pt x="1514" y="0"/>
                      <a:pt x="816" y="145"/>
                      <a:pt x="1" y="568"/>
                    </a:cubicBezTo>
                    <a:cubicBezTo>
                      <a:pt x="1" y="568"/>
                      <a:pt x="905" y="1367"/>
                      <a:pt x="2116" y="1367"/>
                    </a:cubicBezTo>
                    <a:cubicBezTo>
                      <a:pt x="2689" y="1367"/>
                      <a:pt x="3330" y="1188"/>
                      <a:pt x="3976" y="662"/>
                    </a:cubicBezTo>
                    <a:cubicBezTo>
                      <a:pt x="3976" y="662"/>
                      <a:pt x="3318"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61549" y="1470445"/>
                <a:ext cx="352788" cy="470835"/>
              </a:xfrm>
              <a:custGeom>
                <a:rect b="b" l="l" r="r" t="t"/>
                <a:pathLst>
                  <a:path extrusionOk="0" h="4180" w="3132">
                    <a:moveTo>
                      <a:pt x="2210" y="0"/>
                    </a:moveTo>
                    <a:cubicBezTo>
                      <a:pt x="2210" y="0"/>
                      <a:pt x="1" y="1741"/>
                      <a:pt x="1357" y="4180"/>
                    </a:cubicBezTo>
                    <a:cubicBezTo>
                      <a:pt x="1357" y="4180"/>
                      <a:pt x="3131" y="2952"/>
                      <a:pt x="2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783984" y="1886196"/>
                <a:ext cx="480522" cy="165581"/>
              </a:xfrm>
              <a:custGeom>
                <a:rect b="b" l="l" r="r" t="t"/>
                <a:pathLst>
                  <a:path extrusionOk="0" h="1470" w="4266">
                    <a:moveTo>
                      <a:pt x="2239" y="1"/>
                    </a:moveTo>
                    <a:cubicBezTo>
                      <a:pt x="1623" y="1"/>
                      <a:pt x="874" y="155"/>
                      <a:pt x="0" y="608"/>
                    </a:cubicBezTo>
                    <a:cubicBezTo>
                      <a:pt x="0" y="608"/>
                      <a:pt x="972" y="1470"/>
                      <a:pt x="2271" y="1470"/>
                    </a:cubicBezTo>
                    <a:cubicBezTo>
                      <a:pt x="2885" y="1470"/>
                      <a:pt x="3573" y="1277"/>
                      <a:pt x="4265" y="711"/>
                    </a:cubicBezTo>
                    <a:cubicBezTo>
                      <a:pt x="4265" y="711"/>
                      <a:pt x="3559" y="1"/>
                      <a:pt x="2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32648" y="1659679"/>
                <a:ext cx="399759" cy="539208"/>
              </a:xfrm>
              <a:custGeom>
                <a:rect b="b" l="l" r="r" t="t"/>
                <a:pathLst>
                  <a:path extrusionOk="0" h="4787" w="3549">
                    <a:moveTo>
                      <a:pt x="2695" y="1"/>
                    </a:moveTo>
                    <a:cubicBezTo>
                      <a:pt x="2695" y="1"/>
                      <a:pt x="0" y="1852"/>
                      <a:pt x="1382" y="4786"/>
                    </a:cubicBezTo>
                    <a:cubicBezTo>
                      <a:pt x="1382" y="4786"/>
                      <a:pt x="3548" y="3507"/>
                      <a:pt x="26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7871392" y="2113502"/>
                <a:ext cx="557343" cy="194417"/>
              </a:xfrm>
              <a:custGeom>
                <a:rect b="b" l="l" r="r" t="t"/>
                <a:pathLst>
                  <a:path extrusionOk="0" h="1726" w="4948">
                    <a:moveTo>
                      <a:pt x="2371" y="0"/>
                    </a:moveTo>
                    <a:cubicBezTo>
                      <a:pt x="1708" y="0"/>
                      <a:pt x="918" y="147"/>
                      <a:pt x="1" y="552"/>
                    </a:cubicBezTo>
                    <a:cubicBezTo>
                      <a:pt x="1" y="552"/>
                      <a:pt x="1169" y="1726"/>
                      <a:pt x="2793" y="1726"/>
                    </a:cubicBezTo>
                    <a:cubicBezTo>
                      <a:pt x="3452" y="1726"/>
                      <a:pt x="4187" y="1532"/>
                      <a:pt x="4948" y="987"/>
                    </a:cubicBezTo>
                    <a:cubicBezTo>
                      <a:pt x="4948" y="987"/>
                      <a:pt x="4090" y="0"/>
                      <a:pt x="2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468040" y="1793269"/>
                <a:ext cx="517018" cy="698593"/>
              </a:xfrm>
              <a:custGeom>
                <a:rect b="b" l="l" r="r" t="t"/>
                <a:pathLst>
                  <a:path extrusionOk="0" h="6202" w="4590">
                    <a:moveTo>
                      <a:pt x="3498" y="0"/>
                    </a:moveTo>
                    <a:cubicBezTo>
                      <a:pt x="3498" y="1"/>
                      <a:pt x="1" y="2406"/>
                      <a:pt x="1792" y="6202"/>
                    </a:cubicBezTo>
                    <a:cubicBezTo>
                      <a:pt x="1792" y="6202"/>
                      <a:pt x="4590" y="4538"/>
                      <a:pt x="34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871392" y="2381246"/>
                <a:ext cx="722698" cy="251638"/>
              </a:xfrm>
              <a:custGeom>
                <a:rect b="b" l="l" r="r" t="t"/>
                <a:pathLst>
                  <a:path extrusionOk="0" h="2234" w="6416">
                    <a:moveTo>
                      <a:pt x="3062" y="1"/>
                    </a:moveTo>
                    <a:cubicBezTo>
                      <a:pt x="2205" y="1"/>
                      <a:pt x="1185" y="189"/>
                      <a:pt x="1" y="709"/>
                    </a:cubicBezTo>
                    <a:cubicBezTo>
                      <a:pt x="1" y="709"/>
                      <a:pt x="1513" y="2234"/>
                      <a:pt x="3621" y="2234"/>
                    </a:cubicBezTo>
                    <a:cubicBezTo>
                      <a:pt x="4475" y="2234"/>
                      <a:pt x="5426" y="1984"/>
                      <a:pt x="6415" y="1280"/>
                    </a:cubicBezTo>
                    <a:cubicBezTo>
                      <a:pt x="6415" y="1280"/>
                      <a:pt x="5296" y="1"/>
                      <a:pt x="30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645784" y="2113164"/>
                <a:ext cx="563200" cy="761108"/>
              </a:xfrm>
              <a:custGeom>
                <a:rect b="b" l="l" r="r" t="t"/>
                <a:pathLst>
                  <a:path extrusionOk="0" h="6757" w="5000">
                    <a:moveTo>
                      <a:pt x="3805" y="1"/>
                    </a:moveTo>
                    <a:lnTo>
                      <a:pt x="3805" y="1"/>
                    </a:lnTo>
                    <a:cubicBezTo>
                      <a:pt x="3805" y="1"/>
                      <a:pt x="1" y="2620"/>
                      <a:pt x="1954" y="6757"/>
                    </a:cubicBezTo>
                    <a:cubicBezTo>
                      <a:pt x="1954" y="6757"/>
                      <a:pt x="4999" y="4948"/>
                      <a:pt x="38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995632" y="2753518"/>
                <a:ext cx="786678" cy="274053"/>
              </a:xfrm>
              <a:custGeom>
                <a:rect b="b" l="l" r="r" t="t"/>
                <a:pathLst>
                  <a:path extrusionOk="0" h="2433" w="6984">
                    <a:moveTo>
                      <a:pt x="3337" y="1"/>
                    </a:moveTo>
                    <a:cubicBezTo>
                      <a:pt x="2405" y="1"/>
                      <a:pt x="1295" y="206"/>
                      <a:pt x="6" y="773"/>
                    </a:cubicBezTo>
                    <a:cubicBezTo>
                      <a:pt x="0" y="773"/>
                      <a:pt x="1645" y="2433"/>
                      <a:pt x="3941" y="2433"/>
                    </a:cubicBezTo>
                    <a:cubicBezTo>
                      <a:pt x="4871" y="2433"/>
                      <a:pt x="5907" y="2160"/>
                      <a:pt x="6984" y="1396"/>
                    </a:cubicBezTo>
                    <a:cubicBezTo>
                      <a:pt x="6984" y="1396"/>
                      <a:pt x="5767" y="1"/>
                      <a:pt x="33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839860" y="2507176"/>
                <a:ext cx="544952" cy="744776"/>
              </a:xfrm>
              <a:custGeom>
                <a:rect b="b" l="l" r="r" t="t"/>
                <a:pathLst>
                  <a:path extrusionOk="0" h="6612" w="4838">
                    <a:moveTo>
                      <a:pt x="3976" y="0"/>
                    </a:moveTo>
                    <a:cubicBezTo>
                      <a:pt x="3975" y="0"/>
                      <a:pt x="1" y="2355"/>
                      <a:pt x="1673" y="6611"/>
                    </a:cubicBezTo>
                    <a:cubicBezTo>
                      <a:pt x="1673" y="6611"/>
                      <a:pt x="4837" y="5007"/>
                      <a:pt x="39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162563" y="3097631"/>
                <a:ext cx="780257" cy="280812"/>
              </a:xfrm>
              <a:custGeom>
                <a:rect b="b" l="l" r="r" t="t"/>
                <a:pathLst>
                  <a:path extrusionOk="0" h="2493" w="6927">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7935821" y="1466615"/>
                <a:ext cx="1515233" cy="3046912"/>
              </a:xfrm>
              <a:custGeom>
                <a:rect b="b" l="l" r="r" t="t"/>
                <a:pathLst>
                  <a:path extrusionOk="0" fill="none" h="27050" w="13452">
                    <a:moveTo>
                      <a:pt x="0" y="0"/>
                    </a:moveTo>
                    <a:cubicBezTo>
                      <a:pt x="0" y="0"/>
                      <a:pt x="3651" y="4649"/>
                      <a:pt x="6167" y="9341"/>
                    </a:cubicBezTo>
                    <a:cubicBezTo>
                      <a:pt x="8684" y="14041"/>
                      <a:pt x="12915" y="24430"/>
                      <a:pt x="13452" y="27049"/>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3"/>
            <p:cNvSpPr/>
            <p:nvPr/>
          </p:nvSpPr>
          <p:spPr>
            <a:xfrm>
              <a:off x="7241065" y="3810976"/>
              <a:ext cx="2025605" cy="1404846"/>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951921" y="2033416"/>
              <a:ext cx="2242437" cy="2855086"/>
            </a:xfrm>
            <a:custGeom>
              <a:rect b="b" l="l" r="r" t="t"/>
              <a:pathLst>
                <a:path extrusionOk="0" h="25347" w="19908">
                  <a:moveTo>
                    <a:pt x="0" y="1"/>
                  </a:moveTo>
                  <a:lnTo>
                    <a:pt x="0" y="1"/>
                  </a:lnTo>
                  <a:cubicBezTo>
                    <a:pt x="0" y="1"/>
                    <a:pt x="2986" y="7678"/>
                    <a:pt x="4223" y="8625"/>
                  </a:cubicBezTo>
                  <a:cubicBezTo>
                    <a:pt x="5459" y="9572"/>
                    <a:pt x="7737" y="11090"/>
                    <a:pt x="8164" y="12079"/>
                  </a:cubicBezTo>
                  <a:cubicBezTo>
                    <a:pt x="8590" y="13077"/>
                    <a:pt x="8266" y="14596"/>
                    <a:pt x="9827" y="15782"/>
                  </a:cubicBezTo>
                  <a:cubicBezTo>
                    <a:pt x="11388" y="16967"/>
                    <a:pt x="12667" y="18955"/>
                    <a:pt x="12812" y="20140"/>
                  </a:cubicBezTo>
                  <a:cubicBezTo>
                    <a:pt x="12957" y="21326"/>
                    <a:pt x="13904" y="24781"/>
                    <a:pt x="15798" y="25258"/>
                  </a:cubicBezTo>
                  <a:cubicBezTo>
                    <a:pt x="16033" y="25317"/>
                    <a:pt x="16274" y="25347"/>
                    <a:pt x="16514" y="25347"/>
                  </a:cubicBezTo>
                  <a:cubicBezTo>
                    <a:pt x="18212" y="25347"/>
                    <a:pt x="19908" y="23861"/>
                    <a:pt x="19654" y="20379"/>
                  </a:cubicBezTo>
                  <a:cubicBezTo>
                    <a:pt x="19560" y="19100"/>
                    <a:pt x="19457" y="16583"/>
                    <a:pt x="17367" y="14502"/>
                  </a:cubicBezTo>
                  <a:cubicBezTo>
                    <a:pt x="15278" y="12412"/>
                    <a:pt x="15994" y="11986"/>
                    <a:pt x="14902" y="10663"/>
                  </a:cubicBezTo>
                  <a:cubicBezTo>
                    <a:pt x="13810" y="9333"/>
                    <a:pt x="12864" y="9384"/>
                    <a:pt x="12292" y="8011"/>
                  </a:cubicBezTo>
                  <a:cubicBezTo>
                    <a:pt x="11721" y="6629"/>
                    <a:pt x="10961" y="4599"/>
                    <a:pt x="7404" y="3174"/>
                  </a:cubicBezTo>
                  <a:cubicBezTo>
                    <a:pt x="3847" y="175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981600" y="2073975"/>
              <a:ext cx="2083217" cy="2690296"/>
            </a:xfrm>
            <a:custGeom>
              <a:rect b="b" l="l" r="r" t="t"/>
              <a:pathLst>
                <a:path extrusionOk="0" fill="none" h="24244" w="18758">
                  <a:moveTo>
                    <a:pt x="18758" y="24243"/>
                  </a:moveTo>
                  <a:cubicBezTo>
                    <a:pt x="18758" y="24243"/>
                    <a:pt x="13520" y="9759"/>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232007" y="2432117"/>
              <a:ext cx="555422" cy="297048"/>
            </a:xfrm>
            <a:custGeom>
              <a:rect b="b" l="l" r="r" t="t"/>
              <a:pathLst>
                <a:path extrusionOk="0" fill="none" h="2926" w="5179">
                  <a:moveTo>
                    <a:pt x="5178" y="0"/>
                  </a:moveTo>
                  <a:cubicBezTo>
                    <a:pt x="5178" y="0"/>
                    <a:pt x="4854" y="2107"/>
                    <a:pt x="4760" y="2926"/>
                  </a:cubicBezTo>
                  <a:cubicBezTo>
                    <a:pt x="3199" y="2474"/>
                    <a:pt x="1613" y="2175"/>
                    <a:pt x="1" y="2039"/>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202888" y="2811753"/>
              <a:ext cx="80763" cy="453601"/>
            </a:xfrm>
            <a:custGeom>
              <a:rect b="b" l="l" r="r" t="t"/>
              <a:pathLst>
                <a:path extrusionOk="0" fill="none" h="4027" w="717">
                  <a:moveTo>
                    <a:pt x="700" y="0"/>
                  </a:moveTo>
                  <a:cubicBezTo>
                    <a:pt x="700" y="0"/>
                    <a:pt x="717" y="2824"/>
                    <a:pt x="0" y="402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7505326" y="3004825"/>
              <a:ext cx="516997" cy="48200"/>
            </a:xfrm>
            <a:custGeom>
              <a:rect b="b" l="l" r="r" t="t"/>
              <a:pathLst>
                <a:path extrusionOk="0" fill="none" h="428" w="5281">
                  <a:moveTo>
                    <a:pt x="5281" y="291"/>
                  </a:moveTo>
                  <a:cubicBezTo>
                    <a:pt x="5281" y="291"/>
                    <a:pt x="1997" y="427"/>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82000" y="3491075"/>
              <a:ext cx="469826" cy="127849"/>
            </a:xfrm>
            <a:custGeom>
              <a:rect b="b" l="l" r="r" t="t"/>
              <a:pathLst>
                <a:path extrusionOk="0" fill="none" h="1135" w="4931">
                  <a:moveTo>
                    <a:pt x="4931" y="1083"/>
                  </a:moveTo>
                  <a:cubicBezTo>
                    <a:pt x="4931" y="1083"/>
                    <a:pt x="2030" y="113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525711" y="3234488"/>
              <a:ext cx="104868" cy="491110"/>
            </a:xfrm>
            <a:custGeom>
              <a:rect b="b" l="l" r="r" t="t"/>
              <a:pathLst>
                <a:path extrusionOk="0" fill="none" h="4360" w="931">
                  <a:moveTo>
                    <a:pt x="0" y="4359"/>
                  </a:moveTo>
                  <a:cubicBezTo>
                    <a:pt x="0" y="4359"/>
                    <a:pt x="743" y="1988"/>
                    <a:pt x="93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96040" y="4070384"/>
              <a:ext cx="508457" cy="130775"/>
            </a:xfrm>
            <a:custGeom>
              <a:rect b="b" l="l" r="r" t="t"/>
              <a:pathLst>
                <a:path extrusionOk="0" fill="none" h="1161" w="4514">
                  <a:moveTo>
                    <a:pt x="4513" y="1161"/>
                  </a:moveTo>
                  <a:cubicBezTo>
                    <a:pt x="4513" y="1161"/>
                    <a:pt x="1639" y="930"/>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875450" y="3769200"/>
              <a:ext cx="107701" cy="570402"/>
            </a:xfrm>
            <a:custGeom>
              <a:rect b="b" l="l" r="r" t="t"/>
              <a:pathLst>
                <a:path extrusionOk="0" fill="none" h="5452" w="956">
                  <a:moveTo>
                    <a:pt x="0" y="5451"/>
                  </a:moveTo>
                  <a:cubicBezTo>
                    <a:pt x="0" y="5451"/>
                    <a:pt x="956" y="2278"/>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305262" y="3180646"/>
              <a:ext cx="2346404" cy="2198845"/>
            </a:xfrm>
            <a:custGeom>
              <a:rect b="b" l="l" r="r" t="t"/>
              <a:pathLst>
                <a:path extrusionOk="0" h="19521" w="20831">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6335125" y="3209750"/>
              <a:ext cx="2214737" cy="2119519"/>
            </a:xfrm>
            <a:custGeom>
              <a:rect b="b" l="l" r="r" t="t"/>
              <a:pathLst>
                <a:path extrusionOk="0" fill="none" h="19075" w="19927">
                  <a:moveTo>
                    <a:pt x="19927" y="19074"/>
                  </a:moveTo>
                  <a:cubicBezTo>
                    <a:pt x="19927" y="19074"/>
                    <a:pt x="11200" y="8719"/>
                    <a:pt x="7353" y="6023"/>
                  </a:cubicBezTo>
                  <a:cubicBezTo>
                    <a:pt x="3515" y="3319"/>
                    <a:pt x="1" y="1"/>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139472" y="4476786"/>
              <a:ext cx="113" cy="381624"/>
            </a:xfrm>
            <a:custGeom>
              <a:rect b="b" l="l" r="r" t="t"/>
              <a:pathLst>
                <a:path extrusionOk="0" fill="none" h="3388" w="1">
                  <a:moveTo>
                    <a:pt x="0" y="1"/>
                  </a:moveTo>
                  <a:lnTo>
                    <a:pt x="0" y="3387"/>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27482" y="4636284"/>
              <a:ext cx="540109" cy="41452"/>
            </a:xfrm>
            <a:custGeom>
              <a:rect b="b" l="l" r="r" t="t"/>
              <a:pathLst>
                <a:path extrusionOk="0" fill="none" h="368" w="4795">
                  <a:moveTo>
                    <a:pt x="4795" y="274"/>
                  </a:moveTo>
                  <a:cubicBezTo>
                    <a:pt x="4795" y="274"/>
                    <a:pt x="999" y="36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546650" y="3906101"/>
              <a:ext cx="44275" cy="348897"/>
            </a:xfrm>
            <a:custGeom>
              <a:rect b="b" l="l" r="r" t="t"/>
              <a:pathLst>
                <a:path extrusionOk="0" fill="none" h="3942" w="393">
                  <a:moveTo>
                    <a:pt x="256" y="3941"/>
                  </a:moveTo>
                  <a:cubicBezTo>
                    <a:pt x="256" y="3941"/>
                    <a:pt x="393" y="1186"/>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6771909" y="4012713"/>
              <a:ext cx="655686" cy="127962"/>
            </a:xfrm>
            <a:custGeom>
              <a:rect b="b" l="l" r="r" t="t"/>
              <a:pathLst>
                <a:path extrusionOk="0" fill="none" h="1136" w="6160">
                  <a:moveTo>
                    <a:pt x="6160" y="862"/>
                  </a:moveTo>
                  <a:cubicBezTo>
                    <a:pt x="6160" y="862"/>
                    <a:pt x="1818" y="1135"/>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044175" y="3618927"/>
              <a:ext cx="55751" cy="216147"/>
            </a:xfrm>
            <a:custGeom>
              <a:rect b="b" l="l" r="r" t="t"/>
              <a:pathLst>
                <a:path extrusionOk="0" fill="none" h="2517" w="495">
                  <a:moveTo>
                    <a:pt x="495" y="2517"/>
                  </a:moveTo>
                  <a:cubicBezTo>
                    <a:pt x="495" y="2517"/>
                    <a:pt x="384" y="78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637323" y="3618925"/>
              <a:ext cx="212566" cy="36609"/>
            </a:xfrm>
            <a:custGeom>
              <a:rect b="b" l="l" r="r" t="t"/>
              <a:pathLst>
                <a:path extrusionOk="0" fill="none" h="325" w="1997">
                  <a:moveTo>
                    <a:pt x="1997" y="324"/>
                  </a:moveTo>
                  <a:cubicBezTo>
                    <a:pt x="1997" y="324"/>
                    <a:pt x="581" y="273"/>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6363" y="4227065"/>
              <a:ext cx="1512417" cy="1233633"/>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651113" y="4277850"/>
              <a:ext cx="857903" cy="1139708"/>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5909199" y="5015875"/>
              <a:ext cx="425926" cy="138425"/>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621326" y="5015878"/>
              <a:ext cx="213453" cy="387256"/>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3"/>
            <p:cNvGrpSpPr/>
            <p:nvPr/>
          </p:nvGrpSpPr>
          <p:grpSpPr>
            <a:xfrm>
              <a:off x="8426701" y="1643346"/>
              <a:ext cx="1107026" cy="1425009"/>
              <a:chOff x="8426701" y="1643346"/>
              <a:chExt cx="1107026" cy="1425009"/>
            </a:xfrm>
          </p:grpSpPr>
          <p:sp>
            <p:nvSpPr>
              <p:cNvPr id="90" name="Google Shape;90;p3"/>
              <p:cNvSpPr/>
              <p:nvPr/>
            </p:nvSpPr>
            <p:spPr>
              <a:xfrm>
                <a:off x="8426701" y="1643346"/>
                <a:ext cx="1107026" cy="1425009"/>
              </a:xfrm>
              <a:custGeom>
                <a:rect b="b" l="l" r="r" t="t"/>
                <a:pathLst>
                  <a:path extrusionOk="0" h="12651" w="9828">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8451825" y="1680875"/>
                <a:ext cx="999226" cy="1004171"/>
              </a:xfrm>
              <a:custGeom>
                <a:rect b="b" l="l" r="r" t="t"/>
                <a:pathLst>
                  <a:path extrusionOk="0" fill="none" h="9248" w="9094">
                    <a:moveTo>
                      <a:pt x="9094" y="9247"/>
                    </a:moveTo>
                    <a:cubicBezTo>
                      <a:pt x="9094" y="9247"/>
                      <a:pt x="3660" y="294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8964775" y="1983401"/>
                <a:ext cx="100024" cy="274050"/>
              </a:xfrm>
              <a:custGeom>
                <a:rect b="b" l="l" r="r" t="t"/>
                <a:pathLst>
                  <a:path extrusionOk="0" fill="none" h="2987" w="888">
                    <a:moveTo>
                      <a:pt x="1" y="1"/>
                    </a:moveTo>
                    <a:lnTo>
                      <a:pt x="888" y="2986"/>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8856200" y="2395675"/>
                <a:ext cx="447847" cy="123099"/>
              </a:xfrm>
              <a:custGeom>
                <a:rect b="b" l="l" r="r" t="t"/>
                <a:pathLst>
                  <a:path extrusionOk="0" fill="none" h="1093" w="4436">
                    <a:moveTo>
                      <a:pt x="4436" y="1093"/>
                    </a:moveTo>
                    <a:lnTo>
                      <a:pt x="0" y="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3"/>
            <p:cNvSpPr/>
            <p:nvPr/>
          </p:nvSpPr>
          <p:spPr>
            <a:xfrm>
              <a:off x="7844471" y="736375"/>
              <a:ext cx="1689262" cy="944599"/>
            </a:xfrm>
            <a:custGeom>
              <a:rect b="b" l="l" r="r" t="t"/>
              <a:pathLst>
                <a:path extrusionOk="0" h="8386" w="14997">
                  <a:moveTo>
                    <a:pt x="1" y="0"/>
                  </a:moveTo>
                  <a:cubicBezTo>
                    <a:pt x="1" y="0"/>
                    <a:pt x="3942" y="2227"/>
                    <a:pt x="7004" y="4402"/>
                  </a:cubicBezTo>
                  <a:cubicBezTo>
                    <a:pt x="9060" y="5843"/>
                    <a:pt x="11184" y="7174"/>
                    <a:pt x="13384" y="8385"/>
                  </a:cubicBezTo>
                  <a:cubicBezTo>
                    <a:pt x="13384" y="8385"/>
                    <a:pt x="14997" y="990"/>
                    <a:pt x="12958" y="614"/>
                  </a:cubicBezTo>
                  <a:cubicBezTo>
                    <a:pt x="10928" y="231"/>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9014788" y="3143250"/>
              <a:ext cx="251863" cy="1004186"/>
            </a:xfrm>
            <a:custGeom>
              <a:rect b="b" l="l" r="r" t="t"/>
              <a:pathLst>
                <a:path extrusionOk="0" h="8915" w="2236">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7546654" y="3460330"/>
              <a:ext cx="1447086" cy="1701315"/>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7574850" y="3491075"/>
              <a:ext cx="1248799" cy="1572904"/>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6733740" y="4475885"/>
              <a:ext cx="1069517" cy="1010268"/>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6763600" y="4506625"/>
              <a:ext cx="594850" cy="944603"/>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3"/>
          <p:cNvGrpSpPr/>
          <p:nvPr/>
        </p:nvGrpSpPr>
        <p:grpSpPr>
          <a:xfrm>
            <a:off x="-171969" y="-204825"/>
            <a:ext cx="9465896" cy="1588748"/>
            <a:chOff x="-171969" y="-204825"/>
            <a:chExt cx="9465896" cy="1588748"/>
          </a:xfrm>
        </p:grpSpPr>
        <p:sp>
          <p:nvSpPr>
            <p:cNvPr id="101" name="Google Shape;101;p3"/>
            <p:cNvSpPr/>
            <p:nvPr/>
          </p:nvSpPr>
          <p:spPr>
            <a:xfrm flipH="1">
              <a:off x="-171969" y="-204825"/>
              <a:ext cx="9465896" cy="1588748"/>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796850" y="1100500"/>
              <a:ext cx="151250" cy="98000"/>
            </a:xfrm>
            <a:custGeom>
              <a:rect b="b" l="l" r="r" t="t"/>
              <a:pathLst>
                <a:path extrusionOk="0" h="3920" w="6050">
                  <a:moveTo>
                    <a:pt x="317" y="1275"/>
                  </a:moveTo>
                  <a:lnTo>
                    <a:pt x="5193" y="0"/>
                  </a:lnTo>
                  <a:lnTo>
                    <a:pt x="6050" y="3336"/>
                  </a:lnTo>
                  <a:lnTo>
                    <a:pt x="3026" y="3920"/>
                  </a:lnTo>
                  <a:lnTo>
                    <a:pt x="0" y="1535"/>
                  </a:lnTo>
                  <a:lnTo>
                    <a:pt x="901" y="1463"/>
                  </a:lnTo>
                </a:path>
              </a:pathLst>
            </a:custGeom>
            <a:solidFill>
              <a:schemeClr val="lt2"/>
            </a:solidFill>
            <a:ln>
              <a:noFill/>
            </a:ln>
          </p:spPr>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602" name="Shape 602"/>
        <p:cNvGrpSpPr/>
        <p:nvPr/>
      </p:nvGrpSpPr>
      <p:grpSpPr>
        <a:xfrm>
          <a:off x="0" y="0"/>
          <a:ext cx="0" cy="0"/>
          <a:chOff x="0" y="0"/>
          <a:chExt cx="0" cy="0"/>
        </a:xfrm>
      </p:grpSpPr>
      <p:sp>
        <p:nvSpPr>
          <p:cNvPr id="603" name="Google Shape;603;p21"/>
          <p:cNvSpPr txBox="1"/>
          <p:nvPr>
            <p:ph type="title"/>
          </p:nvPr>
        </p:nvSpPr>
        <p:spPr>
          <a:xfrm>
            <a:off x="1121075" y="3011163"/>
            <a:ext cx="2108700" cy="90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04" name="Google Shape;604;p21"/>
          <p:cNvSpPr txBox="1"/>
          <p:nvPr>
            <p:ph idx="1" type="subTitle"/>
          </p:nvPr>
        </p:nvSpPr>
        <p:spPr>
          <a:xfrm>
            <a:off x="985025" y="3943017"/>
            <a:ext cx="2380800" cy="65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05" name="Google Shape;605;p21"/>
          <p:cNvSpPr txBox="1"/>
          <p:nvPr>
            <p:ph idx="2" type="title"/>
          </p:nvPr>
        </p:nvSpPr>
        <p:spPr>
          <a:xfrm>
            <a:off x="3517650" y="3011163"/>
            <a:ext cx="2108700" cy="90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06" name="Google Shape;606;p21"/>
          <p:cNvSpPr txBox="1"/>
          <p:nvPr>
            <p:ph idx="3" type="subTitle"/>
          </p:nvPr>
        </p:nvSpPr>
        <p:spPr>
          <a:xfrm>
            <a:off x="3381600" y="3943017"/>
            <a:ext cx="2380800" cy="65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07" name="Google Shape;607;p21"/>
          <p:cNvSpPr txBox="1"/>
          <p:nvPr>
            <p:ph idx="4"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8" name="Google Shape;608;p21"/>
          <p:cNvSpPr txBox="1"/>
          <p:nvPr>
            <p:ph idx="5" type="title"/>
          </p:nvPr>
        </p:nvSpPr>
        <p:spPr>
          <a:xfrm>
            <a:off x="5914225" y="3011163"/>
            <a:ext cx="2108700" cy="90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09" name="Google Shape;609;p21"/>
          <p:cNvSpPr txBox="1"/>
          <p:nvPr>
            <p:ph idx="6" type="subTitle"/>
          </p:nvPr>
        </p:nvSpPr>
        <p:spPr>
          <a:xfrm>
            <a:off x="5778175" y="3943017"/>
            <a:ext cx="2380800" cy="65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0" name="Google Shape;610;p21"/>
          <p:cNvSpPr/>
          <p:nvPr/>
        </p:nvSpPr>
        <p:spPr>
          <a:xfrm>
            <a:off x="3914992" y="-337881"/>
            <a:ext cx="7023176" cy="1327035"/>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
          <p:cNvSpPr/>
          <p:nvPr/>
        </p:nvSpPr>
        <p:spPr>
          <a:xfrm flipH="1">
            <a:off x="7865120" y="1280650"/>
            <a:ext cx="760769" cy="4598838"/>
          </a:xfrm>
          <a:custGeom>
            <a:rect b="b" l="l" r="r" t="t"/>
            <a:pathLst>
              <a:path extrusionOk="0" h="55233" w="9137">
                <a:moveTo>
                  <a:pt x="7157" y="0"/>
                </a:moveTo>
                <a:cubicBezTo>
                  <a:pt x="5963" y="2935"/>
                  <a:pt x="4504" y="5749"/>
                  <a:pt x="2815" y="8428"/>
                </a:cubicBezTo>
                <a:cubicBezTo>
                  <a:pt x="2935" y="6236"/>
                  <a:pt x="3097" y="4043"/>
                  <a:pt x="3285" y="1868"/>
                </a:cubicBezTo>
                <a:lnTo>
                  <a:pt x="1161" y="1681"/>
                </a:lnTo>
                <a:cubicBezTo>
                  <a:pt x="111" y="13870"/>
                  <a:pt x="0" y="26128"/>
                  <a:pt x="836" y="38343"/>
                </a:cubicBezTo>
                <a:cubicBezTo>
                  <a:pt x="1203" y="43606"/>
                  <a:pt x="1118" y="48869"/>
                  <a:pt x="871" y="55147"/>
                </a:cubicBezTo>
                <a:lnTo>
                  <a:pt x="3003" y="55232"/>
                </a:lnTo>
                <a:cubicBezTo>
                  <a:pt x="3250" y="48878"/>
                  <a:pt x="3336" y="43555"/>
                  <a:pt x="2969" y="38189"/>
                </a:cubicBezTo>
                <a:cubicBezTo>
                  <a:pt x="2380" y="29651"/>
                  <a:pt x="2269" y="21087"/>
                  <a:pt x="2619" y="12531"/>
                </a:cubicBezTo>
                <a:cubicBezTo>
                  <a:pt x="5246" y="8897"/>
                  <a:pt x="7439" y="4965"/>
                  <a:pt x="9136" y="811"/>
                </a:cubicBezTo>
                <a:lnTo>
                  <a:pt x="7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1"/>
          <p:cNvSpPr/>
          <p:nvPr/>
        </p:nvSpPr>
        <p:spPr>
          <a:xfrm flipH="1">
            <a:off x="8694091" y="754601"/>
            <a:ext cx="333903" cy="5208381"/>
          </a:xfrm>
          <a:custGeom>
            <a:rect b="b" l="l" r="r" t="t"/>
            <a:pathLst>
              <a:path extrusionOk="0" h="55156" w="4010">
                <a:moveTo>
                  <a:pt x="1877" y="0"/>
                </a:moveTo>
                <a:cubicBezTo>
                  <a:pt x="1093" y="12633"/>
                  <a:pt x="1007" y="25301"/>
                  <a:pt x="1630" y="37942"/>
                </a:cubicBezTo>
                <a:cubicBezTo>
                  <a:pt x="1843" y="42301"/>
                  <a:pt x="1169" y="46805"/>
                  <a:pt x="530" y="51155"/>
                </a:cubicBezTo>
                <a:cubicBezTo>
                  <a:pt x="351" y="52375"/>
                  <a:pt x="163" y="53638"/>
                  <a:pt x="1" y="54874"/>
                </a:cubicBezTo>
                <a:lnTo>
                  <a:pt x="2116" y="55156"/>
                </a:lnTo>
                <a:cubicBezTo>
                  <a:pt x="2278" y="53936"/>
                  <a:pt x="2466" y="52682"/>
                  <a:pt x="2645" y="51462"/>
                </a:cubicBezTo>
                <a:cubicBezTo>
                  <a:pt x="3311" y="47018"/>
                  <a:pt x="3993" y="42412"/>
                  <a:pt x="3763" y="37840"/>
                </a:cubicBezTo>
                <a:cubicBezTo>
                  <a:pt x="3148" y="25275"/>
                  <a:pt x="3225" y="12685"/>
                  <a:pt x="4010" y="137"/>
                </a:cubicBezTo>
                <a:lnTo>
                  <a:pt x="18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flipH="1">
            <a:off x="468940" y="4672203"/>
            <a:ext cx="78" cy="262629"/>
          </a:xfrm>
          <a:custGeom>
            <a:rect b="b" l="l" r="r" t="t"/>
            <a:pathLst>
              <a:path extrusionOk="0" fill="none" h="3388" w="1">
                <a:moveTo>
                  <a:pt x="0" y="1"/>
                </a:moveTo>
                <a:lnTo>
                  <a:pt x="0" y="3387"/>
                </a:lnTo>
              </a:path>
            </a:pathLst>
          </a:custGeom>
          <a:noFill/>
          <a:ln cap="flat" cmpd="sng" w="2775">
            <a:solidFill>
              <a:srgbClr val="000000"/>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flipH="1">
            <a:off x="-272923" y="4176691"/>
            <a:ext cx="1393997" cy="966798"/>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flipH="1">
            <a:off x="-148914" y="3915373"/>
            <a:ext cx="1145985" cy="1347315"/>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flipH="1">
            <a:off x="-14213" y="3939721"/>
            <a:ext cx="988955" cy="1245631"/>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617" name="Shape 617"/>
        <p:cNvGrpSpPr/>
        <p:nvPr/>
      </p:nvGrpSpPr>
      <p:grpSpPr>
        <a:xfrm>
          <a:off x="0" y="0"/>
          <a:ext cx="0" cy="0"/>
          <a:chOff x="0" y="0"/>
          <a:chExt cx="0" cy="0"/>
        </a:xfrm>
      </p:grpSpPr>
      <p:grpSp>
        <p:nvGrpSpPr>
          <p:cNvPr id="618" name="Google Shape;618;p22"/>
          <p:cNvGrpSpPr/>
          <p:nvPr/>
        </p:nvGrpSpPr>
        <p:grpSpPr>
          <a:xfrm rot="1786601">
            <a:off x="-1375163" y="3858657"/>
            <a:ext cx="3948180" cy="2012234"/>
            <a:chOff x="-5085215" y="9783160"/>
            <a:chExt cx="2803872" cy="1428836"/>
          </a:xfrm>
        </p:grpSpPr>
        <p:sp>
          <p:nvSpPr>
            <p:cNvPr id="619" name="Google Shape;619;p22"/>
            <p:cNvSpPr/>
            <p:nvPr/>
          </p:nvSpPr>
          <p:spPr>
            <a:xfrm>
              <a:off x="-3677544" y="10289279"/>
              <a:ext cx="1396201" cy="922716"/>
            </a:xfrm>
            <a:custGeom>
              <a:rect b="b" l="l" r="r" t="t"/>
              <a:pathLst>
                <a:path extrusionOk="0" h="10120" w="15313">
                  <a:moveTo>
                    <a:pt x="11261" y="0"/>
                  </a:moveTo>
                  <a:cubicBezTo>
                    <a:pt x="10730" y="0"/>
                    <a:pt x="10238" y="86"/>
                    <a:pt x="9853" y="310"/>
                  </a:cubicBezTo>
                  <a:cubicBezTo>
                    <a:pt x="3370" y="2877"/>
                    <a:pt x="1" y="10119"/>
                    <a:pt x="1" y="10119"/>
                  </a:cubicBezTo>
                  <a:lnTo>
                    <a:pt x="4325" y="8029"/>
                  </a:lnTo>
                  <a:lnTo>
                    <a:pt x="3430" y="6878"/>
                  </a:lnTo>
                  <a:lnTo>
                    <a:pt x="4863" y="7688"/>
                  </a:lnTo>
                  <a:cubicBezTo>
                    <a:pt x="5477" y="7253"/>
                    <a:pt x="7703" y="6187"/>
                    <a:pt x="7703" y="6187"/>
                  </a:cubicBezTo>
                  <a:lnTo>
                    <a:pt x="6620" y="4848"/>
                  </a:lnTo>
                  <a:lnTo>
                    <a:pt x="6620" y="4848"/>
                  </a:lnTo>
                  <a:cubicBezTo>
                    <a:pt x="7055" y="4865"/>
                    <a:pt x="8360" y="5752"/>
                    <a:pt x="8360" y="5752"/>
                  </a:cubicBezTo>
                  <a:cubicBezTo>
                    <a:pt x="8983" y="5402"/>
                    <a:pt x="11602" y="3833"/>
                    <a:pt x="11602" y="3833"/>
                  </a:cubicBezTo>
                  <a:lnTo>
                    <a:pt x="9554" y="2127"/>
                  </a:lnTo>
                  <a:cubicBezTo>
                    <a:pt x="9637" y="2094"/>
                    <a:pt x="9736" y="2079"/>
                    <a:pt x="9846" y="2079"/>
                  </a:cubicBezTo>
                  <a:cubicBezTo>
                    <a:pt x="10774" y="2079"/>
                    <a:pt x="12531" y="3108"/>
                    <a:pt x="12531" y="3108"/>
                  </a:cubicBezTo>
                  <a:lnTo>
                    <a:pt x="15312" y="992"/>
                  </a:lnTo>
                  <a:cubicBezTo>
                    <a:pt x="15312" y="992"/>
                    <a:pt x="13063" y="0"/>
                    <a:pt x="11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a:off x="-3677545" y="10308524"/>
              <a:ext cx="985493" cy="903459"/>
            </a:xfrm>
            <a:custGeom>
              <a:rect b="b" l="l" r="r" t="t"/>
              <a:pathLst>
                <a:path extrusionOk="0" fill="none" h="10101" w="10843">
                  <a:moveTo>
                    <a:pt x="1" y="10100"/>
                  </a:moveTo>
                  <a:cubicBezTo>
                    <a:pt x="112" y="9896"/>
                    <a:pt x="4180" y="3225"/>
                    <a:pt x="10842"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3031421" y="10513437"/>
              <a:ext cx="276407" cy="206206"/>
            </a:xfrm>
            <a:custGeom>
              <a:rect b="b" l="l" r="r" t="t"/>
              <a:pathLst>
                <a:path extrusionOk="0" fill="none" h="2295" w="3132">
                  <a:moveTo>
                    <a:pt x="1" y="0"/>
                  </a:moveTo>
                  <a:cubicBezTo>
                    <a:pt x="1" y="0"/>
                    <a:pt x="2500" y="1109"/>
                    <a:pt x="3131" y="2295"/>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2756816" y="10339117"/>
              <a:ext cx="382094" cy="111450"/>
            </a:xfrm>
            <a:custGeom>
              <a:rect b="b" l="l" r="r" t="t"/>
              <a:pathLst>
                <a:path extrusionOk="0" fill="none" h="1255" w="4402">
                  <a:moveTo>
                    <a:pt x="0" y="0"/>
                  </a:moveTo>
                  <a:cubicBezTo>
                    <a:pt x="0" y="0"/>
                    <a:pt x="3335" y="214"/>
                    <a:pt x="4402" y="125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3269257" y="10710241"/>
              <a:ext cx="178981" cy="200773"/>
            </a:xfrm>
            <a:custGeom>
              <a:rect b="b" l="l" r="r" t="t"/>
              <a:pathLst>
                <a:path extrusionOk="0" fill="none" h="2202" w="1963">
                  <a:moveTo>
                    <a:pt x="1" y="0"/>
                  </a:moveTo>
                  <a:lnTo>
                    <a:pt x="1963" y="220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a:off x="-3728876" y="9783160"/>
              <a:ext cx="860260" cy="1414801"/>
            </a:xfrm>
            <a:custGeom>
              <a:rect b="b" l="l" r="r" t="t"/>
              <a:pathLst>
                <a:path extrusionOk="0" h="15517" w="9435">
                  <a:moveTo>
                    <a:pt x="9435" y="1"/>
                  </a:moveTo>
                  <a:cubicBezTo>
                    <a:pt x="9435" y="1"/>
                    <a:pt x="5340" y="427"/>
                    <a:pt x="4360" y="2116"/>
                  </a:cubicBezTo>
                  <a:cubicBezTo>
                    <a:pt x="1" y="7567"/>
                    <a:pt x="683" y="15517"/>
                    <a:pt x="683" y="15517"/>
                  </a:cubicBezTo>
                  <a:lnTo>
                    <a:pt x="3396" y="11559"/>
                  </a:lnTo>
                  <a:lnTo>
                    <a:pt x="2048" y="11004"/>
                  </a:lnTo>
                  <a:lnTo>
                    <a:pt x="3694" y="11004"/>
                  </a:lnTo>
                  <a:cubicBezTo>
                    <a:pt x="4010" y="10313"/>
                    <a:pt x="5417" y="8283"/>
                    <a:pt x="5417" y="8283"/>
                  </a:cubicBezTo>
                  <a:lnTo>
                    <a:pt x="3805" y="7661"/>
                  </a:lnTo>
                  <a:cubicBezTo>
                    <a:pt x="3979" y="7570"/>
                    <a:pt x="4386" y="7544"/>
                    <a:pt x="4785" y="7544"/>
                  </a:cubicBezTo>
                  <a:cubicBezTo>
                    <a:pt x="5283" y="7544"/>
                    <a:pt x="5767" y="7584"/>
                    <a:pt x="5767" y="7584"/>
                  </a:cubicBezTo>
                  <a:cubicBezTo>
                    <a:pt x="6134" y="6970"/>
                    <a:pt x="7627" y="4308"/>
                    <a:pt x="7627" y="4308"/>
                  </a:cubicBezTo>
                  <a:lnTo>
                    <a:pt x="4999" y="3839"/>
                  </a:lnTo>
                  <a:cubicBezTo>
                    <a:pt x="5482" y="3230"/>
                    <a:pt x="7712" y="3208"/>
                    <a:pt x="8032" y="3208"/>
                  </a:cubicBezTo>
                  <a:cubicBezTo>
                    <a:pt x="8057" y="3208"/>
                    <a:pt x="8070" y="3208"/>
                    <a:pt x="8070" y="3208"/>
                  </a:cubicBezTo>
                  <a:lnTo>
                    <a:pt x="94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a:off x="-3668148" y="9928663"/>
              <a:ext cx="402184" cy="1269283"/>
            </a:xfrm>
            <a:custGeom>
              <a:rect b="b" l="l" r="r" t="t"/>
              <a:pathLst>
                <a:path extrusionOk="0" fill="none" h="14144" w="4411">
                  <a:moveTo>
                    <a:pt x="17" y="14144"/>
                  </a:moveTo>
                  <a:cubicBezTo>
                    <a:pt x="0" y="13913"/>
                    <a:pt x="230" y="6108"/>
                    <a:pt x="441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2"/>
            <p:cNvSpPr/>
            <p:nvPr/>
          </p:nvSpPr>
          <p:spPr>
            <a:xfrm>
              <a:off x="-3462915" y="10247521"/>
              <a:ext cx="352492" cy="65374"/>
            </a:xfrm>
            <a:custGeom>
              <a:rect b="b" l="l" r="r" t="t"/>
              <a:pathLst>
                <a:path extrusionOk="0" fill="none" h="717" w="3866">
                  <a:moveTo>
                    <a:pt x="1" y="282"/>
                  </a:moveTo>
                  <a:cubicBezTo>
                    <a:pt x="1" y="282"/>
                    <a:pt x="2722" y="0"/>
                    <a:pt x="3865"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rot="-98">
              <a:off x="-3303029" y="9856280"/>
              <a:ext cx="388538" cy="133852"/>
            </a:xfrm>
            <a:custGeom>
              <a:rect b="b" l="l" r="r" t="t"/>
              <a:pathLst>
                <a:path extrusionOk="0" fill="none" h="1468" w="4436">
                  <a:moveTo>
                    <a:pt x="0" y="1468"/>
                  </a:moveTo>
                  <a:cubicBezTo>
                    <a:pt x="0" y="1468"/>
                    <a:pt x="2994" y="0"/>
                    <a:pt x="4436"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3562388" y="10560164"/>
              <a:ext cx="255935" cy="84795"/>
            </a:xfrm>
            <a:custGeom>
              <a:rect b="b" l="l" r="r" t="t"/>
              <a:pathLst>
                <a:path extrusionOk="0" fill="none" h="930" w="2807">
                  <a:moveTo>
                    <a:pt x="0" y="0"/>
                  </a:moveTo>
                  <a:lnTo>
                    <a:pt x="2807"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4442787" y="9783160"/>
              <a:ext cx="859439" cy="1414801"/>
            </a:xfrm>
            <a:custGeom>
              <a:rect b="b" l="l" r="r" t="t"/>
              <a:pathLst>
                <a:path extrusionOk="0" h="15517" w="9426">
                  <a:moveTo>
                    <a:pt x="0" y="1"/>
                  </a:moveTo>
                  <a:lnTo>
                    <a:pt x="1365" y="3208"/>
                  </a:lnTo>
                  <a:cubicBezTo>
                    <a:pt x="1365" y="3208"/>
                    <a:pt x="1378" y="3208"/>
                    <a:pt x="1403" y="3208"/>
                  </a:cubicBezTo>
                  <a:cubicBezTo>
                    <a:pt x="1722" y="3208"/>
                    <a:pt x="3945" y="3230"/>
                    <a:pt x="4436" y="3839"/>
                  </a:cubicBezTo>
                  <a:lnTo>
                    <a:pt x="1800" y="4308"/>
                  </a:lnTo>
                  <a:cubicBezTo>
                    <a:pt x="1800" y="4308"/>
                    <a:pt x="3293" y="6970"/>
                    <a:pt x="3668" y="7584"/>
                  </a:cubicBezTo>
                  <a:cubicBezTo>
                    <a:pt x="3668" y="7584"/>
                    <a:pt x="4152" y="7544"/>
                    <a:pt x="4649" y="7544"/>
                  </a:cubicBezTo>
                  <a:cubicBezTo>
                    <a:pt x="5046" y="7544"/>
                    <a:pt x="5451" y="7570"/>
                    <a:pt x="5621" y="7661"/>
                  </a:cubicBezTo>
                  <a:lnTo>
                    <a:pt x="4009" y="8283"/>
                  </a:lnTo>
                  <a:cubicBezTo>
                    <a:pt x="4009" y="8283"/>
                    <a:pt x="5425" y="10313"/>
                    <a:pt x="5741" y="11004"/>
                  </a:cubicBezTo>
                  <a:lnTo>
                    <a:pt x="7379" y="11004"/>
                  </a:lnTo>
                  <a:lnTo>
                    <a:pt x="6039" y="11559"/>
                  </a:lnTo>
                  <a:lnTo>
                    <a:pt x="8752" y="15517"/>
                  </a:lnTo>
                  <a:cubicBezTo>
                    <a:pt x="8752" y="15517"/>
                    <a:pt x="9426" y="7567"/>
                    <a:pt x="5075" y="2116"/>
                  </a:cubicBezTo>
                  <a:cubicBezTo>
                    <a:pt x="4095" y="427"/>
                    <a:pt x="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4025195" y="9944299"/>
              <a:ext cx="381201" cy="1253689"/>
            </a:xfrm>
            <a:custGeom>
              <a:rect b="b" l="l" r="r" t="t"/>
              <a:pathLst>
                <a:path extrusionOk="0" fill="none" h="14144" w="4403">
                  <a:moveTo>
                    <a:pt x="4394" y="14144"/>
                  </a:moveTo>
                  <a:cubicBezTo>
                    <a:pt x="4402" y="13913"/>
                    <a:pt x="4181" y="610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
            <p:cNvSpPr/>
            <p:nvPr/>
          </p:nvSpPr>
          <p:spPr>
            <a:xfrm>
              <a:off x="-4200987" y="10247521"/>
              <a:ext cx="351672" cy="65374"/>
            </a:xfrm>
            <a:custGeom>
              <a:rect b="b" l="l" r="r" t="t"/>
              <a:pathLst>
                <a:path extrusionOk="0" fill="none" h="717" w="3857">
                  <a:moveTo>
                    <a:pt x="3857" y="282"/>
                  </a:moveTo>
                  <a:cubicBezTo>
                    <a:pt x="3857" y="282"/>
                    <a:pt x="1135" y="0"/>
                    <a:pt x="1"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2"/>
            <p:cNvSpPr/>
            <p:nvPr/>
          </p:nvSpPr>
          <p:spPr>
            <a:xfrm>
              <a:off x="-4397746" y="9856283"/>
              <a:ext cx="405284" cy="133849"/>
            </a:xfrm>
            <a:custGeom>
              <a:rect b="b" l="l" r="r" t="t"/>
              <a:pathLst>
                <a:path extrusionOk="0" fill="none" h="1468" w="4445">
                  <a:moveTo>
                    <a:pt x="4445" y="1468"/>
                  </a:moveTo>
                  <a:cubicBezTo>
                    <a:pt x="4445" y="1468"/>
                    <a:pt x="1451" y="0"/>
                    <a:pt x="1"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4004958" y="10560164"/>
              <a:ext cx="255206" cy="84795"/>
            </a:xfrm>
            <a:custGeom>
              <a:rect b="b" l="l" r="r" t="t"/>
              <a:pathLst>
                <a:path extrusionOk="0" fill="none" h="930" w="2799">
                  <a:moveTo>
                    <a:pt x="2798" y="0"/>
                  </a:moveTo>
                  <a:lnTo>
                    <a:pt x="1"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5085215" y="10335962"/>
              <a:ext cx="1436593" cy="869013"/>
            </a:xfrm>
            <a:custGeom>
              <a:rect b="b" l="l" r="r" t="t"/>
              <a:pathLst>
                <a:path extrusionOk="0" h="9531" w="15756">
                  <a:moveTo>
                    <a:pt x="4231" y="1"/>
                  </a:moveTo>
                  <a:cubicBezTo>
                    <a:pt x="2393" y="1"/>
                    <a:pt x="0" y="1205"/>
                    <a:pt x="0" y="1205"/>
                  </a:cubicBezTo>
                  <a:lnTo>
                    <a:pt x="2892" y="3167"/>
                  </a:lnTo>
                  <a:cubicBezTo>
                    <a:pt x="2892" y="3167"/>
                    <a:pt x="4665" y="1999"/>
                    <a:pt x="5576" y="1999"/>
                  </a:cubicBezTo>
                  <a:cubicBezTo>
                    <a:pt x="5662" y="1999"/>
                    <a:pt x="5741" y="2010"/>
                    <a:pt x="5809" y="2033"/>
                  </a:cubicBezTo>
                  <a:lnTo>
                    <a:pt x="3856" y="3850"/>
                  </a:lnTo>
                  <a:cubicBezTo>
                    <a:pt x="3856" y="3850"/>
                    <a:pt x="6543" y="5274"/>
                    <a:pt x="7191" y="5598"/>
                  </a:cubicBezTo>
                  <a:cubicBezTo>
                    <a:pt x="7191" y="5598"/>
                    <a:pt x="8445" y="4643"/>
                    <a:pt x="8880" y="4600"/>
                  </a:cubicBezTo>
                  <a:lnTo>
                    <a:pt x="8880" y="4600"/>
                  </a:lnTo>
                  <a:lnTo>
                    <a:pt x="7865" y="5999"/>
                  </a:lnTo>
                  <a:cubicBezTo>
                    <a:pt x="7865" y="5999"/>
                    <a:pt x="10143" y="6946"/>
                    <a:pt x="10782" y="7355"/>
                  </a:cubicBezTo>
                  <a:lnTo>
                    <a:pt x="12164" y="6468"/>
                  </a:lnTo>
                  <a:lnTo>
                    <a:pt x="11337" y="7662"/>
                  </a:lnTo>
                  <a:lnTo>
                    <a:pt x="15755" y="9531"/>
                  </a:lnTo>
                  <a:cubicBezTo>
                    <a:pt x="15755" y="9531"/>
                    <a:pt x="12028" y="2476"/>
                    <a:pt x="5417" y="241"/>
                  </a:cubicBezTo>
                  <a:cubicBezTo>
                    <a:pt x="5080" y="70"/>
                    <a:pt x="4672"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4655408" y="10350371"/>
              <a:ext cx="1006759" cy="854608"/>
            </a:xfrm>
            <a:custGeom>
              <a:rect b="b" l="l" r="r" t="t"/>
              <a:pathLst>
                <a:path extrusionOk="0" fill="none" h="9529" w="11346">
                  <a:moveTo>
                    <a:pt x="11345" y="9529"/>
                  </a:moveTo>
                  <a:cubicBezTo>
                    <a:pt x="11234" y="9324"/>
                    <a:pt x="6824" y="287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4595234" y="10537553"/>
              <a:ext cx="274627" cy="224114"/>
            </a:xfrm>
            <a:custGeom>
              <a:rect b="b" l="l" r="r" t="t"/>
              <a:pathLst>
                <a:path extrusionOk="0" fill="none" h="2458" w="3012">
                  <a:moveTo>
                    <a:pt x="3011" y="1"/>
                  </a:moveTo>
                  <a:cubicBezTo>
                    <a:pt x="3011" y="1"/>
                    <a:pt x="572" y="1238"/>
                    <a:pt x="0" y="245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4988842" y="10377356"/>
              <a:ext cx="395254" cy="134669"/>
            </a:xfrm>
            <a:custGeom>
              <a:rect b="b" l="l" r="r" t="t"/>
              <a:pathLst>
                <a:path extrusionOk="0" fill="none" h="1477" w="4335">
                  <a:moveTo>
                    <a:pt x="4334" y="1"/>
                  </a:moveTo>
                  <a:cubicBezTo>
                    <a:pt x="4334" y="1"/>
                    <a:pt x="1016" y="384"/>
                    <a:pt x="1" y="14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4250679" y="10725011"/>
              <a:ext cx="168861" cy="209344"/>
            </a:xfrm>
            <a:custGeom>
              <a:rect b="b" l="l" r="r" t="t"/>
              <a:pathLst>
                <a:path extrusionOk="0" fill="none" h="2296" w="1852">
                  <a:moveTo>
                    <a:pt x="1851" y="0"/>
                  </a:moveTo>
                  <a:lnTo>
                    <a:pt x="0" y="2295"/>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22"/>
          <p:cNvSpPr txBox="1"/>
          <p:nvPr>
            <p:ph type="title"/>
          </p:nvPr>
        </p:nvSpPr>
        <p:spPr>
          <a:xfrm>
            <a:off x="951700" y="2934975"/>
            <a:ext cx="2896500" cy="653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40" name="Google Shape;640;p22"/>
          <p:cNvSpPr txBox="1"/>
          <p:nvPr>
            <p:ph idx="1" type="subTitle"/>
          </p:nvPr>
        </p:nvSpPr>
        <p:spPr>
          <a:xfrm>
            <a:off x="951703" y="3485822"/>
            <a:ext cx="2896500" cy="65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41" name="Google Shape;641;p22"/>
          <p:cNvSpPr txBox="1"/>
          <p:nvPr>
            <p:ph idx="2" type="title"/>
          </p:nvPr>
        </p:nvSpPr>
        <p:spPr>
          <a:xfrm>
            <a:off x="951700" y="1502750"/>
            <a:ext cx="2896500" cy="653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42" name="Google Shape;642;p22"/>
          <p:cNvSpPr txBox="1"/>
          <p:nvPr>
            <p:ph idx="3" type="subTitle"/>
          </p:nvPr>
        </p:nvSpPr>
        <p:spPr>
          <a:xfrm>
            <a:off x="951703" y="2053597"/>
            <a:ext cx="2896500" cy="65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43" name="Google Shape;643;p22"/>
          <p:cNvSpPr txBox="1"/>
          <p:nvPr>
            <p:ph idx="4"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_1">
    <p:spTree>
      <p:nvGrpSpPr>
        <p:cNvPr id="644" name="Shape 644"/>
        <p:cNvGrpSpPr/>
        <p:nvPr/>
      </p:nvGrpSpPr>
      <p:grpSpPr>
        <a:xfrm>
          <a:off x="0" y="0"/>
          <a:ext cx="0" cy="0"/>
          <a:chOff x="0" y="0"/>
          <a:chExt cx="0" cy="0"/>
        </a:xfrm>
      </p:grpSpPr>
      <p:sp>
        <p:nvSpPr>
          <p:cNvPr id="645" name="Google Shape;645;p23"/>
          <p:cNvSpPr/>
          <p:nvPr/>
        </p:nvSpPr>
        <p:spPr>
          <a:xfrm flipH="1" rot="10800000">
            <a:off x="5725767" y="4243947"/>
            <a:ext cx="7023176" cy="1327035"/>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23"/>
          <p:cNvGrpSpPr/>
          <p:nvPr/>
        </p:nvGrpSpPr>
        <p:grpSpPr>
          <a:xfrm rot="-3309492">
            <a:off x="6685416" y="3253958"/>
            <a:ext cx="4371845" cy="2227947"/>
            <a:chOff x="-5085215" y="9783160"/>
            <a:chExt cx="2803872" cy="1428836"/>
          </a:xfrm>
        </p:grpSpPr>
        <p:sp>
          <p:nvSpPr>
            <p:cNvPr id="647" name="Google Shape;647;p23"/>
            <p:cNvSpPr/>
            <p:nvPr/>
          </p:nvSpPr>
          <p:spPr>
            <a:xfrm>
              <a:off x="-3677544" y="10289279"/>
              <a:ext cx="1396201" cy="922716"/>
            </a:xfrm>
            <a:custGeom>
              <a:rect b="b" l="l" r="r" t="t"/>
              <a:pathLst>
                <a:path extrusionOk="0" h="10120" w="15313">
                  <a:moveTo>
                    <a:pt x="11261" y="0"/>
                  </a:moveTo>
                  <a:cubicBezTo>
                    <a:pt x="10730" y="0"/>
                    <a:pt x="10238" y="86"/>
                    <a:pt x="9853" y="310"/>
                  </a:cubicBezTo>
                  <a:cubicBezTo>
                    <a:pt x="3370" y="2877"/>
                    <a:pt x="1" y="10119"/>
                    <a:pt x="1" y="10119"/>
                  </a:cubicBezTo>
                  <a:lnTo>
                    <a:pt x="4325" y="8029"/>
                  </a:lnTo>
                  <a:lnTo>
                    <a:pt x="3430" y="6878"/>
                  </a:lnTo>
                  <a:lnTo>
                    <a:pt x="4863" y="7688"/>
                  </a:lnTo>
                  <a:cubicBezTo>
                    <a:pt x="5477" y="7253"/>
                    <a:pt x="7703" y="6187"/>
                    <a:pt x="7703" y="6187"/>
                  </a:cubicBezTo>
                  <a:lnTo>
                    <a:pt x="6620" y="4848"/>
                  </a:lnTo>
                  <a:lnTo>
                    <a:pt x="6620" y="4848"/>
                  </a:lnTo>
                  <a:cubicBezTo>
                    <a:pt x="7055" y="4865"/>
                    <a:pt x="8360" y="5752"/>
                    <a:pt x="8360" y="5752"/>
                  </a:cubicBezTo>
                  <a:cubicBezTo>
                    <a:pt x="8983" y="5402"/>
                    <a:pt x="11602" y="3833"/>
                    <a:pt x="11602" y="3833"/>
                  </a:cubicBezTo>
                  <a:lnTo>
                    <a:pt x="9554" y="2127"/>
                  </a:lnTo>
                  <a:cubicBezTo>
                    <a:pt x="9637" y="2094"/>
                    <a:pt x="9736" y="2079"/>
                    <a:pt x="9846" y="2079"/>
                  </a:cubicBezTo>
                  <a:cubicBezTo>
                    <a:pt x="10774" y="2079"/>
                    <a:pt x="12531" y="3108"/>
                    <a:pt x="12531" y="3108"/>
                  </a:cubicBezTo>
                  <a:lnTo>
                    <a:pt x="15312" y="992"/>
                  </a:lnTo>
                  <a:cubicBezTo>
                    <a:pt x="15312" y="992"/>
                    <a:pt x="13063" y="0"/>
                    <a:pt x="11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3"/>
            <p:cNvSpPr/>
            <p:nvPr/>
          </p:nvSpPr>
          <p:spPr>
            <a:xfrm>
              <a:off x="-3677545" y="10308524"/>
              <a:ext cx="985493" cy="903459"/>
            </a:xfrm>
            <a:custGeom>
              <a:rect b="b" l="l" r="r" t="t"/>
              <a:pathLst>
                <a:path extrusionOk="0" fill="none" h="10101" w="10843">
                  <a:moveTo>
                    <a:pt x="1" y="10100"/>
                  </a:moveTo>
                  <a:cubicBezTo>
                    <a:pt x="112" y="9896"/>
                    <a:pt x="4180" y="3225"/>
                    <a:pt x="10842"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a:off x="-3031421" y="10513437"/>
              <a:ext cx="276407" cy="206206"/>
            </a:xfrm>
            <a:custGeom>
              <a:rect b="b" l="l" r="r" t="t"/>
              <a:pathLst>
                <a:path extrusionOk="0" fill="none" h="2295" w="3132">
                  <a:moveTo>
                    <a:pt x="1" y="0"/>
                  </a:moveTo>
                  <a:cubicBezTo>
                    <a:pt x="1" y="0"/>
                    <a:pt x="2500" y="1109"/>
                    <a:pt x="3131" y="2295"/>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3"/>
            <p:cNvSpPr/>
            <p:nvPr/>
          </p:nvSpPr>
          <p:spPr>
            <a:xfrm>
              <a:off x="-2756816" y="10339117"/>
              <a:ext cx="382094" cy="111450"/>
            </a:xfrm>
            <a:custGeom>
              <a:rect b="b" l="l" r="r" t="t"/>
              <a:pathLst>
                <a:path extrusionOk="0" fill="none" h="1255" w="4402">
                  <a:moveTo>
                    <a:pt x="0" y="0"/>
                  </a:moveTo>
                  <a:cubicBezTo>
                    <a:pt x="0" y="0"/>
                    <a:pt x="3335" y="214"/>
                    <a:pt x="4402" y="125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3269257" y="10710241"/>
              <a:ext cx="178981" cy="200773"/>
            </a:xfrm>
            <a:custGeom>
              <a:rect b="b" l="l" r="r" t="t"/>
              <a:pathLst>
                <a:path extrusionOk="0" fill="none" h="2202" w="1963">
                  <a:moveTo>
                    <a:pt x="1" y="0"/>
                  </a:moveTo>
                  <a:lnTo>
                    <a:pt x="1963" y="220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3"/>
            <p:cNvSpPr/>
            <p:nvPr/>
          </p:nvSpPr>
          <p:spPr>
            <a:xfrm>
              <a:off x="-3728876" y="9783160"/>
              <a:ext cx="860260" cy="1414801"/>
            </a:xfrm>
            <a:custGeom>
              <a:rect b="b" l="l" r="r" t="t"/>
              <a:pathLst>
                <a:path extrusionOk="0" h="15517" w="9435">
                  <a:moveTo>
                    <a:pt x="9435" y="1"/>
                  </a:moveTo>
                  <a:cubicBezTo>
                    <a:pt x="9435" y="1"/>
                    <a:pt x="5340" y="427"/>
                    <a:pt x="4360" y="2116"/>
                  </a:cubicBezTo>
                  <a:cubicBezTo>
                    <a:pt x="1" y="7567"/>
                    <a:pt x="683" y="15517"/>
                    <a:pt x="683" y="15517"/>
                  </a:cubicBezTo>
                  <a:lnTo>
                    <a:pt x="3396" y="11559"/>
                  </a:lnTo>
                  <a:lnTo>
                    <a:pt x="2048" y="11004"/>
                  </a:lnTo>
                  <a:lnTo>
                    <a:pt x="3694" y="11004"/>
                  </a:lnTo>
                  <a:cubicBezTo>
                    <a:pt x="4010" y="10313"/>
                    <a:pt x="5417" y="8283"/>
                    <a:pt x="5417" y="8283"/>
                  </a:cubicBezTo>
                  <a:lnTo>
                    <a:pt x="3805" y="7661"/>
                  </a:lnTo>
                  <a:cubicBezTo>
                    <a:pt x="3979" y="7570"/>
                    <a:pt x="4386" y="7544"/>
                    <a:pt x="4785" y="7544"/>
                  </a:cubicBezTo>
                  <a:cubicBezTo>
                    <a:pt x="5283" y="7544"/>
                    <a:pt x="5767" y="7584"/>
                    <a:pt x="5767" y="7584"/>
                  </a:cubicBezTo>
                  <a:cubicBezTo>
                    <a:pt x="6134" y="6970"/>
                    <a:pt x="7627" y="4308"/>
                    <a:pt x="7627" y="4308"/>
                  </a:cubicBezTo>
                  <a:lnTo>
                    <a:pt x="4999" y="3839"/>
                  </a:lnTo>
                  <a:cubicBezTo>
                    <a:pt x="5482" y="3230"/>
                    <a:pt x="7712" y="3208"/>
                    <a:pt x="8032" y="3208"/>
                  </a:cubicBezTo>
                  <a:cubicBezTo>
                    <a:pt x="8057" y="3208"/>
                    <a:pt x="8070" y="3208"/>
                    <a:pt x="8070" y="3208"/>
                  </a:cubicBezTo>
                  <a:lnTo>
                    <a:pt x="94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3668148" y="9928663"/>
              <a:ext cx="402184" cy="1269283"/>
            </a:xfrm>
            <a:custGeom>
              <a:rect b="b" l="l" r="r" t="t"/>
              <a:pathLst>
                <a:path extrusionOk="0" fill="none" h="14144" w="4411">
                  <a:moveTo>
                    <a:pt x="17" y="14144"/>
                  </a:moveTo>
                  <a:cubicBezTo>
                    <a:pt x="0" y="13913"/>
                    <a:pt x="230" y="6108"/>
                    <a:pt x="441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3"/>
            <p:cNvSpPr/>
            <p:nvPr/>
          </p:nvSpPr>
          <p:spPr>
            <a:xfrm>
              <a:off x="-3462915" y="10247521"/>
              <a:ext cx="352492" cy="65374"/>
            </a:xfrm>
            <a:custGeom>
              <a:rect b="b" l="l" r="r" t="t"/>
              <a:pathLst>
                <a:path extrusionOk="0" fill="none" h="717" w="3866">
                  <a:moveTo>
                    <a:pt x="1" y="282"/>
                  </a:moveTo>
                  <a:cubicBezTo>
                    <a:pt x="1" y="282"/>
                    <a:pt x="2722" y="0"/>
                    <a:pt x="3865"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3"/>
            <p:cNvSpPr/>
            <p:nvPr/>
          </p:nvSpPr>
          <p:spPr>
            <a:xfrm rot="-98">
              <a:off x="-3303029" y="9856280"/>
              <a:ext cx="388538" cy="133852"/>
            </a:xfrm>
            <a:custGeom>
              <a:rect b="b" l="l" r="r" t="t"/>
              <a:pathLst>
                <a:path extrusionOk="0" fill="none" h="1468" w="4436">
                  <a:moveTo>
                    <a:pt x="0" y="1468"/>
                  </a:moveTo>
                  <a:cubicBezTo>
                    <a:pt x="0" y="1468"/>
                    <a:pt x="2994" y="0"/>
                    <a:pt x="4436"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3"/>
            <p:cNvSpPr/>
            <p:nvPr/>
          </p:nvSpPr>
          <p:spPr>
            <a:xfrm>
              <a:off x="-3562388" y="10560164"/>
              <a:ext cx="255935" cy="84795"/>
            </a:xfrm>
            <a:custGeom>
              <a:rect b="b" l="l" r="r" t="t"/>
              <a:pathLst>
                <a:path extrusionOk="0" fill="none" h="930" w="2807">
                  <a:moveTo>
                    <a:pt x="0" y="0"/>
                  </a:moveTo>
                  <a:lnTo>
                    <a:pt x="2807"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3"/>
            <p:cNvSpPr/>
            <p:nvPr/>
          </p:nvSpPr>
          <p:spPr>
            <a:xfrm>
              <a:off x="-4442787" y="9783160"/>
              <a:ext cx="859439" cy="1414801"/>
            </a:xfrm>
            <a:custGeom>
              <a:rect b="b" l="l" r="r" t="t"/>
              <a:pathLst>
                <a:path extrusionOk="0" h="15517" w="9426">
                  <a:moveTo>
                    <a:pt x="0" y="1"/>
                  </a:moveTo>
                  <a:lnTo>
                    <a:pt x="1365" y="3208"/>
                  </a:lnTo>
                  <a:cubicBezTo>
                    <a:pt x="1365" y="3208"/>
                    <a:pt x="1378" y="3208"/>
                    <a:pt x="1403" y="3208"/>
                  </a:cubicBezTo>
                  <a:cubicBezTo>
                    <a:pt x="1722" y="3208"/>
                    <a:pt x="3945" y="3230"/>
                    <a:pt x="4436" y="3839"/>
                  </a:cubicBezTo>
                  <a:lnTo>
                    <a:pt x="1800" y="4308"/>
                  </a:lnTo>
                  <a:cubicBezTo>
                    <a:pt x="1800" y="4308"/>
                    <a:pt x="3293" y="6970"/>
                    <a:pt x="3668" y="7584"/>
                  </a:cubicBezTo>
                  <a:cubicBezTo>
                    <a:pt x="3668" y="7584"/>
                    <a:pt x="4152" y="7544"/>
                    <a:pt x="4649" y="7544"/>
                  </a:cubicBezTo>
                  <a:cubicBezTo>
                    <a:pt x="5046" y="7544"/>
                    <a:pt x="5451" y="7570"/>
                    <a:pt x="5621" y="7661"/>
                  </a:cubicBezTo>
                  <a:lnTo>
                    <a:pt x="4009" y="8283"/>
                  </a:lnTo>
                  <a:cubicBezTo>
                    <a:pt x="4009" y="8283"/>
                    <a:pt x="5425" y="10313"/>
                    <a:pt x="5741" y="11004"/>
                  </a:cubicBezTo>
                  <a:lnTo>
                    <a:pt x="7379" y="11004"/>
                  </a:lnTo>
                  <a:lnTo>
                    <a:pt x="6039" y="11559"/>
                  </a:lnTo>
                  <a:lnTo>
                    <a:pt x="8752" y="15517"/>
                  </a:lnTo>
                  <a:cubicBezTo>
                    <a:pt x="8752" y="15517"/>
                    <a:pt x="9426" y="7567"/>
                    <a:pt x="5075" y="2116"/>
                  </a:cubicBezTo>
                  <a:cubicBezTo>
                    <a:pt x="4095" y="427"/>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3"/>
            <p:cNvSpPr/>
            <p:nvPr/>
          </p:nvSpPr>
          <p:spPr>
            <a:xfrm>
              <a:off x="-4025195" y="9944299"/>
              <a:ext cx="381201" cy="1253689"/>
            </a:xfrm>
            <a:custGeom>
              <a:rect b="b" l="l" r="r" t="t"/>
              <a:pathLst>
                <a:path extrusionOk="0" fill="none" h="14144" w="4403">
                  <a:moveTo>
                    <a:pt x="4394" y="14144"/>
                  </a:moveTo>
                  <a:cubicBezTo>
                    <a:pt x="4402" y="13913"/>
                    <a:pt x="4181" y="610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3"/>
            <p:cNvSpPr/>
            <p:nvPr/>
          </p:nvSpPr>
          <p:spPr>
            <a:xfrm>
              <a:off x="-4200987" y="10247521"/>
              <a:ext cx="351672" cy="65374"/>
            </a:xfrm>
            <a:custGeom>
              <a:rect b="b" l="l" r="r" t="t"/>
              <a:pathLst>
                <a:path extrusionOk="0" fill="none" h="717" w="3857">
                  <a:moveTo>
                    <a:pt x="3857" y="282"/>
                  </a:moveTo>
                  <a:cubicBezTo>
                    <a:pt x="3857" y="282"/>
                    <a:pt x="1135" y="0"/>
                    <a:pt x="1"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3"/>
            <p:cNvSpPr/>
            <p:nvPr/>
          </p:nvSpPr>
          <p:spPr>
            <a:xfrm>
              <a:off x="-4397746" y="9856283"/>
              <a:ext cx="405284" cy="133849"/>
            </a:xfrm>
            <a:custGeom>
              <a:rect b="b" l="l" r="r" t="t"/>
              <a:pathLst>
                <a:path extrusionOk="0" fill="none" h="1468" w="4445">
                  <a:moveTo>
                    <a:pt x="4445" y="1468"/>
                  </a:moveTo>
                  <a:cubicBezTo>
                    <a:pt x="4445" y="1468"/>
                    <a:pt x="1451" y="0"/>
                    <a:pt x="1"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p:nvPr/>
          </p:nvSpPr>
          <p:spPr>
            <a:xfrm>
              <a:off x="-4004958" y="10560164"/>
              <a:ext cx="255206" cy="84795"/>
            </a:xfrm>
            <a:custGeom>
              <a:rect b="b" l="l" r="r" t="t"/>
              <a:pathLst>
                <a:path extrusionOk="0" fill="none" h="930" w="2799">
                  <a:moveTo>
                    <a:pt x="2798" y="0"/>
                  </a:moveTo>
                  <a:lnTo>
                    <a:pt x="1"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p:nvPr/>
          </p:nvSpPr>
          <p:spPr>
            <a:xfrm>
              <a:off x="-5085215" y="10335962"/>
              <a:ext cx="1436593" cy="869013"/>
            </a:xfrm>
            <a:custGeom>
              <a:rect b="b" l="l" r="r" t="t"/>
              <a:pathLst>
                <a:path extrusionOk="0" h="9531" w="15756">
                  <a:moveTo>
                    <a:pt x="4231" y="1"/>
                  </a:moveTo>
                  <a:cubicBezTo>
                    <a:pt x="2393" y="1"/>
                    <a:pt x="0" y="1205"/>
                    <a:pt x="0" y="1205"/>
                  </a:cubicBezTo>
                  <a:lnTo>
                    <a:pt x="2892" y="3167"/>
                  </a:lnTo>
                  <a:cubicBezTo>
                    <a:pt x="2892" y="3167"/>
                    <a:pt x="4665" y="1999"/>
                    <a:pt x="5576" y="1999"/>
                  </a:cubicBezTo>
                  <a:cubicBezTo>
                    <a:pt x="5662" y="1999"/>
                    <a:pt x="5741" y="2010"/>
                    <a:pt x="5809" y="2033"/>
                  </a:cubicBezTo>
                  <a:lnTo>
                    <a:pt x="3856" y="3850"/>
                  </a:lnTo>
                  <a:cubicBezTo>
                    <a:pt x="3856" y="3850"/>
                    <a:pt x="6543" y="5274"/>
                    <a:pt x="7191" y="5598"/>
                  </a:cubicBezTo>
                  <a:cubicBezTo>
                    <a:pt x="7191" y="5598"/>
                    <a:pt x="8445" y="4643"/>
                    <a:pt x="8880" y="4600"/>
                  </a:cubicBezTo>
                  <a:lnTo>
                    <a:pt x="8880" y="4600"/>
                  </a:lnTo>
                  <a:lnTo>
                    <a:pt x="7865" y="5999"/>
                  </a:lnTo>
                  <a:cubicBezTo>
                    <a:pt x="7865" y="5999"/>
                    <a:pt x="10143" y="6946"/>
                    <a:pt x="10782" y="7355"/>
                  </a:cubicBezTo>
                  <a:lnTo>
                    <a:pt x="12164" y="6468"/>
                  </a:lnTo>
                  <a:lnTo>
                    <a:pt x="11337" y="7662"/>
                  </a:lnTo>
                  <a:lnTo>
                    <a:pt x="15755" y="9531"/>
                  </a:lnTo>
                  <a:cubicBezTo>
                    <a:pt x="15755" y="9531"/>
                    <a:pt x="12028" y="2476"/>
                    <a:pt x="5417" y="241"/>
                  </a:cubicBezTo>
                  <a:cubicBezTo>
                    <a:pt x="5080" y="70"/>
                    <a:pt x="4672" y="1"/>
                    <a:pt x="42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p:nvPr/>
          </p:nvSpPr>
          <p:spPr>
            <a:xfrm>
              <a:off x="-4655408" y="10350371"/>
              <a:ext cx="1006759" cy="854608"/>
            </a:xfrm>
            <a:custGeom>
              <a:rect b="b" l="l" r="r" t="t"/>
              <a:pathLst>
                <a:path extrusionOk="0" fill="none" h="9529" w="11346">
                  <a:moveTo>
                    <a:pt x="11345" y="9529"/>
                  </a:moveTo>
                  <a:cubicBezTo>
                    <a:pt x="11234" y="9324"/>
                    <a:pt x="6824" y="287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3"/>
            <p:cNvSpPr/>
            <p:nvPr/>
          </p:nvSpPr>
          <p:spPr>
            <a:xfrm>
              <a:off x="-4595234" y="10537553"/>
              <a:ext cx="274627" cy="224114"/>
            </a:xfrm>
            <a:custGeom>
              <a:rect b="b" l="l" r="r" t="t"/>
              <a:pathLst>
                <a:path extrusionOk="0" fill="none" h="2458" w="3012">
                  <a:moveTo>
                    <a:pt x="3011" y="1"/>
                  </a:moveTo>
                  <a:cubicBezTo>
                    <a:pt x="3011" y="1"/>
                    <a:pt x="572" y="1238"/>
                    <a:pt x="0" y="245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p:nvPr/>
          </p:nvSpPr>
          <p:spPr>
            <a:xfrm>
              <a:off x="-4988842" y="10377356"/>
              <a:ext cx="395254" cy="134669"/>
            </a:xfrm>
            <a:custGeom>
              <a:rect b="b" l="l" r="r" t="t"/>
              <a:pathLst>
                <a:path extrusionOk="0" fill="none" h="1477" w="4335">
                  <a:moveTo>
                    <a:pt x="4334" y="1"/>
                  </a:moveTo>
                  <a:cubicBezTo>
                    <a:pt x="4334" y="1"/>
                    <a:pt x="1016" y="384"/>
                    <a:pt x="1" y="14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3"/>
            <p:cNvSpPr/>
            <p:nvPr/>
          </p:nvSpPr>
          <p:spPr>
            <a:xfrm>
              <a:off x="-4250679" y="10725011"/>
              <a:ext cx="168861" cy="209344"/>
            </a:xfrm>
            <a:custGeom>
              <a:rect b="b" l="l" r="r" t="t"/>
              <a:pathLst>
                <a:path extrusionOk="0" fill="none" h="2296" w="1852">
                  <a:moveTo>
                    <a:pt x="1851" y="0"/>
                  </a:moveTo>
                  <a:lnTo>
                    <a:pt x="0" y="2295"/>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7" name="Google Shape;667;p23"/>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8" name="Google Shape;668;p23"/>
          <p:cNvSpPr txBox="1"/>
          <p:nvPr>
            <p:ph idx="1" type="body"/>
          </p:nvPr>
        </p:nvSpPr>
        <p:spPr>
          <a:xfrm>
            <a:off x="4566600" y="1762213"/>
            <a:ext cx="3858900" cy="28446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4"/>
              </a:buClr>
              <a:buSzPts val="18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69" name="Google Shape;669;p23"/>
          <p:cNvSpPr txBox="1"/>
          <p:nvPr>
            <p:ph idx="2" type="body"/>
          </p:nvPr>
        </p:nvSpPr>
        <p:spPr>
          <a:xfrm>
            <a:off x="718500" y="1762124"/>
            <a:ext cx="3840000" cy="28446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4"/>
              </a:buClr>
              <a:buSzPts val="18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_1_1_1_2_2">
    <p:spTree>
      <p:nvGrpSpPr>
        <p:cNvPr id="670" name="Shape 670"/>
        <p:cNvGrpSpPr/>
        <p:nvPr/>
      </p:nvGrpSpPr>
      <p:grpSpPr>
        <a:xfrm>
          <a:off x="0" y="0"/>
          <a:ext cx="0" cy="0"/>
          <a:chOff x="0" y="0"/>
          <a:chExt cx="0" cy="0"/>
        </a:xfrm>
      </p:grpSpPr>
      <p:sp>
        <p:nvSpPr>
          <p:cNvPr id="671" name="Google Shape;671;p24"/>
          <p:cNvSpPr txBox="1"/>
          <p:nvPr>
            <p:ph type="title"/>
          </p:nvPr>
        </p:nvSpPr>
        <p:spPr>
          <a:xfrm>
            <a:off x="1752150" y="1640875"/>
            <a:ext cx="5944500" cy="1489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700">
                <a:latin typeface="Cabin"/>
                <a:ea typeface="Cabin"/>
                <a:cs typeface="Cabin"/>
                <a:sym typeface="Cabi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2" name="Google Shape;672;p24"/>
          <p:cNvSpPr txBox="1"/>
          <p:nvPr>
            <p:ph idx="1" type="subTitle"/>
          </p:nvPr>
        </p:nvSpPr>
        <p:spPr>
          <a:xfrm>
            <a:off x="1752150" y="3284750"/>
            <a:ext cx="4332900" cy="29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600">
                <a:latin typeface="Gorditas"/>
                <a:ea typeface="Gorditas"/>
                <a:cs typeface="Gorditas"/>
                <a:sym typeface="Gordita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3" name="Google Shape;673;p24"/>
          <p:cNvSpPr/>
          <p:nvPr/>
        </p:nvSpPr>
        <p:spPr>
          <a:xfrm>
            <a:off x="8261288" y="922812"/>
            <a:ext cx="1103951" cy="3065270"/>
          </a:xfrm>
          <a:custGeom>
            <a:rect b="b" l="l" r="r" t="t"/>
            <a:pathLst>
              <a:path extrusionOk="0" h="41594" w="14980">
                <a:moveTo>
                  <a:pt x="8940" y="1"/>
                </a:moveTo>
                <a:cubicBezTo>
                  <a:pt x="9401" y="3259"/>
                  <a:pt x="9469" y="6569"/>
                  <a:pt x="9128" y="9853"/>
                </a:cubicBezTo>
                <a:cubicBezTo>
                  <a:pt x="7934" y="6918"/>
                  <a:pt x="7123" y="3771"/>
                  <a:pt x="6364" y="700"/>
                </a:cubicBezTo>
                <a:cubicBezTo>
                  <a:pt x="5358" y="1058"/>
                  <a:pt x="4308" y="1323"/>
                  <a:pt x="3242" y="1468"/>
                </a:cubicBezTo>
                <a:cubicBezTo>
                  <a:pt x="4752" y="6355"/>
                  <a:pt x="5520" y="11311"/>
                  <a:pt x="5776" y="16421"/>
                </a:cubicBezTo>
                <a:cubicBezTo>
                  <a:pt x="4411" y="12454"/>
                  <a:pt x="3020" y="8437"/>
                  <a:pt x="1664" y="4470"/>
                </a:cubicBezTo>
                <a:cubicBezTo>
                  <a:pt x="1059" y="4667"/>
                  <a:pt x="606" y="4880"/>
                  <a:pt x="1" y="5084"/>
                </a:cubicBezTo>
                <a:cubicBezTo>
                  <a:pt x="1229" y="11038"/>
                  <a:pt x="3370" y="16762"/>
                  <a:pt x="4769" y="22674"/>
                </a:cubicBezTo>
                <a:cubicBezTo>
                  <a:pt x="5622" y="26316"/>
                  <a:pt x="6211" y="30044"/>
                  <a:pt x="7644" y="33498"/>
                </a:cubicBezTo>
                <a:cubicBezTo>
                  <a:pt x="9077" y="36953"/>
                  <a:pt x="11516" y="40194"/>
                  <a:pt x="14980" y="41593"/>
                </a:cubicBezTo>
                <a:cubicBezTo>
                  <a:pt x="14272" y="39418"/>
                  <a:pt x="14400" y="37183"/>
                  <a:pt x="14024" y="34914"/>
                </a:cubicBezTo>
                <a:cubicBezTo>
                  <a:pt x="12131" y="23501"/>
                  <a:pt x="14468" y="11943"/>
                  <a:pt x="14058" y="367"/>
                </a:cubicBezTo>
                <a:cubicBezTo>
                  <a:pt x="12335" y="111"/>
                  <a:pt x="10672" y="60"/>
                  <a:pt x="89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342825" y="1062901"/>
            <a:ext cx="844680" cy="4115203"/>
          </a:xfrm>
          <a:custGeom>
            <a:rect b="b" l="l" r="r" t="t"/>
            <a:pathLst>
              <a:path extrusionOk="0" h="53323" w="10945">
                <a:moveTo>
                  <a:pt x="8710" y="1"/>
                </a:moveTo>
                <a:cubicBezTo>
                  <a:pt x="8710" y="1"/>
                  <a:pt x="6360" y="16728"/>
                  <a:pt x="3515" y="16728"/>
                </a:cubicBezTo>
                <a:cubicBezTo>
                  <a:pt x="3512" y="16728"/>
                  <a:pt x="3509" y="16728"/>
                  <a:pt x="3506" y="16728"/>
                </a:cubicBezTo>
                <a:cubicBezTo>
                  <a:pt x="666" y="16694"/>
                  <a:pt x="2295" y="248"/>
                  <a:pt x="2295" y="248"/>
                </a:cubicBezTo>
                <a:lnTo>
                  <a:pt x="1101" y="9"/>
                </a:lnTo>
                <a:cubicBezTo>
                  <a:pt x="1101" y="9"/>
                  <a:pt x="0" y="13095"/>
                  <a:pt x="700" y="23595"/>
                </a:cubicBezTo>
                <a:cubicBezTo>
                  <a:pt x="1126" y="30078"/>
                  <a:pt x="1246" y="53322"/>
                  <a:pt x="1246" y="53322"/>
                </a:cubicBezTo>
                <a:lnTo>
                  <a:pt x="10945" y="53322"/>
                </a:lnTo>
                <a:cubicBezTo>
                  <a:pt x="10945" y="53322"/>
                  <a:pt x="6262" y="34855"/>
                  <a:pt x="6065" y="27203"/>
                </a:cubicBezTo>
                <a:cubicBezTo>
                  <a:pt x="5869" y="19552"/>
                  <a:pt x="8846" y="2850"/>
                  <a:pt x="8846" y="2850"/>
                </a:cubicBezTo>
                <a:lnTo>
                  <a:pt x="8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4"/>
          <p:cNvSpPr/>
          <p:nvPr/>
        </p:nvSpPr>
        <p:spPr>
          <a:xfrm flipH="1">
            <a:off x="-196686" y="306371"/>
            <a:ext cx="1029346" cy="1340581"/>
          </a:xfrm>
          <a:custGeom>
            <a:rect b="b" l="l" r="r" t="t"/>
            <a:pathLst>
              <a:path extrusionOk="0" h="18097" w="13896">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4"/>
          <p:cNvSpPr/>
          <p:nvPr/>
        </p:nvSpPr>
        <p:spPr>
          <a:xfrm flipH="1">
            <a:off x="393314" y="160875"/>
            <a:ext cx="1706762" cy="1486069"/>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8163678" y="4790033"/>
            <a:ext cx="107" cy="362236"/>
          </a:xfrm>
          <a:custGeom>
            <a:rect b="b" l="l" r="r" t="t"/>
            <a:pathLst>
              <a:path extrusionOk="0" fill="none" h="3388" w="1">
                <a:moveTo>
                  <a:pt x="0" y="1"/>
                </a:moveTo>
                <a:lnTo>
                  <a:pt x="0" y="3387"/>
                </a:lnTo>
              </a:path>
            </a:pathLst>
          </a:custGeom>
          <a:noFill/>
          <a:ln cap="flat" cmpd="sng" w="2775">
            <a:solidFill>
              <a:srgbClr val="000000"/>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a:off x="7264308" y="4106588"/>
            <a:ext cx="1922697" cy="1333475"/>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4"/>
          <p:cNvSpPr/>
          <p:nvPr/>
        </p:nvSpPr>
        <p:spPr>
          <a:xfrm>
            <a:off x="7393879" y="3581751"/>
            <a:ext cx="1580663" cy="1858321"/>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a:off x="7424677" y="3615334"/>
            <a:ext cx="1364068" cy="1718050"/>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4_1_1_1_2_2_1">
    <p:spTree>
      <p:nvGrpSpPr>
        <p:cNvPr id="681" name="Shape 681"/>
        <p:cNvGrpSpPr/>
        <p:nvPr/>
      </p:nvGrpSpPr>
      <p:grpSpPr>
        <a:xfrm>
          <a:off x="0" y="0"/>
          <a:ext cx="0" cy="0"/>
          <a:chOff x="0" y="0"/>
          <a:chExt cx="0" cy="0"/>
        </a:xfrm>
      </p:grpSpPr>
      <p:sp>
        <p:nvSpPr>
          <p:cNvPr id="682" name="Google Shape;682;p25"/>
          <p:cNvSpPr/>
          <p:nvPr/>
        </p:nvSpPr>
        <p:spPr>
          <a:xfrm>
            <a:off x="7995151" y="1763029"/>
            <a:ext cx="1228098" cy="3409980"/>
          </a:xfrm>
          <a:custGeom>
            <a:rect b="b" l="l" r="r" t="t"/>
            <a:pathLst>
              <a:path extrusionOk="0" h="41594" w="14980">
                <a:moveTo>
                  <a:pt x="8940" y="1"/>
                </a:moveTo>
                <a:cubicBezTo>
                  <a:pt x="9401" y="3259"/>
                  <a:pt x="9469" y="6569"/>
                  <a:pt x="9128" y="9853"/>
                </a:cubicBezTo>
                <a:cubicBezTo>
                  <a:pt x="7934" y="6918"/>
                  <a:pt x="7123" y="3771"/>
                  <a:pt x="6364" y="700"/>
                </a:cubicBezTo>
                <a:cubicBezTo>
                  <a:pt x="5358" y="1058"/>
                  <a:pt x="4308" y="1323"/>
                  <a:pt x="3242" y="1468"/>
                </a:cubicBezTo>
                <a:cubicBezTo>
                  <a:pt x="4752" y="6355"/>
                  <a:pt x="5520" y="11311"/>
                  <a:pt x="5776" y="16421"/>
                </a:cubicBezTo>
                <a:cubicBezTo>
                  <a:pt x="4411" y="12454"/>
                  <a:pt x="3020" y="8437"/>
                  <a:pt x="1664" y="4470"/>
                </a:cubicBezTo>
                <a:cubicBezTo>
                  <a:pt x="1059" y="4667"/>
                  <a:pt x="606" y="4880"/>
                  <a:pt x="1" y="5084"/>
                </a:cubicBezTo>
                <a:cubicBezTo>
                  <a:pt x="1229" y="11038"/>
                  <a:pt x="3370" y="16762"/>
                  <a:pt x="4769" y="22674"/>
                </a:cubicBezTo>
                <a:cubicBezTo>
                  <a:pt x="5622" y="26316"/>
                  <a:pt x="6211" y="30044"/>
                  <a:pt x="7644" y="33498"/>
                </a:cubicBezTo>
                <a:cubicBezTo>
                  <a:pt x="9077" y="36953"/>
                  <a:pt x="11516" y="40194"/>
                  <a:pt x="14980" y="41593"/>
                </a:cubicBezTo>
                <a:cubicBezTo>
                  <a:pt x="14272" y="39418"/>
                  <a:pt x="14400" y="37183"/>
                  <a:pt x="14024" y="34914"/>
                </a:cubicBezTo>
                <a:cubicBezTo>
                  <a:pt x="12131" y="23501"/>
                  <a:pt x="14468" y="11943"/>
                  <a:pt x="14058" y="367"/>
                </a:cubicBezTo>
                <a:cubicBezTo>
                  <a:pt x="12335" y="111"/>
                  <a:pt x="10672" y="60"/>
                  <a:pt x="89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rot="-6143298">
            <a:off x="6586802" y="2865599"/>
            <a:ext cx="3127135" cy="2720181"/>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rot="5197169">
            <a:off x="7161676" y="3695278"/>
            <a:ext cx="2193057" cy="1909368"/>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25"/>
          <p:cNvGrpSpPr/>
          <p:nvPr/>
        </p:nvGrpSpPr>
        <p:grpSpPr>
          <a:xfrm rot="-9022354">
            <a:off x="7125822" y="3398594"/>
            <a:ext cx="2472809" cy="1985506"/>
            <a:chOff x="1584900" y="2327725"/>
            <a:chExt cx="562125" cy="451350"/>
          </a:xfrm>
        </p:grpSpPr>
        <p:sp>
          <p:nvSpPr>
            <p:cNvPr id="686" name="Google Shape;686;p25"/>
            <p:cNvSpPr/>
            <p:nvPr/>
          </p:nvSpPr>
          <p:spPr>
            <a:xfrm>
              <a:off x="2050250" y="2681575"/>
              <a:ext cx="96775" cy="64850"/>
            </a:xfrm>
            <a:custGeom>
              <a:rect b="b" l="l" r="r" t="t"/>
              <a:pathLst>
                <a:path extrusionOk="0" h="2594" w="3871">
                  <a:moveTo>
                    <a:pt x="109" y="1"/>
                  </a:moveTo>
                  <a:cubicBezTo>
                    <a:pt x="92" y="1"/>
                    <a:pt x="76" y="1"/>
                    <a:pt x="61" y="3"/>
                  </a:cubicBezTo>
                  <a:cubicBezTo>
                    <a:pt x="26" y="12"/>
                    <a:pt x="0" y="47"/>
                    <a:pt x="9" y="81"/>
                  </a:cubicBezTo>
                  <a:cubicBezTo>
                    <a:pt x="52" y="159"/>
                    <a:pt x="104" y="237"/>
                    <a:pt x="165" y="298"/>
                  </a:cubicBezTo>
                  <a:cubicBezTo>
                    <a:pt x="304" y="480"/>
                    <a:pt x="417" y="680"/>
                    <a:pt x="556" y="854"/>
                  </a:cubicBezTo>
                  <a:cubicBezTo>
                    <a:pt x="842" y="1244"/>
                    <a:pt x="1172" y="1583"/>
                    <a:pt x="1554" y="1878"/>
                  </a:cubicBezTo>
                  <a:cubicBezTo>
                    <a:pt x="2140" y="2344"/>
                    <a:pt x="2861" y="2594"/>
                    <a:pt x="3605" y="2594"/>
                  </a:cubicBezTo>
                  <a:cubicBezTo>
                    <a:pt x="3665" y="2594"/>
                    <a:pt x="3724" y="2592"/>
                    <a:pt x="3784" y="2589"/>
                  </a:cubicBezTo>
                  <a:cubicBezTo>
                    <a:pt x="3788" y="2591"/>
                    <a:pt x="3794" y="2593"/>
                    <a:pt x="3799" y="2593"/>
                  </a:cubicBezTo>
                  <a:cubicBezTo>
                    <a:pt x="3815" y="2593"/>
                    <a:pt x="3832" y="2585"/>
                    <a:pt x="3845" y="2572"/>
                  </a:cubicBezTo>
                  <a:cubicBezTo>
                    <a:pt x="3871" y="2537"/>
                    <a:pt x="3862" y="2494"/>
                    <a:pt x="3836" y="2468"/>
                  </a:cubicBezTo>
                  <a:cubicBezTo>
                    <a:pt x="3263" y="1721"/>
                    <a:pt x="2552" y="1097"/>
                    <a:pt x="1736" y="628"/>
                  </a:cubicBezTo>
                  <a:cubicBezTo>
                    <a:pt x="1380" y="411"/>
                    <a:pt x="998" y="237"/>
                    <a:pt x="608" y="116"/>
                  </a:cubicBezTo>
                  <a:cubicBezTo>
                    <a:pt x="467" y="69"/>
                    <a:pt x="262" y="1"/>
                    <a:pt x="1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2019650" y="2630875"/>
              <a:ext cx="112625" cy="142675"/>
            </a:xfrm>
            <a:custGeom>
              <a:rect b="b" l="l" r="r" t="t"/>
              <a:pathLst>
                <a:path extrusionOk="0" h="5707" w="4505">
                  <a:moveTo>
                    <a:pt x="4054" y="1"/>
                  </a:moveTo>
                  <a:cubicBezTo>
                    <a:pt x="3852" y="1"/>
                    <a:pt x="3644" y="40"/>
                    <a:pt x="3446" y="61"/>
                  </a:cubicBezTo>
                  <a:cubicBezTo>
                    <a:pt x="3047" y="105"/>
                    <a:pt x="2656" y="174"/>
                    <a:pt x="2266" y="270"/>
                  </a:cubicBezTo>
                  <a:cubicBezTo>
                    <a:pt x="1528" y="426"/>
                    <a:pt x="843" y="756"/>
                    <a:pt x="252" y="1224"/>
                  </a:cubicBezTo>
                  <a:cubicBezTo>
                    <a:pt x="244" y="1224"/>
                    <a:pt x="235" y="1233"/>
                    <a:pt x="235" y="1250"/>
                  </a:cubicBezTo>
                  <a:cubicBezTo>
                    <a:pt x="200" y="1285"/>
                    <a:pt x="192" y="1337"/>
                    <a:pt x="200" y="1380"/>
                  </a:cubicBezTo>
                  <a:cubicBezTo>
                    <a:pt x="70" y="1406"/>
                    <a:pt x="70" y="1632"/>
                    <a:pt x="62" y="1736"/>
                  </a:cubicBezTo>
                  <a:cubicBezTo>
                    <a:pt x="1" y="2465"/>
                    <a:pt x="157" y="3185"/>
                    <a:pt x="400" y="3862"/>
                  </a:cubicBezTo>
                  <a:cubicBezTo>
                    <a:pt x="513" y="4183"/>
                    <a:pt x="652" y="4504"/>
                    <a:pt x="790" y="4817"/>
                  </a:cubicBezTo>
                  <a:cubicBezTo>
                    <a:pt x="938" y="5129"/>
                    <a:pt x="1068" y="5494"/>
                    <a:pt x="1363" y="5693"/>
                  </a:cubicBezTo>
                  <a:cubicBezTo>
                    <a:pt x="1372" y="5702"/>
                    <a:pt x="1383" y="5706"/>
                    <a:pt x="1394" y="5706"/>
                  </a:cubicBezTo>
                  <a:cubicBezTo>
                    <a:pt x="1404" y="5706"/>
                    <a:pt x="1415" y="5702"/>
                    <a:pt x="1424" y="5693"/>
                  </a:cubicBezTo>
                  <a:cubicBezTo>
                    <a:pt x="1441" y="5693"/>
                    <a:pt x="1450" y="5676"/>
                    <a:pt x="1459" y="5658"/>
                  </a:cubicBezTo>
                  <a:cubicBezTo>
                    <a:pt x="1641" y="4886"/>
                    <a:pt x="1641" y="4088"/>
                    <a:pt x="1459" y="3315"/>
                  </a:cubicBezTo>
                  <a:cubicBezTo>
                    <a:pt x="1372" y="2994"/>
                    <a:pt x="1268" y="2682"/>
                    <a:pt x="1120" y="2378"/>
                  </a:cubicBezTo>
                  <a:cubicBezTo>
                    <a:pt x="1025" y="2161"/>
                    <a:pt x="895" y="1866"/>
                    <a:pt x="730" y="1684"/>
                  </a:cubicBezTo>
                  <a:lnTo>
                    <a:pt x="730" y="1684"/>
                  </a:lnTo>
                  <a:cubicBezTo>
                    <a:pt x="807" y="1699"/>
                    <a:pt x="891" y="1705"/>
                    <a:pt x="978" y="1705"/>
                  </a:cubicBezTo>
                  <a:cubicBezTo>
                    <a:pt x="1250" y="1705"/>
                    <a:pt x="1550" y="1645"/>
                    <a:pt x="1780" y="1606"/>
                  </a:cubicBezTo>
                  <a:cubicBezTo>
                    <a:pt x="2804" y="1424"/>
                    <a:pt x="3741" y="920"/>
                    <a:pt x="4470" y="183"/>
                  </a:cubicBezTo>
                  <a:cubicBezTo>
                    <a:pt x="4505" y="148"/>
                    <a:pt x="4496" y="87"/>
                    <a:pt x="4444" y="70"/>
                  </a:cubicBezTo>
                  <a:cubicBezTo>
                    <a:pt x="4319" y="18"/>
                    <a:pt x="4188" y="1"/>
                    <a:pt x="40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1958700" y="2583575"/>
              <a:ext cx="149450" cy="195500"/>
            </a:xfrm>
            <a:custGeom>
              <a:rect b="b" l="l" r="r" t="t"/>
              <a:pathLst>
                <a:path extrusionOk="0" h="7820" w="5978">
                  <a:moveTo>
                    <a:pt x="5893" y="0"/>
                  </a:moveTo>
                  <a:cubicBezTo>
                    <a:pt x="5890" y="0"/>
                    <a:pt x="5887" y="0"/>
                    <a:pt x="5884" y="1"/>
                  </a:cubicBezTo>
                  <a:cubicBezTo>
                    <a:pt x="4669" y="140"/>
                    <a:pt x="3350" y="409"/>
                    <a:pt x="2326" y="1103"/>
                  </a:cubicBezTo>
                  <a:cubicBezTo>
                    <a:pt x="1831" y="1441"/>
                    <a:pt x="1458" y="1927"/>
                    <a:pt x="1259" y="2483"/>
                  </a:cubicBezTo>
                  <a:cubicBezTo>
                    <a:pt x="1259" y="2500"/>
                    <a:pt x="1259" y="2509"/>
                    <a:pt x="1259" y="2526"/>
                  </a:cubicBezTo>
                  <a:cubicBezTo>
                    <a:pt x="1250" y="2526"/>
                    <a:pt x="1241" y="2535"/>
                    <a:pt x="1233" y="2543"/>
                  </a:cubicBezTo>
                  <a:cubicBezTo>
                    <a:pt x="0" y="4027"/>
                    <a:pt x="859" y="6275"/>
                    <a:pt x="1597" y="7785"/>
                  </a:cubicBezTo>
                  <a:cubicBezTo>
                    <a:pt x="1606" y="7811"/>
                    <a:pt x="1632" y="7819"/>
                    <a:pt x="1658" y="7819"/>
                  </a:cubicBezTo>
                  <a:cubicBezTo>
                    <a:pt x="1684" y="7819"/>
                    <a:pt x="1710" y="7793"/>
                    <a:pt x="1719" y="7776"/>
                  </a:cubicBezTo>
                  <a:cubicBezTo>
                    <a:pt x="2022" y="6613"/>
                    <a:pt x="2161" y="5407"/>
                    <a:pt x="2126" y="4210"/>
                  </a:cubicBezTo>
                  <a:cubicBezTo>
                    <a:pt x="2118" y="3888"/>
                    <a:pt x="2100" y="3576"/>
                    <a:pt x="2066" y="3264"/>
                  </a:cubicBezTo>
                  <a:cubicBezTo>
                    <a:pt x="2048" y="3125"/>
                    <a:pt x="2066" y="3003"/>
                    <a:pt x="1970" y="2917"/>
                  </a:cubicBezTo>
                  <a:lnTo>
                    <a:pt x="1970" y="2917"/>
                  </a:lnTo>
                  <a:cubicBezTo>
                    <a:pt x="1998" y="2925"/>
                    <a:pt x="2021" y="2929"/>
                    <a:pt x="2042" y="2929"/>
                  </a:cubicBezTo>
                  <a:cubicBezTo>
                    <a:pt x="2106" y="2929"/>
                    <a:pt x="2150" y="2893"/>
                    <a:pt x="2248" y="2847"/>
                  </a:cubicBezTo>
                  <a:cubicBezTo>
                    <a:pt x="2517" y="2717"/>
                    <a:pt x="2786" y="2578"/>
                    <a:pt x="3046" y="2431"/>
                  </a:cubicBezTo>
                  <a:cubicBezTo>
                    <a:pt x="4114" y="1806"/>
                    <a:pt x="5094" y="1025"/>
                    <a:pt x="5945" y="114"/>
                  </a:cubicBezTo>
                  <a:cubicBezTo>
                    <a:pt x="5978" y="73"/>
                    <a:pt x="5948" y="0"/>
                    <a:pt x="58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1917900" y="2529100"/>
              <a:ext cx="152500" cy="247250"/>
            </a:xfrm>
            <a:custGeom>
              <a:rect b="b" l="l" r="r" t="t"/>
              <a:pathLst>
                <a:path extrusionOk="0" h="9890" w="6100">
                  <a:moveTo>
                    <a:pt x="6017" y="1"/>
                  </a:moveTo>
                  <a:cubicBezTo>
                    <a:pt x="6014" y="1"/>
                    <a:pt x="6010" y="1"/>
                    <a:pt x="6006" y="2"/>
                  </a:cubicBezTo>
                  <a:cubicBezTo>
                    <a:pt x="5112" y="271"/>
                    <a:pt x="4227" y="548"/>
                    <a:pt x="3455" y="1069"/>
                  </a:cubicBezTo>
                  <a:cubicBezTo>
                    <a:pt x="2474" y="1763"/>
                    <a:pt x="1823" y="2770"/>
                    <a:pt x="1337" y="3846"/>
                  </a:cubicBezTo>
                  <a:cubicBezTo>
                    <a:pt x="773" y="4688"/>
                    <a:pt x="313" y="5616"/>
                    <a:pt x="166" y="6632"/>
                  </a:cubicBezTo>
                  <a:cubicBezTo>
                    <a:pt x="1" y="7725"/>
                    <a:pt x="287" y="8792"/>
                    <a:pt x="574" y="9834"/>
                  </a:cubicBezTo>
                  <a:cubicBezTo>
                    <a:pt x="574" y="9860"/>
                    <a:pt x="591" y="9877"/>
                    <a:pt x="608" y="9886"/>
                  </a:cubicBezTo>
                  <a:cubicBezTo>
                    <a:pt x="615" y="9888"/>
                    <a:pt x="622" y="9889"/>
                    <a:pt x="629" y="9889"/>
                  </a:cubicBezTo>
                  <a:cubicBezTo>
                    <a:pt x="648" y="9889"/>
                    <a:pt x="665" y="9881"/>
                    <a:pt x="678" y="9868"/>
                  </a:cubicBezTo>
                  <a:cubicBezTo>
                    <a:pt x="686" y="9860"/>
                    <a:pt x="686" y="9851"/>
                    <a:pt x="695" y="9842"/>
                  </a:cubicBezTo>
                  <a:cubicBezTo>
                    <a:pt x="1129" y="9027"/>
                    <a:pt x="1303" y="8063"/>
                    <a:pt x="1520" y="7170"/>
                  </a:cubicBezTo>
                  <a:cubicBezTo>
                    <a:pt x="1754" y="6215"/>
                    <a:pt x="1971" y="5260"/>
                    <a:pt x="2170" y="4306"/>
                  </a:cubicBezTo>
                  <a:cubicBezTo>
                    <a:pt x="2873" y="3620"/>
                    <a:pt x="3576" y="2926"/>
                    <a:pt x="4262" y="2215"/>
                  </a:cubicBezTo>
                  <a:cubicBezTo>
                    <a:pt x="4904" y="1555"/>
                    <a:pt x="5615" y="904"/>
                    <a:pt x="6075" y="97"/>
                  </a:cubicBezTo>
                  <a:cubicBezTo>
                    <a:pt x="6099" y="49"/>
                    <a:pt x="6064" y="1"/>
                    <a:pt x="60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1748900" y="2551900"/>
              <a:ext cx="91575" cy="171100"/>
            </a:xfrm>
            <a:custGeom>
              <a:rect b="b" l="l" r="r" t="t"/>
              <a:pathLst>
                <a:path extrusionOk="0" h="6844" w="3663">
                  <a:moveTo>
                    <a:pt x="2638" y="1"/>
                  </a:moveTo>
                  <a:cubicBezTo>
                    <a:pt x="2617" y="1"/>
                    <a:pt x="2598" y="10"/>
                    <a:pt x="2587" y="27"/>
                  </a:cubicBezTo>
                  <a:cubicBezTo>
                    <a:pt x="1971" y="1224"/>
                    <a:pt x="1311" y="2405"/>
                    <a:pt x="756" y="3628"/>
                  </a:cubicBezTo>
                  <a:cubicBezTo>
                    <a:pt x="305" y="4617"/>
                    <a:pt x="1" y="5711"/>
                    <a:pt x="296" y="6787"/>
                  </a:cubicBezTo>
                  <a:cubicBezTo>
                    <a:pt x="296" y="6796"/>
                    <a:pt x="296" y="6813"/>
                    <a:pt x="313" y="6822"/>
                  </a:cubicBezTo>
                  <a:cubicBezTo>
                    <a:pt x="325" y="6837"/>
                    <a:pt x="343" y="6844"/>
                    <a:pt x="361" y="6844"/>
                  </a:cubicBezTo>
                  <a:cubicBezTo>
                    <a:pt x="384" y="6844"/>
                    <a:pt x="408" y="6832"/>
                    <a:pt x="417" y="6813"/>
                  </a:cubicBezTo>
                  <a:cubicBezTo>
                    <a:pt x="1094" y="5884"/>
                    <a:pt x="1632" y="4852"/>
                    <a:pt x="2127" y="3819"/>
                  </a:cubicBezTo>
                  <a:cubicBezTo>
                    <a:pt x="2648" y="2760"/>
                    <a:pt x="3142" y="1693"/>
                    <a:pt x="3646" y="626"/>
                  </a:cubicBezTo>
                  <a:cubicBezTo>
                    <a:pt x="3663" y="591"/>
                    <a:pt x="3654" y="556"/>
                    <a:pt x="3628" y="539"/>
                  </a:cubicBezTo>
                  <a:lnTo>
                    <a:pt x="2674" y="10"/>
                  </a:lnTo>
                  <a:cubicBezTo>
                    <a:pt x="2661" y="3"/>
                    <a:pt x="2649" y="1"/>
                    <a:pt x="2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5"/>
            <p:cNvSpPr/>
            <p:nvPr/>
          </p:nvSpPr>
          <p:spPr>
            <a:xfrm>
              <a:off x="1702275" y="2530000"/>
              <a:ext cx="90050" cy="172975"/>
            </a:xfrm>
            <a:custGeom>
              <a:rect b="b" l="l" r="r" t="t"/>
              <a:pathLst>
                <a:path extrusionOk="0" h="6919" w="3602">
                  <a:moveTo>
                    <a:pt x="2769" y="0"/>
                  </a:moveTo>
                  <a:cubicBezTo>
                    <a:pt x="2747" y="0"/>
                    <a:pt x="2728" y="12"/>
                    <a:pt x="2716" y="35"/>
                  </a:cubicBezTo>
                  <a:cubicBezTo>
                    <a:pt x="1935" y="1120"/>
                    <a:pt x="1232" y="2248"/>
                    <a:pt x="608" y="3428"/>
                  </a:cubicBezTo>
                  <a:cubicBezTo>
                    <a:pt x="313" y="3940"/>
                    <a:pt x="130" y="4504"/>
                    <a:pt x="61" y="5086"/>
                  </a:cubicBezTo>
                  <a:cubicBezTo>
                    <a:pt x="0" y="5667"/>
                    <a:pt x="61" y="6266"/>
                    <a:pt x="130" y="6847"/>
                  </a:cubicBezTo>
                  <a:cubicBezTo>
                    <a:pt x="122" y="6856"/>
                    <a:pt x="130" y="6865"/>
                    <a:pt x="130" y="6873"/>
                  </a:cubicBezTo>
                  <a:cubicBezTo>
                    <a:pt x="130" y="6896"/>
                    <a:pt x="156" y="6918"/>
                    <a:pt x="186" y="6918"/>
                  </a:cubicBezTo>
                  <a:cubicBezTo>
                    <a:pt x="191" y="6918"/>
                    <a:pt x="195" y="6918"/>
                    <a:pt x="200" y="6917"/>
                  </a:cubicBezTo>
                  <a:cubicBezTo>
                    <a:pt x="208" y="6917"/>
                    <a:pt x="226" y="6908"/>
                    <a:pt x="243" y="6899"/>
                  </a:cubicBezTo>
                  <a:cubicBezTo>
                    <a:pt x="1172" y="6118"/>
                    <a:pt x="1692" y="4938"/>
                    <a:pt x="2204" y="3862"/>
                  </a:cubicBezTo>
                  <a:cubicBezTo>
                    <a:pt x="2734" y="2769"/>
                    <a:pt x="3194" y="1641"/>
                    <a:pt x="3601" y="495"/>
                  </a:cubicBezTo>
                  <a:cubicBezTo>
                    <a:pt x="3601" y="469"/>
                    <a:pt x="3593" y="434"/>
                    <a:pt x="3567" y="417"/>
                  </a:cubicBezTo>
                  <a:lnTo>
                    <a:pt x="2803" y="9"/>
                  </a:lnTo>
                  <a:cubicBezTo>
                    <a:pt x="2792" y="3"/>
                    <a:pt x="2780" y="0"/>
                    <a:pt x="27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5"/>
            <p:cNvSpPr/>
            <p:nvPr/>
          </p:nvSpPr>
          <p:spPr>
            <a:xfrm>
              <a:off x="1860425" y="2482625"/>
              <a:ext cx="168150" cy="283250"/>
            </a:xfrm>
            <a:custGeom>
              <a:rect b="b" l="l" r="r" t="t"/>
              <a:pathLst>
                <a:path extrusionOk="0" h="11330" w="6726">
                  <a:moveTo>
                    <a:pt x="6654" y="0"/>
                  </a:moveTo>
                  <a:cubicBezTo>
                    <a:pt x="6649" y="0"/>
                    <a:pt x="6643" y="1"/>
                    <a:pt x="6639" y="4"/>
                  </a:cubicBezTo>
                  <a:cubicBezTo>
                    <a:pt x="4235" y="490"/>
                    <a:pt x="2864" y="2685"/>
                    <a:pt x="1701" y="4638"/>
                  </a:cubicBezTo>
                  <a:cubicBezTo>
                    <a:pt x="1172" y="5670"/>
                    <a:pt x="642" y="6703"/>
                    <a:pt x="339" y="7840"/>
                  </a:cubicBezTo>
                  <a:cubicBezTo>
                    <a:pt x="44" y="8976"/>
                    <a:pt x="0" y="10183"/>
                    <a:pt x="417" y="11293"/>
                  </a:cubicBezTo>
                  <a:cubicBezTo>
                    <a:pt x="428" y="11319"/>
                    <a:pt x="448" y="11329"/>
                    <a:pt x="469" y="11329"/>
                  </a:cubicBezTo>
                  <a:cubicBezTo>
                    <a:pt x="498" y="11329"/>
                    <a:pt x="528" y="11310"/>
                    <a:pt x="538" y="11285"/>
                  </a:cubicBezTo>
                  <a:cubicBezTo>
                    <a:pt x="1354" y="9289"/>
                    <a:pt x="2326" y="7345"/>
                    <a:pt x="2777" y="5219"/>
                  </a:cubicBezTo>
                  <a:cubicBezTo>
                    <a:pt x="4140" y="3562"/>
                    <a:pt x="5450" y="1861"/>
                    <a:pt x="6700" y="108"/>
                  </a:cubicBezTo>
                  <a:cubicBezTo>
                    <a:pt x="6700" y="108"/>
                    <a:pt x="6708" y="99"/>
                    <a:pt x="6708" y="90"/>
                  </a:cubicBezTo>
                  <a:cubicBezTo>
                    <a:pt x="6726" y="64"/>
                    <a:pt x="6717" y="38"/>
                    <a:pt x="6700" y="21"/>
                  </a:cubicBezTo>
                  <a:cubicBezTo>
                    <a:pt x="6687" y="8"/>
                    <a:pt x="6669" y="0"/>
                    <a:pt x="66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1797500" y="2440550"/>
              <a:ext cx="178500" cy="303200"/>
            </a:xfrm>
            <a:custGeom>
              <a:rect b="b" l="l" r="r" t="t"/>
              <a:pathLst>
                <a:path extrusionOk="0" h="12128" w="7140">
                  <a:moveTo>
                    <a:pt x="7065" y="0"/>
                  </a:moveTo>
                  <a:cubicBezTo>
                    <a:pt x="7059" y="0"/>
                    <a:pt x="7053" y="1"/>
                    <a:pt x="7047" y="3"/>
                  </a:cubicBezTo>
                  <a:cubicBezTo>
                    <a:pt x="5884" y="290"/>
                    <a:pt x="5077" y="1140"/>
                    <a:pt x="4392" y="2077"/>
                  </a:cubicBezTo>
                  <a:cubicBezTo>
                    <a:pt x="3645" y="3101"/>
                    <a:pt x="2986" y="4195"/>
                    <a:pt x="2552" y="5392"/>
                  </a:cubicBezTo>
                  <a:cubicBezTo>
                    <a:pt x="2552" y="5392"/>
                    <a:pt x="2552" y="5401"/>
                    <a:pt x="2552" y="5409"/>
                  </a:cubicBezTo>
                  <a:cubicBezTo>
                    <a:pt x="2543" y="5409"/>
                    <a:pt x="2543" y="5409"/>
                    <a:pt x="2535" y="5418"/>
                  </a:cubicBezTo>
                  <a:cubicBezTo>
                    <a:pt x="1780" y="6399"/>
                    <a:pt x="1224" y="7509"/>
                    <a:pt x="756" y="8655"/>
                  </a:cubicBezTo>
                  <a:cubicBezTo>
                    <a:pt x="313" y="9748"/>
                    <a:pt x="1" y="10920"/>
                    <a:pt x="383" y="12083"/>
                  </a:cubicBezTo>
                  <a:cubicBezTo>
                    <a:pt x="388" y="12112"/>
                    <a:pt x="415" y="12128"/>
                    <a:pt x="442" y="12128"/>
                  </a:cubicBezTo>
                  <a:cubicBezTo>
                    <a:pt x="463" y="12128"/>
                    <a:pt x="484" y="12119"/>
                    <a:pt x="495" y="12100"/>
                  </a:cubicBezTo>
                  <a:cubicBezTo>
                    <a:pt x="1155" y="11015"/>
                    <a:pt x="1806" y="9939"/>
                    <a:pt x="2404" y="8820"/>
                  </a:cubicBezTo>
                  <a:cubicBezTo>
                    <a:pt x="2882" y="7926"/>
                    <a:pt x="3385" y="6980"/>
                    <a:pt x="3628" y="5982"/>
                  </a:cubicBezTo>
                  <a:cubicBezTo>
                    <a:pt x="5129" y="4221"/>
                    <a:pt x="6093" y="2155"/>
                    <a:pt x="7117" y="99"/>
                  </a:cubicBezTo>
                  <a:cubicBezTo>
                    <a:pt x="7139" y="53"/>
                    <a:pt x="7109" y="0"/>
                    <a:pt x="70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1815950" y="2408700"/>
              <a:ext cx="115425" cy="154175"/>
            </a:xfrm>
            <a:custGeom>
              <a:rect b="b" l="l" r="r" t="t"/>
              <a:pathLst>
                <a:path extrusionOk="0" h="6167" w="4617">
                  <a:moveTo>
                    <a:pt x="4543" y="0"/>
                  </a:moveTo>
                  <a:cubicBezTo>
                    <a:pt x="4539" y="0"/>
                    <a:pt x="4535" y="1"/>
                    <a:pt x="4530" y="2"/>
                  </a:cubicBezTo>
                  <a:cubicBezTo>
                    <a:pt x="3419" y="331"/>
                    <a:pt x="2638" y="1216"/>
                    <a:pt x="2031" y="2162"/>
                  </a:cubicBezTo>
                  <a:cubicBezTo>
                    <a:pt x="1319" y="3264"/>
                    <a:pt x="686" y="4419"/>
                    <a:pt x="18" y="5547"/>
                  </a:cubicBezTo>
                  <a:cubicBezTo>
                    <a:pt x="0" y="5573"/>
                    <a:pt x="9" y="5616"/>
                    <a:pt x="44" y="5633"/>
                  </a:cubicBezTo>
                  <a:lnTo>
                    <a:pt x="998" y="6154"/>
                  </a:lnTo>
                  <a:cubicBezTo>
                    <a:pt x="1011" y="6160"/>
                    <a:pt x="1019" y="6166"/>
                    <a:pt x="1028" y="6166"/>
                  </a:cubicBezTo>
                  <a:cubicBezTo>
                    <a:pt x="1032" y="6166"/>
                    <a:pt x="1037" y="6165"/>
                    <a:pt x="1042" y="6163"/>
                  </a:cubicBezTo>
                  <a:cubicBezTo>
                    <a:pt x="1059" y="6163"/>
                    <a:pt x="1076" y="6154"/>
                    <a:pt x="1085" y="6137"/>
                  </a:cubicBezTo>
                  <a:cubicBezTo>
                    <a:pt x="1727" y="5130"/>
                    <a:pt x="2378" y="4123"/>
                    <a:pt x="3003" y="3108"/>
                  </a:cubicBezTo>
                  <a:cubicBezTo>
                    <a:pt x="3610" y="2136"/>
                    <a:pt x="4183" y="1138"/>
                    <a:pt x="4608" y="80"/>
                  </a:cubicBezTo>
                  <a:cubicBezTo>
                    <a:pt x="4616" y="40"/>
                    <a:pt x="4588" y="0"/>
                    <a:pt x="45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1771250" y="2376275"/>
              <a:ext cx="115825" cy="163750"/>
            </a:xfrm>
            <a:custGeom>
              <a:rect b="b" l="l" r="r" t="t"/>
              <a:pathLst>
                <a:path extrusionOk="0" h="6550" w="4633">
                  <a:moveTo>
                    <a:pt x="4559" y="0"/>
                  </a:moveTo>
                  <a:cubicBezTo>
                    <a:pt x="4549" y="0"/>
                    <a:pt x="4540" y="2"/>
                    <a:pt x="4531" y="6"/>
                  </a:cubicBezTo>
                  <a:cubicBezTo>
                    <a:pt x="3958" y="292"/>
                    <a:pt x="3368" y="587"/>
                    <a:pt x="2882" y="995"/>
                  </a:cubicBezTo>
                  <a:cubicBezTo>
                    <a:pt x="2396" y="1394"/>
                    <a:pt x="2040" y="1923"/>
                    <a:pt x="1745" y="2479"/>
                  </a:cubicBezTo>
                  <a:cubicBezTo>
                    <a:pt x="1129" y="3642"/>
                    <a:pt x="513" y="4822"/>
                    <a:pt x="9" y="6037"/>
                  </a:cubicBezTo>
                  <a:cubicBezTo>
                    <a:pt x="1" y="6063"/>
                    <a:pt x="18" y="6089"/>
                    <a:pt x="44" y="6106"/>
                  </a:cubicBezTo>
                  <a:lnTo>
                    <a:pt x="799" y="6540"/>
                  </a:lnTo>
                  <a:cubicBezTo>
                    <a:pt x="809" y="6547"/>
                    <a:pt x="819" y="6549"/>
                    <a:pt x="829" y="6549"/>
                  </a:cubicBezTo>
                  <a:cubicBezTo>
                    <a:pt x="845" y="6549"/>
                    <a:pt x="861" y="6542"/>
                    <a:pt x="877" y="6531"/>
                  </a:cubicBezTo>
                  <a:cubicBezTo>
                    <a:pt x="877" y="6531"/>
                    <a:pt x="886" y="6523"/>
                    <a:pt x="886" y="6523"/>
                  </a:cubicBezTo>
                  <a:cubicBezTo>
                    <a:pt x="1710" y="5481"/>
                    <a:pt x="2465" y="4397"/>
                    <a:pt x="3168" y="3277"/>
                  </a:cubicBezTo>
                  <a:cubicBezTo>
                    <a:pt x="3784" y="2288"/>
                    <a:pt x="4470" y="1246"/>
                    <a:pt x="4626" y="66"/>
                  </a:cubicBezTo>
                  <a:cubicBezTo>
                    <a:pt x="4633" y="25"/>
                    <a:pt x="4596" y="0"/>
                    <a:pt x="45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1639125" y="2337250"/>
              <a:ext cx="195475" cy="342275"/>
            </a:xfrm>
            <a:custGeom>
              <a:rect b="b" l="l" r="r" t="t"/>
              <a:pathLst>
                <a:path extrusionOk="0" h="13691" w="7819">
                  <a:moveTo>
                    <a:pt x="7753" y="1"/>
                  </a:moveTo>
                  <a:cubicBezTo>
                    <a:pt x="7746" y="1"/>
                    <a:pt x="7740" y="2"/>
                    <a:pt x="7733" y="5"/>
                  </a:cubicBezTo>
                  <a:cubicBezTo>
                    <a:pt x="6414" y="378"/>
                    <a:pt x="5442" y="1653"/>
                    <a:pt x="4748" y="2764"/>
                  </a:cubicBezTo>
                  <a:cubicBezTo>
                    <a:pt x="3993" y="3953"/>
                    <a:pt x="3420" y="5255"/>
                    <a:pt x="3038" y="6617"/>
                  </a:cubicBezTo>
                  <a:cubicBezTo>
                    <a:pt x="3030" y="6634"/>
                    <a:pt x="3038" y="6652"/>
                    <a:pt x="3047" y="6669"/>
                  </a:cubicBezTo>
                  <a:cubicBezTo>
                    <a:pt x="3047" y="6678"/>
                    <a:pt x="3056" y="6678"/>
                    <a:pt x="3064" y="6686"/>
                  </a:cubicBezTo>
                  <a:lnTo>
                    <a:pt x="3281" y="6825"/>
                  </a:lnTo>
                  <a:lnTo>
                    <a:pt x="3090" y="6730"/>
                  </a:lnTo>
                  <a:cubicBezTo>
                    <a:pt x="3079" y="6726"/>
                    <a:pt x="3069" y="6724"/>
                    <a:pt x="3058" y="6724"/>
                  </a:cubicBezTo>
                  <a:cubicBezTo>
                    <a:pt x="3043" y="6724"/>
                    <a:pt x="3027" y="6728"/>
                    <a:pt x="3012" y="6739"/>
                  </a:cubicBezTo>
                  <a:cubicBezTo>
                    <a:pt x="1754" y="8136"/>
                    <a:pt x="678" y="9732"/>
                    <a:pt x="244" y="11589"/>
                  </a:cubicBezTo>
                  <a:cubicBezTo>
                    <a:pt x="96" y="12266"/>
                    <a:pt x="1" y="12960"/>
                    <a:pt x="209" y="13637"/>
                  </a:cubicBezTo>
                  <a:cubicBezTo>
                    <a:pt x="215" y="13671"/>
                    <a:pt x="242" y="13690"/>
                    <a:pt x="270" y="13690"/>
                  </a:cubicBezTo>
                  <a:cubicBezTo>
                    <a:pt x="286" y="13690"/>
                    <a:pt x="301" y="13684"/>
                    <a:pt x="313" y="13672"/>
                  </a:cubicBezTo>
                  <a:cubicBezTo>
                    <a:pt x="2127" y="11919"/>
                    <a:pt x="2943" y="9463"/>
                    <a:pt x="4262" y="7363"/>
                  </a:cubicBezTo>
                  <a:cubicBezTo>
                    <a:pt x="4279" y="7337"/>
                    <a:pt x="4270" y="7311"/>
                    <a:pt x="4253" y="7285"/>
                  </a:cubicBezTo>
                  <a:cubicBezTo>
                    <a:pt x="5407" y="4890"/>
                    <a:pt x="7256" y="2729"/>
                    <a:pt x="7811" y="83"/>
                  </a:cubicBezTo>
                  <a:cubicBezTo>
                    <a:pt x="7818" y="39"/>
                    <a:pt x="7788" y="1"/>
                    <a:pt x="7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1584900" y="2327725"/>
              <a:ext cx="169650" cy="289150"/>
            </a:xfrm>
            <a:custGeom>
              <a:rect b="b" l="l" r="r" t="t"/>
              <a:pathLst>
                <a:path extrusionOk="0" h="11566" w="6786">
                  <a:moveTo>
                    <a:pt x="6720" y="0"/>
                  </a:moveTo>
                  <a:cubicBezTo>
                    <a:pt x="6714" y="0"/>
                    <a:pt x="6707" y="1"/>
                    <a:pt x="6700" y="4"/>
                  </a:cubicBezTo>
                  <a:cubicBezTo>
                    <a:pt x="5094" y="585"/>
                    <a:pt x="4409" y="2295"/>
                    <a:pt x="3784" y="3735"/>
                  </a:cubicBezTo>
                  <a:cubicBezTo>
                    <a:pt x="3558" y="4256"/>
                    <a:pt x="3394" y="4803"/>
                    <a:pt x="3168" y="5323"/>
                  </a:cubicBezTo>
                  <a:cubicBezTo>
                    <a:pt x="3125" y="5419"/>
                    <a:pt x="2838" y="5939"/>
                    <a:pt x="2873" y="6130"/>
                  </a:cubicBezTo>
                  <a:cubicBezTo>
                    <a:pt x="2777" y="6165"/>
                    <a:pt x="2708" y="6217"/>
                    <a:pt x="2656" y="6295"/>
                  </a:cubicBezTo>
                  <a:cubicBezTo>
                    <a:pt x="2352" y="6616"/>
                    <a:pt x="2075" y="6963"/>
                    <a:pt x="1814" y="7319"/>
                  </a:cubicBezTo>
                  <a:cubicBezTo>
                    <a:pt x="929" y="8499"/>
                    <a:pt x="1" y="9974"/>
                    <a:pt x="348" y="11519"/>
                  </a:cubicBezTo>
                  <a:cubicBezTo>
                    <a:pt x="348" y="11536"/>
                    <a:pt x="365" y="11554"/>
                    <a:pt x="391" y="11563"/>
                  </a:cubicBezTo>
                  <a:cubicBezTo>
                    <a:pt x="396" y="11565"/>
                    <a:pt x="401" y="11566"/>
                    <a:pt x="407" y="11566"/>
                  </a:cubicBezTo>
                  <a:cubicBezTo>
                    <a:pt x="422" y="11566"/>
                    <a:pt x="439" y="11558"/>
                    <a:pt x="452" y="11545"/>
                  </a:cubicBezTo>
                  <a:cubicBezTo>
                    <a:pt x="1892" y="10122"/>
                    <a:pt x="3116" y="8499"/>
                    <a:pt x="4096" y="6729"/>
                  </a:cubicBezTo>
                  <a:cubicBezTo>
                    <a:pt x="4105" y="6712"/>
                    <a:pt x="4105" y="6694"/>
                    <a:pt x="4105" y="6677"/>
                  </a:cubicBezTo>
                  <a:cubicBezTo>
                    <a:pt x="4669" y="5644"/>
                    <a:pt x="5172" y="4586"/>
                    <a:pt x="5624" y="3510"/>
                  </a:cubicBezTo>
                  <a:cubicBezTo>
                    <a:pt x="6092" y="2399"/>
                    <a:pt x="6518" y="1262"/>
                    <a:pt x="6778" y="82"/>
                  </a:cubicBezTo>
                  <a:cubicBezTo>
                    <a:pt x="6785" y="44"/>
                    <a:pt x="6760" y="0"/>
                    <a:pt x="67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1636550" y="2472675"/>
              <a:ext cx="439200" cy="226350"/>
            </a:xfrm>
            <a:custGeom>
              <a:rect b="b" l="l" r="r" t="t"/>
              <a:pathLst>
                <a:path extrusionOk="0" h="9054" w="17568">
                  <a:moveTo>
                    <a:pt x="179" y="0"/>
                  </a:moveTo>
                  <a:cubicBezTo>
                    <a:pt x="40" y="0"/>
                    <a:pt x="1" y="228"/>
                    <a:pt x="147" y="298"/>
                  </a:cubicBezTo>
                  <a:cubicBezTo>
                    <a:pt x="1475" y="844"/>
                    <a:pt x="2811" y="1382"/>
                    <a:pt x="4122" y="1964"/>
                  </a:cubicBezTo>
                  <a:cubicBezTo>
                    <a:pt x="6439" y="2996"/>
                    <a:pt x="8704" y="4116"/>
                    <a:pt x="10934" y="5313"/>
                  </a:cubicBezTo>
                  <a:cubicBezTo>
                    <a:pt x="12045" y="5912"/>
                    <a:pt x="13147" y="6528"/>
                    <a:pt x="14240" y="7170"/>
                  </a:cubicBezTo>
                  <a:cubicBezTo>
                    <a:pt x="14778" y="7483"/>
                    <a:pt x="15307" y="7804"/>
                    <a:pt x="15845" y="8134"/>
                  </a:cubicBezTo>
                  <a:cubicBezTo>
                    <a:pt x="16132" y="8307"/>
                    <a:pt x="16418" y="8489"/>
                    <a:pt x="16705" y="8663"/>
                  </a:cubicBezTo>
                  <a:cubicBezTo>
                    <a:pt x="16948" y="8810"/>
                    <a:pt x="17164" y="8975"/>
                    <a:pt x="17442" y="9053"/>
                  </a:cubicBezTo>
                  <a:lnTo>
                    <a:pt x="17442" y="9045"/>
                  </a:lnTo>
                  <a:cubicBezTo>
                    <a:pt x="17449" y="9046"/>
                    <a:pt x="17456" y="9047"/>
                    <a:pt x="17462" y="9047"/>
                  </a:cubicBezTo>
                  <a:cubicBezTo>
                    <a:pt x="17529" y="9047"/>
                    <a:pt x="17568" y="8970"/>
                    <a:pt x="17520" y="8915"/>
                  </a:cubicBezTo>
                  <a:cubicBezTo>
                    <a:pt x="17295" y="8654"/>
                    <a:pt x="16974" y="8489"/>
                    <a:pt x="16687" y="8307"/>
                  </a:cubicBezTo>
                  <a:cubicBezTo>
                    <a:pt x="16366" y="8108"/>
                    <a:pt x="16054" y="7917"/>
                    <a:pt x="15741" y="7717"/>
                  </a:cubicBezTo>
                  <a:cubicBezTo>
                    <a:pt x="15134" y="7353"/>
                    <a:pt x="14526" y="6988"/>
                    <a:pt x="13910" y="6632"/>
                  </a:cubicBezTo>
                  <a:cubicBezTo>
                    <a:pt x="11724" y="5365"/>
                    <a:pt x="9502" y="4176"/>
                    <a:pt x="7220" y="3074"/>
                  </a:cubicBezTo>
                  <a:cubicBezTo>
                    <a:pt x="4937" y="1964"/>
                    <a:pt x="2612" y="896"/>
                    <a:pt x="234" y="11"/>
                  </a:cubicBezTo>
                  <a:cubicBezTo>
                    <a:pt x="214" y="4"/>
                    <a:pt x="196" y="0"/>
                    <a:pt x="1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2060375" y="2688650"/>
              <a:ext cx="54750" cy="42050"/>
            </a:xfrm>
            <a:custGeom>
              <a:rect b="b" l="l" r="r" t="t"/>
              <a:pathLst>
                <a:path extrusionOk="0" h="1682" w="2190">
                  <a:moveTo>
                    <a:pt x="153" y="0"/>
                  </a:moveTo>
                  <a:cubicBezTo>
                    <a:pt x="63" y="0"/>
                    <a:pt x="1" y="130"/>
                    <a:pt x="64" y="215"/>
                  </a:cubicBezTo>
                  <a:cubicBezTo>
                    <a:pt x="333" y="545"/>
                    <a:pt x="741" y="822"/>
                    <a:pt x="1088" y="1074"/>
                  </a:cubicBezTo>
                  <a:cubicBezTo>
                    <a:pt x="1374" y="1282"/>
                    <a:pt x="1773" y="1647"/>
                    <a:pt x="2147" y="1681"/>
                  </a:cubicBezTo>
                  <a:cubicBezTo>
                    <a:pt x="2173" y="1681"/>
                    <a:pt x="2190" y="1647"/>
                    <a:pt x="2181" y="1621"/>
                  </a:cubicBezTo>
                  <a:cubicBezTo>
                    <a:pt x="2086" y="1464"/>
                    <a:pt x="1921" y="1386"/>
                    <a:pt x="1782" y="1273"/>
                  </a:cubicBezTo>
                  <a:cubicBezTo>
                    <a:pt x="1600" y="1152"/>
                    <a:pt x="1426" y="1022"/>
                    <a:pt x="1253" y="892"/>
                  </a:cubicBezTo>
                  <a:cubicBezTo>
                    <a:pt x="906" y="614"/>
                    <a:pt x="585" y="276"/>
                    <a:pt x="220" y="24"/>
                  </a:cubicBezTo>
                  <a:cubicBezTo>
                    <a:pt x="197" y="7"/>
                    <a:pt x="174" y="0"/>
                    <a:pt x="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2027675" y="2641250"/>
              <a:ext cx="80075" cy="30050"/>
            </a:xfrm>
            <a:custGeom>
              <a:rect b="b" l="l" r="r" t="t"/>
              <a:pathLst>
                <a:path extrusionOk="0" h="1202" w="3203">
                  <a:moveTo>
                    <a:pt x="3109" y="1"/>
                  </a:moveTo>
                  <a:cubicBezTo>
                    <a:pt x="2849" y="1"/>
                    <a:pt x="2596" y="121"/>
                    <a:pt x="2344" y="210"/>
                  </a:cubicBezTo>
                  <a:cubicBezTo>
                    <a:pt x="2084" y="297"/>
                    <a:pt x="1823" y="393"/>
                    <a:pt x="1563" y="479"/>
                  </a:cubicBezTo>
                  <a:cubicBezTo>
                    <a:pt x="1285" y="575"/>
                    <a:pt x="999" y="670"/>
                    <a:pt x="721" y="766"/>
                  </a:cubicBezTo>
                  <a:cubicBezTo>
                    <a:pt x="504" y="835"/>
                    <a:pt x="218" y="870"/>
                    <a:pt x="53" y="1043"/>
                  </a:cubicBezTo>
                  <a:cubicBezTo>
                    <a:pt x="1" y="1087"/>
                    <a:pt x="18" y="1174"/>
                    <a:pt x="88" y="1191"/>
                  </a:cubicBezTo>
                  <a:cubicBezTo>
                    <a:pt x="124" y="1198"/>
                    <a:pt x="161" y="1202"/>
                    <a:pt x="197" y="1202"/>
                  </a:cubicBezTo>
                  <a:cubicBezTo>
                    <a:pt x="414" y="1202"/>
                    <a:pt x="633" y="1084"/>
                    <a:pt x="834" y="1017"/>
                  </a:cubicBezTo>
                  <a:cubicBezTo>
                    <a:pt x="1112" y="922"/>
                    <a:pt x="1398" y="818"/>
                    <a:pt x="1676" y="722"/>
                  </a:cubicBezTo>
                  <a:cubicBezTo>
                    <a:pt x="1945" y="627"/>
                    <a:pt x="2214" y="531"/>
                    <a:pt x="2483" y="419"/>
                  </a:cubicBezTo>
                  <a:cubicBezTo>
                    <a:pt x="2726" y="332"/>
                    <a:pt x="3003" y="254"/>
                    <a:pt x="3186" y="72"/>
                  </a:cubicBezTo>
                  <a:lnTo>
                    <a:pt x="3186" y="63"/>
                  </a:lnTo>
                  <a:cubicBezTo>
                    <a:pt x="3203" y="46"/>
                    <a:pt x="3194" y="2"/>
                    <a:pt x="3160" y="2"/>
                  </a:cubicBezTo>
                  <a:cubicBezTo>
                    <a:pt x="3143" y="1"/>
                    <a:pt x="3126" y="1"/>
                    <a:pt x="3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2025900" y="2669125"/>
              <a:ext cx="25250" cy="80225"/>
            </a:xfrm>
            <a:custGeom>
              <a:rect b="b" l="l" r="r" t="t"/>
              <a:pathLst>
                <a:path extrusionOk="0" h="3209" w="1010">
                  <a:moveTo>
                    <a:pt x="125" y="1"/>
                  </a:moveTo>
                  <a:cubicBezTo>
                    <a:pt x="64" y="1"/>
                    <a:pt x="1" y="50"/>
                    <a:pt x="11" y="128"/>
                  </a:cubicBezTo>
                  <a:cubicBezTo>
                    <a:pt x="2" y="414"/>
                    <a:pt x="115" y="727"/>
                    <a:pt x="185" y="1004"/>
                  </a:cubicBezTo>
                  <a:cubicBezTo>
                    <a:pt x="254" y="1282"/>
                    <a:pt x="324" y="1560"/>
                    <a:pt x="402" y="1838"/>
                  </a:cubicBezTo>
                  <a:cubicBezTo>
                    <a:pt x="480" y="2133"/>
                    <a:pt x="558" y="2428"/>
                    <a:pt x="645" y="2723"/>
                  </a:cubicBezTo>
                  <a:cubicBezTo>
                    <a:pt x="688" y="2879"/>
                    <a:pt x="714" y="3165"/>
                    <a:pt x="905" y="3209"/>
                  </a:cubicBezTo>
                  <a:lnTo>
                    <a:pt x="905" y="3200"/>
                  </a:lnTo>
                  <a:cubicBezTo>
                    <a:pt x="931" y="3200"/>
                    <a:pt x="948" y="3174"/>
                    <a:pt x="966" y="3157"/>
                  </a:cubicBezTo>
                  <a:cubicBezTo>
                    <a:pt x="992" y="3131"/>
                    <a:pt x="1009" y="3087"/>
                    <a:pt x="1000" y="3052"/>
                  </a:cubicBezTo>
                  <a:cubicBezTo>
                    <a:pt x="870" y="2540"/>
                    <a:pt x="723" y="2046"/>
                    <a:pt x="593" y="1534"/>
                  </a:cubicBezTo>
                  <a:cubicBezTo>
                    <a:pt x="532" y="1291"/>
                    <a:pt x="471" y="1031"/>
                    <a:pt x="410" y="796"/>
                  </a:cubicBezTo>
                  <a:cubicBezTo>
                    <a:pt x="358" y="553"/>
                    <a:pt x="332" y="293"/>
                    <a:pt x="219" y="76"/>
                  </a:cubicBezTo>
                  <a:cubicBezTo>
                    <a:pt x="205" y="23"/>
                    <a:pt x="166" y="1"/>
                    <a:pt x="1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1992075" y="2600650"/>
              <a:ext cx="83925" cy="51925"/>
            </a:xfrm>
            <a:custGeom>
              <a:rect b="b" l="l" r="r" t="t"/>
              <a:pathLst>
                <a:path extrusionOk="0" h="2077" w="3357">
                  <a:moveTo>
                    <a:pt x="3289" y="1"/>
                  </a:moveTo>
                  <a:cubicBezTo>
                    <a:pt x="3284" y="1"/>
                    <a:pt x="3279" y="2"/>
                    <a:pt x="3273" y="3"/>
                  </a:cubicBezTo>
                  <a:cubicBezTo>
                    <a:pt x="2727" y="160"/>
                    <a:pt x="2197" y="541"/>
                    <a:pt x="1711" y="836"/>
                  </a:cubicBezTo>
                  <a:cubicBezTo>
                    <a:pt x="1173" y="1149"/>
                    <a:pt x="653" y="1479"/>
                    <a:pt x="123" y="1808"/>
                  </a:cubicBezTo>
                  <a:cubicBezTo>
                    <a:pt x="0" y="1888"/>
                    <a:pt x="70" y="2076"/>
                    <a:pt x="182" y="2076"/>
                  </a:cubicBezTo>
                  <a:cubicBezTo>
                    <a:pt x="205" y="2076"/>
                    <a:pt x="229" y="2069"/>
                    <a:pt x="253" y="2051"/>
                  </a:cubicBezTo>
                  <a:cubicBezTo>
                    <a:pt x="774" y="1713"/>
                    <a:pt x="1303" y="1392"/>
                    <a:pt x="1833" y="1062"/>
                  </a:cubicBezTo>
                  <a:cubicBezTo>
                    <a:pt x="2319" y="758"/>
                    <a:pt x="2900" y="489"/>
                    <a:pt x="3325" y="90"/>
                  </a:cubicBezTo>
                  <a:lnTo>
                    <a:pt x="3325" y="99"/>
                  </a:lnTo>
                  <a:cubicBezTo>
                    <a:pt x="3356" y="60"/>
                    <a:pt x="3332" y="1"/>
                    <a:pt x="32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1987125" y="2645550"/>
              <a:ext cx="13575" cy="90725"/>
            </a:xfrm>
            <a:custGeom>
              <a:rect b="b" l="l" r="r" t="t"/>
              <a:pathLst>
                <a:path extrusionOk="0" h="3629" w="543">
                  <a:moveTo>
                    <a:pt x="408" y="0"/>
                  </a:moveTo>
                  <a:cubicBezTo>
                    <a:pt x="339" y="0"/>
                    <a:pt x="265" y="44"/>
                    <a:pt x="252" y="134"/>
                  </a:cubicBezTo>
                  <a:cubicBezTo>
                    <a:pt x="174" y="715"/>
                    <a:pt x="113" y="1314"/>
                    <a:pt x="96" y="1904"/>
                  </a:cubicBezTo>
                  <a:cubicBezTo>
                    <a:pt x="70" y="2442"/>
                    <a:pt x="0" y="3076"/>
                    <a:pt x="165" y="3596"/>
                  </a:cubicBezTo>
                  <a:cubicBezTo>
                    <a:pt x="169" y="3618"/>
                    <a:pt x="185" y="3629"/>
                    <a:pt x="201" y="3629"/>
                  </a:cubicBezTo>
                  <a:cubicBezTo>
                    <a:pt x="217" y="3629"/>
                    <a:pt x="234" y="3618"/>
                    <a:pt x="243" y="3596"/>
                  </a:cubicBezTo>
                  <a:cubicBezTo>
                    <a:pt x="373" y="3067"/>
                    <a:pt x="321" y="2451"/>
                    <a:pt x="356" y="1913"/>
                  </a:cubicBezTo>
                  <a:cubicBezTo>
                    <a:pt x="391" y="1314"/>
                    <a:pt x="451" y="724"/>
                    <a:pt x="529" y="134"/>
                  </a:cubicBezTo>
                  <a:cubicBezTo>
                    <a:pt x="543" y="46"/>
                    <a:pt x="478" y="0"/>
                    <a:pt x="4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1932225" y="2625075"/>
              <a:ext cx="32175" cy="113550"/>
            </a:xfrm>
            <a:custGeom>
              <a:rect b="b" l="l" r="r" t="t"/>
              <a:pathLst>
                <a:path extrusionOk="0" h="4542" w="1287">
                  <a:moveTo>
                    <a:pt x="1118" y="0"/>
                  </a:moveTo>
                  <a:cubicBezTo>
                    <a:pt x="1062" y="0"/>
                    <a:pt x="1005" y="29"/>
                    <a:pt x="981" y="94"/>
                  </a:cubicBezTo>
                  <a:cubicBezTo>
                    <a:pt x="712" y="840"/>
                    <a:pt x="504" y="1612"/>
                    <a:pt x="356" y="2393"/>
                  </a:cubicBezTo>
                  <a:cubicBezTo>
                    <a:pt x="278" y="2766"/>
                    <a:pt x="218" y="3140"/>
                    <a:pt x="166" y="3504"/>
                  </a:cubicBezTo>
                  <a:cubicBezTo>
                    <a:pt x="131" y="3808"/>
                    <a:pt x="1" y="4242"/>
                    <a:pt x="131" y="4528"/>
                  </a:cubicBezTo>
                  <a:cubicBezTo>
                    <a:pt x="135" y="4537"/>
                    <a:pt x="144" y="4541"/>
                    <a:pt x="154" y="4541"/>
                  </a:cubicBezTo>
                  <a:cubicBezTo>
                    <a:pt x="163" y="4541"/>
                    <a:pt x="174" y="4537"/>
                    <a:pt x="183" y="4528"/>
                  </a:cubicBezTo>
                  <a:cubicBezTo>
                    <a:pt x="374" y="4285"/>
                    <a:pt x="374" y="3799"/>
                    <a:pt x="426" y="3504"/>
                  </a:cubicBezTo>
                  <a:cubicBezTo>
                    <a:pt x="487" y="3122"/>
                    <a:pt x="556" y="2749"/>
                    <a:pt x="634" y="2376"/>
                  </a:cubicBezTo>
                  <a:cubicBezTo>
                    <a:pt x="799" y="1630"/>
                    <a:pt x="1007" y="892"/>
                    <a:pt x="1250" y="172"/>
                  </a:cubicBezTo>
                  <a:cubicBezTo>
                    <a:pt x="1287" y="67"/>
                    <a:pt x="1203" y="0"/>
                    <a:pt x="11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1873200" y="2603250"/>
              <a:ext cx="48475" cy="129400"/>
            </a:xfrm>
            <a:custGeom>
              <a:rect b="b" l="l" r="r" t="t"/>
              <a:pathLst>
                <a:path extrusionOk="0" h="5176" w="1939">
                  <a:moveTo>
                    <a:pt x="1747" y="1"/>
                  </a:moveTo>
                  <a:cubicBezTo>
                    <a:pt x="1706" y="1"/>
                    <a:pt x="1666" y="22"/>
                    <a:pt x="1641" y="73"/>
                  </a:cubicBezTo>
                  <a:cubicBezTo>
                    <a:pt x="886" y="1618"/>
                    <a:pt x="236" y="3336"/>
                    <a:pt x="19" y="5063"/>
                  </a:cubicBezTo>
                  <a:lnTo>
                    <a:pt x="10" y="5063"/>
                  </a:lnTo>
                  <a:cubicBezTo>
                    <a:pt x="0" y="5136"/>
                    <a:pt x="61" y="5176"/>
                    <a:pt x="121" y="5176"/>
                  </a:cubicBezTo>
                  <a:cubicBezTo>
                    <a:pt x="169" y="5176"/>
                    <a:pt x="215" y="5151"/>
                    <a:pt x="227" y="5097"/>
                  </a:cubicBezTo>
                  <a:cubicBezTo>
                    <a:pt x="444" y="4273"/>
                    <a:pt x="617" y="3440"/>
                    <a:pt x="886" y="2633"/>
                  </a:cubicBezTo>
                  <a:cubicBezTo>
                    <a:pt x="1164" y="1800"/>
                    <a:pt x="1494" y="993"/>
                    <a:pt x="1884" y="212"/>
                  </a:cubicBezTo>
                  <a:cubicBezTo>
                    <a:pt x="1938" y="104"/>
                    <a:pt x="1840" y="1"/>
                    <a:pt x="17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1814650" y="2580075"/>
              <a:ext cx="64225" cy="124675"/>
            </a:xfrm>
            <a:custGeom>
              <a:rect b="b" l="l" r="r" t="t"/>
              <a:pathLst>
                <a:path extrusionOk="0" h="4987" w="2569">
                  <a:moveTo>
                    <a:pt x="2383" y="0"/>
                  </a:moveTo>
                  <a:cubicBezTo>
                    <a:pt x="2343" y="0"/>
                    <a:pt x="2302" y="19"/>
                    <a:pt x="2274" y="63"/>
                  </a:cubicBezTo>
                  <a:cubicBezTo>
                    <a:pt x="1797" y="878"/>
                    <a:pt x="1354" y="1720"/>
                    <a:pt x="964" y="2579"/>
                  </a:cubicBezTo>
                  <a:cubicBezTo>
                    <a:pt x="773" y="2987"/>
                    <a:pt x="582" y="3395"/>
                    <a:pt x="408" y="3812"/>
                  </a:cubicBezTo>
                  <a:cubicBezTo>
                    <a:pt x="321" y="4028"/>
                    <a:pt x="235" y="4245"/>
                    <a:pt x="148" y="4462"/>
                  </a:cubicBezTo>
                  <a:cubicBezTo>
                    <a:pt x="87" y="4627"/>
                    <a:pt x="0" y="4801"/>
                    <a:pt x="52" y="4974"/>
                  </a:cubicBezTo>
                  <a:cubicBezTo>
                    <a:pt x="52" y="4980"/>
                    <a:pt x="61" y="4987"/>
                    <a:pt x="69" y="4987"/>
                  </a:cubicBezTo>
                  <a:cubicBezTo>
                    <a:pt x="73" y="4987"/>
                    <a:pt x="76" y="4986"/>
                    <a:pt x="78" y="4983"/>
                  </a:cubicBezTo>
                  <a:cubicBezTo>
                    <a:pt x="235" y="4896"/>
                    <a:pt x="287" y="4714"/>
                    <a:pt x="356" y="4558"/>
                  </a:cubicBezTo>
                  <a:cubicBezTo>
                    <a:pt x="460" y="4350"/>
                    <a:pt x="547" y="4133"/>
                    <a:pt x="651" y="3916"/>
                  </a:cubicBezTo>
                  <a:cubicBezTo>
                    <a:pt x="833" y="3499"/>
                    <a:pt x="1024" y="3083"/>
                    <a:pt x="1215" y="2675"/>
                  </a:cubicBezTo>
                  <a:cubicBezTo>
                    <a:pt x="1623" y="1833"/>
                    <a:pt x="2074" y="1026"/>
                    <a:pt x="2508" y="210"/>
                  </a:cubicBezTo>
                  <a:cubicBezTo>
                    <a:pt x="2569" y="101"/>
                    <a:pt x="2477" y="0"/>
                    <a:pt x="23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1766925" y="2556675"/>
              <a:ext cx="67600" cy="128325"/>
            </a:xfrm>
            <a:custGeom>
              <a:rect b="b" l="l" r="r" t="t"/>
              <a:pathLst>
                <a:path extrusionOk="0" h="5133" w="2704">
                  <a:moveTo>
                    <a:pt x="2508" y="0"/>
                  </a:moveTo>
                  <a:cubicBezTo>
                    <a:pt x="2467" y="0"/>
                    <a:pt x="2426" y="18"/>
                    <a:pt x="2395" y="62"/>
                  </a:cubicBezTo>
                  <a:cubicBezTo>
                    <a:pt x="1840" y="869"/>
                    <a:pt x="1371" y="1728"/>
                    <a:pt x="981" y="2621"/>
                  </a:cubicBezTo>
                  <a:cubicBezTo>
                    <a:pt x="790" y="3047"/>
                    <a:pt x="616" y="3463"/>
                    <a:pt x="443" y="3897"/>
                  </a:cubicBezTo>
                  <a:cubicBezTo>
                    <a:pt x="356" y="4105"/>
                    <a:pt x="269" y="4314"/>
                    <a:pt x="191" y="4531"/>
                  </a:cubicBezTo>
                  <a:cubicBezTo>
                    <a:pt x="122" y="4704"/>
                    <a:pt x="0" y="4912"/>
                    <a:pt x="52" y="5103"/>
                  </a:cubicBezTo>
                  <a:lnTo>
                    <a:pt x="44" y="5103"/>
                  </a:lnTo>
                  <a:cubicBezTo>
                    <a:pt x="50" y="5123"/>
                    <a:pt x="66" y="5133"/>
                    <a:pt x="81" y="5133"/>
                  </a:cubicBezTo>
                  <a:cubicBezTo>
                    <a:pt x="86" y="5133"/>
                    <a:pt x="91" y="5132"/>
                    <a:pt x="96" y="5129"/>
                  </a:cubicBezTo>
                  <a:cubicBezTo>
                    <a:pt x="278" y="5034"/>
                    <a:pt x="330" y="4808"/>
                    <a:pt x="408" y="4626"/>
                  </a:cubicBezTo>
                  <a:cubicBezTo>
                    <a:pt x="495" y="4435"/>
                    <a:pt x="573" y="4253"/>
                    <a:pt x="651" y="4062"/>
                  </a:cubicBezTo>
                  <a:cubicBezTo>
                    <a:pt x="851" y="3611"/>
                    <a:pt x="1033" y="3159"/>
                    <a:pt x="1241" y="2717"/>
                  </a:cubicBezTo>
                  <a:cubicBezTo>
                    <a:pt x="1623" y="1840"/>
                    <a:pt x="2092" y="999"/>
                    <a:pt x="2630" y="209"/>
                  </a:cubicBezTo>
                  <a:cubicBezTo>
                    <a:pt x="2703" y="105"/>
                    <a:pt x="2608" y="0"/>
                    <a:pt x="25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1716300" y="2530450"/>
              <a:ext cx="72325" cy="137500"/>
            </a:xfrm>
            <a:custGeom>
              <a:rect b="b" l="l" r="r" t="t"/>
              <a:pathLst>
                <a:path extrusionOk="0" h="5500" w="2893">
                  <a:moveTo>
                    <a:pt x="2707" y="1"/>
                  </a:moveTo>
                  <a:cubicBezTo>
                    <a:pt x="2666" y="1"/>
                    <a:pt x="2625" y="21"/>
                    <a:pt x="2598" y="69"/>
                  </a:cubicBezTo>
                  <a:cubicBezTo>
                    <a:pt x="2103" y="937"/>
                    <a:pt x="1661" y="1839"/>
                    <a:pt x="1218" y="2742"/>
                  </a:cubicBezTo>
                  <a:cubicBezTo>
                    <a:pt x="1001" y="3176"/>
                    <a:pt x="784" y="3610"/>
                    <a:pt x="585" y="4044"/>
                  </a:cubicBezTo>
                  <a:cubicBezTo>
                    <a:pt x="385" y="4478"/>
                    <a:pt x="125" y="4937"/>
                    <a:pt x="12" y="5406"/>
                  </a:cubicBezTo>
                  <a:lnTo>
                    <a:pt x="12" y="5415"/>
                  </a:lnTo>
                  <a:cubicBezTo>
                    <a:pt x="0" y="5461"/>
                    <a:pt x="43" y="5500"/>
                    <a:pt x="83" y="5500"/>
                  </a:cubicBezTo>
                  <a:cubicBezTo>
                    <a:pt x="103" y="5500"/>
                    <a:pt x="122" y="5490"/>
                    <a:pt x="133" y="5467"/>
                  </a:cubicBezTo>
                  <a:cubicBezTo>
                    <a:pt x="428" y="5076"/>
                    <a:pt x="619" y="4573"/>
                    <a:pt x="836" y="4139"/>
                  </a:cubicBezTo>
                  <a:cubicBezTo>
                    <a:pt x="1045" y="3705"/>
                    <a:pt x="1262" y="3271"/>
                    <a:pt x="1478" y="2837"/>
                  </a:cubicBezTo>
                  <a:cubicBezTo>
                    <a:pt x="1912" y="1952"/>
                    <a:pt x="2381" y="1085"/>
                    <a:pt x="2832" y="208"/>
                  </a:cubicBezTo>
                  <a:cubicBezTo>
                    <a:pt x="2892" y="100"/>
                    <a:pt x="2799" y="1"/>
                    <a:pt x="27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1656150" y="2508500"/>
              <a:ext cx="74725" cy="135050"/>
            </a:xfrm>
            <a:custGeom>
              <a:rect b="b" l="l" r="r" t="t"/>
              <a:pathLst>
                <a:path extrusionOk="0" h="5402" w="2989">
                  <a:moveTo>
                    <a:pt x="2792" y="1"/>
                  </a:moveTo>
                  <a:cubicBezTo>
                    <a:pt x="2750" y="1"/>
                    <a:pt x="2709" y="19"/>
                    <a:pt x="2678" y="62"/>
                  </a:cubicBezTo>
                  <a:cubicBezTo>
                    <a:pt x="1637" y="1702"/>
                    <a:pt x="674" y="3446"/>
                    <a:pt x="23" y="5269"/>
                  </a:cubicBezTo>
                  <a:cubicBezTo>
                    <a:pt x="0" y="5343"/>
                    <a:pt x="63" y="5402"/>
                    <a:pt x="124" y="5402"/>
                  </a:cubicBezTo>
                  <a:cubicBezTo>
                    <a:pt x="156" y="5402"/>
                    <a:pt x="187" y="5386"/>
                    <a:pt x="205" y="5347"/>
                  </a:cubicBezTo>
                  <a:cubicBezTo>
                    <a:pt x="622" y="4470"/>
                    <a:pt x="1003" y="3585"/>
                    <a:pt x="1455" y="2726"/>
                  </a:cubicBezTo>
                  <a:cubicBezTo>
                    <a:pt x="1915" y="1867"/>
                    <a:pt x="2401" y="1025"/>
                    <a:pt x="2921" y="210"/>
                  </a:cubicBezTo>
                  <a:cubicBezTo>
                    <a:pt x="2989" y="105"/>
                    <a:pt x="2891" y="1"/>
                    <a:pt x="27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1607675" y="2485325"/>
              <a:ext cx="68100" cy="96425"/>
            </a:xfrm>
            <a:custGeom>
              <a:rect b="b" l="l" r="r" t="t"/>
              <a:pathLst>
                <a:path extrusionOk="0" h="3857" w="2724">
                  <a:moveTo>
                    <a:pt x="2521" y="1"/>
                  </a:moveTo>
                  <a:cubicBezTo>
                    <a:pt x="2490" y="1"/>
                    <a:pt x="2458" y="13"/>
                    <a:pt x="2430" y="43"/>
                  </a:cubicBezTo>
                  <a:cubicBezTo>
                    <a:pt x="1910" y="607"/>
                    <a:pt x="1433" y="1215"/>
                    <a:pt x="999" y="1857"/>
                  </a:cubicBezTo>
                  <a:cubicBezTo>
                    <a:pt x="782" y="2187"/>
                    <a:pt x="573" y="2525"/>
                    <a:pt x="391" y="2872"/>
                  </a:cubicBezTo>
                  <a:cubicBezTo>
                    <a:pt x="235" y="3159"/>
                    <a:pt x="27" y="3488"/>
                    <a:pt x="1" y="3809"/>
                  </a:cubicBezTo>
                  <a:lnTo>
                    <a:pt x="1" y="3818"/>
                  </a:lnTo>
                  <a:cubicBezTo>
                    <a:pt x="1" y="3841"/>
                    <a:pt x="20" y="3857"/>
                    <a:pt x="41" y="3857"/>
                  </a:cubicBezTo>
                  <a:cubicBezTo>
                    <a:pt x="51" y="3857"/>
                    <a:pt x="61" y="3853"/>
                    <a:pt x="70" y="3844"/>
                  </a:cubicBezTo>
                  <a:cubicBezTo>
                    <a:pt x="313" y="3610"/>
                    <a:pt x="452" y="3245"/>
                    <a:pt x="626" y="2959"/>
                  </a:cubicBezTo>
                  <a:cubicBezTo>
                    <a:pt x="808" y="2647"/>
                    <a:pt x="999" y="2334"/>
                    <a:pt x="1207" y="2039"/>
                  </a:cubicBezTo>
                  <a:cubicBezTo>
                    <a:pt x="1632" y="1406"/>
                    <a:pt x="2109" y="807"/>
                    <a:pt x="2630" y="251"/>
                  </a:cubicBezTo>
                  <a:cubicBezTo>
                    <a:pt x="2724" y="144"/>
                    <a:pt x="2626" y="1"/>
                    <a:pt x="25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1955675" y="2550975"/>
              <a:ext cx="85825" cy="81300"/>
            </a:xfrm>
            <a:custGeom>
              <a:rect b="b" l="l" r="r" t="t"/>
              <a:pathLst>
                <a:path extrusionOk="0" h="3252" w="3433">
                  <a:moveTo>
                    <a:pt x="3326" y="1"/>
                  </a:moveTo>
                  <a:cubicBezTo>
                    <a:pt x="3319" y="1"/>
                    <a:pt x="3313" y="2"/>
                    <a:pt x="3306" y="3"/>
                  </a:cubicBezTo>
                  <a:cubicBezTo>
                    <a:pt x="3002" y="81"/>
                    <a:pt x="2733" y="376"/>
                    <a:pt x="2490" y="567"/>
                  </a:cubicBezTo>
                  <a:cubicBezTo>
                    <a:pt x="2204" y="810"/>
                    <a:pt x="1918" y="1062"/>
                    <a:pt x="1640" y="1331"/>
                  </a:cubicBezTo>
                  <a:cubicBezTo>
                    <a:pt x="1085" y="1852"/>
                    <a:pt x="564" y="2407"/>
                    <a:pt x="87" y="2997"/>
                  </a:cubicBezTo>
                  <a:cubicBezTo>
                    <a:pt x="0" y="3104"/>
                    <a:pt x="92" y="3251"/>
                    <a:pt x="191" y="3251"/>
                  </a:cubicBezTo>
                  <a:cubicBezTo>
                    <a:pt x="221" y="3251"/>
                    <a:pt x="251" y="3238"/>
                    <a:pt x="278" y="3205"/>
                  </a:cubicBezTo>
                  <a:cubicBezTo>
                    <a:pt x="755" y="2633"/>
                    <a:pt x="1258" y="2077"/>
                    <a:pt x="1796" y="1565"/>
                  </a:cubicBezTo>
                  <a:cubicBezTo>
                    <a:pt x="2056" y="1314"/>
                    <a:pt x="2325" y="1071"/>
                    <a:pt x="2603" y="836"/>
                  </a:cubicBezTo>
                  <a:cubicBezTo>
                    <a:pt x="2855" y="619"/>
                    <a:pt x="3228" y="420"/>
                    <a:pt x="3402" y="133"/>
                  </a:cubicBezTo>
                  <a:cubicBezTo>
                    <a:pt x="3433" y="71"/>
                    <a:pt x="3386" y="1"/>
                    <a:pt x="33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1915400" y="2508975"/>
              <a:ext cx="81275" cy="99225"/>
            </a:xfrm>
            <a:custGeom>
              <a:rect b="b" l="l" r="r" t="t"/>
              <a:pathLst>
                <a:path extrusionOk="0" h="3969" w="3251">
                  <a:moveTo>
                    <a:pt x="3124" y="1"/>
                  </a:moveTo>
                  <a:cubicBezTo>
                    <a:pt x="3067" y="1"/>
                    <a:pt x="3022" y="32"/>
                    <a:pt x="2947" y="78"/>
                  </a:cubicBezTo>
                  <a:cubicBezTo>
                    <a:pt x="2756" y="217"/>
                    <a:pt x="2574" y="364"/>
                    <a:pt x="2401" y="529"/>
                  </a:cubicBezTo>
                  <a:cubicBezTo>
                    <a:pt x="2097" y="815"/>
                    <a:pt x="1810" y="1119"/>
                    <a:pt x="1559" y="1449"/>
                  </a:cubicBezTo>
                  <a:cubicBezTo>
                    <a:pt x="977" y="2178"/>
                    <a:pt x="474" y="2950"/>
                    <a:pt x="49" y="3775"/>
                  </a:cubicBezTo>
                  <a:cubicBezTo>
                    <a:pt x="0" y="3878"/>
                    <a:pt x="84" y="3969"/>
                    <a:pt x="171" y="3969"/>
                  </a:cubicBezTo>
                  <a:cubicBezTo>
                    <a:pt x="208" y="3969"/>
                    <a:pt x="246" y="3952"/>
                    <a:pt x="274" y="3913"/>
                  </a:cubicBezTo>
                  <a:cubicBezTo>
                    <a:pt x="752" y="3193"/>
                    <a:pt x="1151" y="2438"/>
                    <a:pt x="1663" y="1753"/>
                  </a:cubicBezTo>
                  <a:cubicBezTo>
                    <a:pt x="1932" y="1397"/>
                    <a:pt x="2227" y="1067"/>
                    <a:pt x="2548" y="755"/>
                  </a:cubicBezTo>
                  <a:cubicBezTo>
                    <a:pt x="2696" y="616"/>
                    <a:pt x="2852" y="486"/>
                    <a:pt x="3008" y="355"/>
                  </a:cubicBezTo>
                  <a:cubicBezTo>
                    <a:pt x="3129" y="260"/>
                    <a:pt x="3251" y="217"/>
                    <a:pt x="3242" y="52"/>
                  </a:cubicBezTo>
                  <a:cubicBezTo>
                    <a:pt x="3242" y="43"/>
                    <a:pt x="3234" y="26"/>
                    <a:pt x="3225" y="26"/>
                  </a:cubicBezTo>
                  <a:cubicBezTo>
                    <a:pt x="3184" y="8"/>
                    <a:pt x="3153" y="1"/>
                    <a:pt x="31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1872475" y="2469900"/>
              <a:ext cx="74325" cy="114800"/>
            </a:xfrm>
            <a:custGeom>
              <a:rect b="b" l="l" r="r" t="t"/>
              <a:pathLst>
                <a:path extrusionOk="0" h="4592" w="2973">
                  <a:moveTo>
                    <a:pt x="2903" y="1"/>
                  </a:moveTo>
                  <a:cubicBezTo>
                    <a:pt x="2729" y="27"/>
                    <a:pt x="2634" y="192"/>
                    <a:pt x="2529" y="330"/>
                  </a:cubicBezTo>
                  <a:cubicBezTo>
                    <a:pt x="2391" y="521"/>
                    <a:pt x="2252" y="712"/>
                    <a:pt x="2122" y="912"/>
                  </a:cubicBezTo>
                  <a:cubicBezTo>
                    <a:pt x="1853" y="1294"/>
                    <a:pt x="1592" y="1675"/>
                    <a:pt x="1332" y="2083"/>
                  </a:cubicBezTo>
                  <a:cubicBezTo>
                    <a:pt x="1072" y="2500"/>
                    <a:pt x="811" y="2916"/>
                    <a:pt x="568" y="3342"/>
                  </a:cubicBezTo>
                  <a:cubicBezTo>
                    <a:pt x="456" y="3541"/>
                    <a:pt x="334" y="3749"/>
                    <a:pt x="230" y="3958"/>
                  </a:cubicBezTo>
                  <a:cubicBezTo>
                    <a:pt x="126" y="4123"/>
                    <a:pt x="48" y="4296"/>
                    <a:pt x="13" y="4478"/>
                  </a:cubicBezTo>
                  <a:cubicBezTo>
                    <a:pt x="1" y="4546"/>
                    <a:pt x="62" y="4591"/>
                    <a:pt x="123" y="4591"/>
                  </a:cubicBezTo>
                  <a:cubicBezTo>
                    <a:pt x="149" y="4591"/>
                    <a:pt x="175" y="4583"/>
                    <a:pt x="195" y="4565"/>
                  </a:cubicBezTo>
                  <a:cubicBezTo>
                    <a:pt x="343" y="4418"/>
                    <a:pt x="421" y="4209"/>
                    <a:pt x="516" y="4018"/>
                  </a:cubicBezTo>
                  <a:cubicBezTo>
                    <a:pt x="629" y="3810"/>
                    <a:pt x="742" y="3602"/>
                    <a:pt x="863" y="3402"/>
                  </a:cubicBezTo>
                  <a:cubicBezTo>
                    <a:pt x="1098" y="2986"/>
                    <a:pt x="1341" y="2587"/>
                    <a:pt x="1601" y="2187"/>
                  </a:cubicBezTo>
                  <a:cubicBezTo>
                    <a:pt x="1853" y="1797"/>
                    <a:pt x="2122" y="1398"/>
                    <a:pt x="2391" y="1016"/>
                  </a:cubicBezTo>
                  <a:cubicBezTo>
                    <a:pt x="2521" y="816"/>
                    <a:pt x="2660" y="625"/>
                    <a:pt x="2790" y="426"/>
                  </a:cubicBezTo>
                  <a:cubicBezTo>
                    <a:pt x="2877" y="296"/>
                    <a:pt x="2972" y="183"/>
                    <a:pt x="2937" y="18"/>
                  </a:cubicBezTo>
                  <a:lnTo>
                    <a:pt x="2937" y="18"/>
                  </a:lnTo>
                  <a:lnTo>
                    <a:pt x="2937" y="27"/>
                  </a:lnTo>
                  <a:cubicBezTo>
                    <a:pt x="2929" y="9"/>
                    <a:pt x="2920" y="1"/>
                    <a:pt x="29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1825800" y="2441750"/>
              <a:ext cx="75800" cy="121000"/>
            </a:xfrm>
            <a:custGeom>
              <a:rect b="b" l="l" r="r" t="t"/>
              <a:pathLst>
                <a:path extrusionOk="0" h="4840" w="3032">
                  <a:moveTo>
                    <a:pt x="3010" y="0"/>
                  </a:moveTo>
                  <a:cubicBezTo>
                    <a:pt x="3006" y="0"/>
                    <a:pt x="3002" y="2"/>
                    <a:pt x="2999" y="7"/>
                  </a:cubicBezTo>
                  <a:cubicBezTo>
                    <a:pt x="2314" y="545"/>
                    <a:pt x="1828" y="1378"/>
                    <a:pt x="1377" y="2116"/>
                  </a:cubicBezTo>
                  <a:cubicBezTo>
                    <a:pt x="1134" y="2498"/>
                    <a:pt x="917" y="2897"/>
                    <a:pt x="700" y="3296"/>
                  </a:cubicBezTo>
                  <a:cubicBezTo>
                    <a:pt x="457" y="3739"/>
                    <a:pt x="188" y="4199"/>
                    <a:pt x="23" y="4676"/>
                  </a:cubicBezTo>
                  <a:cubicBezTo>
                    <a:pt x="0" y="4773"/>
                    <a:pt x="75" y="4840"/>
                    <a:pt x="151" y="4840"/>
                  </a:cubicBezTo>
                  <a:cubicBezTo>
                    <a:pt x="190" y="4840"/>
                    <a:pt x="230" y="4822"/>
                    <a:pt x="257" y="4780"/>
                  </a:cubicBezTo>
                  <a:cubicBezTo>
                    <a:pt x="518" y="4355"/>
                    <a:pt x="708" y="3869"/>
                    <a:pt x="934" y="3435"/>
                  </a:cubicBezTo>
                  <a:cubicBezTo>
                    <a:pt x="1151" y="3036"/>
                    <a:pt x="1385" y="2628"/>
                    <a:pt x="1611" y="2255"/>
                  </a:cubicBezTo>
                  <a:cubicBezTo>
                    <a:pt x="1837" y="1882"/>
                    <a:pt x="2071" y="1526"/>
                    <a:pt x="2323" y="1161"/>
                  </a:cubicBezTo>
                  <a:cubicBezTo>
                    <a:pt x="2574" y="788"/>
                    <a:pt x="2843" y="441"/>
                    <a:pt x="3025" y="33"/>
                  </a:cubicBezTo>
                  <a:cubicBezTo>
                    <a:pt x="3032" y="15"/>
                    <a:pt x="3020" y="0"/>
                    <a:pt x="30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1780150" y="2407250"/>
              <a:ext cx="82650" cy="130850"/>
            </a:xfrm>
            <a:custGeom>
              <a:rect b="b" l="l" r="r" t="t"/>
              <a:pathLst>
                <a:path extrusionOk="0" h="5234" w="3306">
                  <a:moveTo>
                    <a:pt x="3223" y="1"/>
                  </a:moveTo>
                  <a:cubicBezTo>
                    <a:pt x="3213" y="1"/>
                    <a:pt x="3203" y="3"/>
                    <a:pt x="3194" y="7"/>
                  </a:cubicBezTo>
                  <a:cubicBezTo>
                    <a:pt x="3003" y="129"/>
                    <a:pt x="2882" y="337"/>
                    <a:pt x="2743" y="519"/>
                  </a:cubicBezTo>
                  <a:cubicBezTo>
                    <a:pt x="2587" y="728"/>
                    <a:pt x="2430" y="936"/>
                    <a:pt x="2283" y="1144"/>
                  </a:cubicBezTo>
                  <a:cubicBezTo>
                    <a:pt x="1970" y="1569"/>
                    <a:pt x="1684" y="1977"/>
                    <a:pt x="1389" y="2429"/>
                  </a:cubicBezTo>
                  <a:cubicBezTo>
                    <a:pt x="1094" y="2871"/>
                    <a:pt x="816" y="3331"/>
                    <a:pt x="565" y="3808"/>
                  </a:cubicBezTo>
                  <a:cubicBezTo>
                    <a:pt x="443" y="4034"/>
                    <a:pt x="330" y="4268"/>
                    <a:pt x="217" y="4503"/>
                  </a:cubicBezTo>
                  <a:cubicBezTo>
                    <a:pt x="131" y="4702"/>
                    <a:pt x="18" y="4902"/>
                    <a:pt x="1" y="5119"/>
                  </a:cubicBezTo>
                  <a:cubicBezTo>
                    <a:pt x="1" y="5181"/>
                    <a:pt x="67" y="5234"/>
                    <a:pt x="127" y="5234"/>
                  </a:cubicBezTo>
                  <a:cubicBezTo>
                    <a:pt x="151" y="5234"/>
                    <a:pt x="174" y="5225"/>
                    <a:pt x="191" y="5205"/>
                  </a:cubicBezTo>
                  <a:cubicBezTo>
                    <a:pt x="348" y="5015"/>
                    <a:pt x="408" y="4780"/>
                    <a:pt x="504" y="4563"/>
                  </a:cubicBezTo>
                  <a:cubicBezTo>
                    <a:pt x="617" y="4329"/>
                    <a:pt x="729" y="4095"/>
                    <a:pt x="860" y="3869"/>
                  </a:cubicBezTo>
                  <a:cubicBezTo>
                    <a:pt x="1094" y="3427"/>
                    <a:pt x="1354" y="2993"/>
                    <a:pt x="1632" y="2567"/>
                  </a:cubicBezTo>
                  <a:cubicBezTo>
                    <a:pt x="1901" y="2151"/>
                    <a:pt x="2187" y="1734"/>
                    <a:pt x="2482" y="1327"/>
                  </a:cubicBezTo>
                  <a:lnTo>
                    <a:pt x="2942" y="693"/>
                  </a:lnTo>
                  <a:cubicBezTo>
                    <a:pt x="3072" y="502"/>
                    <a:pt x="3237" y="320"/>
                    <a:pt x="3298" y="94"/>
                  </a:cubicBezTo>
                  <a:cubicBezTo>
                    <a:pt x="3305" y="45"/>
                    <a:pt x="3266" y="1"/>
                    <a:pt x="32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1723550" y="2367600"/>
              <a:ext cx="87200" cy="144525"/>
            </a:xfrm>
            <a:custGeom>
              <a:rect b="b" l="l" r="r" t="t"/>
              <a:pathLst>
                <a:path extrusionOk="0" h="5781" w="3488">
                  <a:moveTo>
                    <a:pt x="3394" y="1"/>
                  </a:moveTo>
                  <a:cubicBezTo>
                    <a:pt x="3377" y="1"/>
                    <a:pt x="3358" y="7"/>
                    <a:pt x="3341" y="23"/>
                  </a:cubicBezTo>
                  <a:cubicBezTo>
                    <a:pt x="2959" y="301"/>
                    <a:pt x="2681" y="795"/>
                    <a:pt x="2421" y="1186"/>
                  </a:cubicBezTo>
                  <a:cubicBezTo>
                    <a:pt x="2108" y="1637"/>
                    <a:pt x="1822" y="2097"/>
                    <a:pt x="1544" y="2565"/>
                  </a:cubicBezTo>
                  <a:cubicBezTo>
                    <a:pt x="972" y="3546"/>
                    <a:pt x="468" y="4561"/>
                    <a:pt x="43" y="5611"/>
                  </a:cubicBezTo>
                  <a:cubicBezTo>
                    <a:pt x="1" y="5712"/>
                    <a:pt x="85" y="5781"/>
                    <a:pt x="173" y="5781"/>
                  </a:cubicBezTo>
                  <a:cubicBezTo>
                    <a:pt x="228" y="5781"/>
                    <a:pt x="285" y="5753"/>
                    <a:pt x="312" y="5689"/>
                  </a:cubicBezTo>
                  <a:cubicBezTo>
                    <a:pt x="746" y="4648"/>
                    <a:pt x="1241" y="3641"/>
                    <a:pt x="1805" y="2670"/>
                  </a:cubicBezTo>
                  <a:cubicBezTo>
                    <a:pt x="2074" y="2210"/>
                    <a:pt x="2351" y="1758"/>
                    <a:pt x="2646" y="1316"/>
                  </a:cubicBezTo>
                  <a:cubicBezTo>
                    <a:pt x="2915" y="925"/>
                    <a:pt x="3271" y="543"/>
                    <a:pt x="3462" y="110"/>
                  </a:cubicBezTo>
                  <a:cubicBezTo>
                    <a:pt x="3488" y="58"/>
                    <a:pt x="3446" y="1"/>
                    <a:pt x="3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1667775" y="2359825"/>
              <a:ext cx="65975" cy="129750"/>
            </a:xfrm>
            <a:custGeom>
              <a:rect b="b" l="l" r="r" t="t"/>
              <a:pathLst>
                <a:path extrusionOk="0" h="5190" w="2639">
                  <a:moveTo>
                    <a:pt x="2499" y="0"/>
                  </a:moveTo>
                  <a:cubicBezTo>
                    <a:pt x="2336" y="0"/>
                    <a:pt x="2034" y="542"/>
                    <a:pt x="1996" y="603"/>
                  </a:cubicBezTo>
                  <a:cubicBezTo>
                    <a:pt x="1745" y="1028"/>
                    <a:pt x="1502" y="1462"/>
                    <a:pt x="1285" y="1896"/>
                  </a:cubicBezTo>
                  <a:cubicBezTo>
                    <a:pt x="1050" y="2373"/>
                    <a:pt x="825" y="2868"/>
                    <a:pt x="625" y="3371"/>
                  </a:cubicBezTo>
                  <a:cubicBezTo>
                    <a:pt x="408" y="3900"/>
                    <a:pt x="131" y="4464"/>
                    <a:pt x="18" y="5028"/>
                  </a:cubicBezTo>
                  <a:cubicBezTo>
                    <a:pt x="1" y="5115"/>
                    <a:pt x="79" y="5190"/>
                    <a:pt x="154" y="5190"/>
                  </a:cubicBezTo>
                  <a:cubicBezTo>
                    <a:pt x="192" y="5190"/>
                    <a:pt x="229" y="5171"/>
                    <a:pt x="252" y="5124"/>
                  </a:cubicBezTo>
                  <a:cubicBezTo>
                    <a:pt x="495" y="4655"/>
                    <a:pt x="617" y="4135"/>
                    <a:pt x="816" y="3640"/>
                  </a:cubicBezTo>
                  <a:cubicBezTo>
                    <a:pt x="1016" y="3137"/>
                    <a:pt x="1233" y="2642"/>
                    <a:pt x="1467" y="2165"/>
                  </a:cubicBezTo>
                  <a:cubicBezTo>
                    <a:pt x="1675" y="1740"/>
                    <a:pt x="1892" y="1323"/>
                    <a:pt x="2127" y="924"/>
                  </a:cubicBezTo>
                  <a:cubicBezTo>
                    <a:pt x="2231" y="742"/>
                    <a:pt x="2343" y="559"/>
                    <a:pt x="2465" y="377"/>
                  </a:cubicBezTo>
                  <a:cubicBezTo>
                    <a:pt x="2526" y="273"/>
                    <a:pt x="2638" y="160"/>
                    <a:pt x="2560" y="39"/>
                  </a:cubicBezTo>
                  <a:cubicBezTo>
                    <a:pt x="2544" y="12"/>
                    <a:pt x="2523" y="0"/>
                    <a:pt x="2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5"/>
          <p:cNvSpPr/>
          <p:nvPr/>
        </p:nvSpPr>
        <p:spPr>
          <a:xfrm>
            <a:off x="214150" y="-548879"/>
            <a:ext cx="9748469" cy="1841981"/>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25"/>
          <p:cNvGrpSpPr/>
          <p:nvPr/>
        </p:nvGrpSpPr>
        <p:grpSpPr>
          <a:xfrm>
            <a:off x="73813" y="3783175"/>
            <a:ext cx="1905307" cy="1785488"/>
            <a:chOff x="302413" y="3554575"/>
            <a:chExt cx="1905307" cy="1785488"/>
          </a:xfrm>
        </p:grpSpPr>
        <p:sp>
          <p:nvSpPr>
            <p:cNvPr id="720" name="Google Shape;720;p25"/>
            <p:cNvSpPr/>
            <p:nvPr/>
          </p:nvSpPr>
          <p:spPr>
            <a:xfrm flipH="1">
              <a:off x="302413" y="3554575"/>
              <a:ext cx="1905307" cy="1785488"/>
            </a:xfrm>
            <a:custGeom>
              <a:rect b="b" l="l" r="r" t="t"/>
              <a:pathLst>
                <a:path extrusionOk="0" h="19521" w="20831">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flipH="1">
              <a:off x="334372" y="3588100"/>
              <a:ext cx="1822623" cy="1744695"/>
            </a:xfrm>
            <a:custGeom>
              <a:rect b="b" l="l" r="r" t="t"/>
              <a:pathLst>
                <a:path extrusionOk="0" fill="none" h="19075" w="19927">
                  <a:moveTo>
                    <a:pt x="19927" y="19074"/>
                  </a:moveTo>
                  <a:cubicBezTo>
                    <a:pt x="19927" y="19074"/>
                    <a:pt x="11200" y="8719"/>
                    <a:pt x="7353" y="6023"/>
                  </a:cubicBezTo>
                  <a:cubicBezTo>
                    <a:pt x="3515" y="3319"/>
                    <a:pt x="1" y="1"/>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flipH="1">
              <a:off x="1163725" y="4120901"/>
              <a:ext cx="35950" cy="283400"/>
            </a:xfrm>
            <a:custGeom>
              <a:rect b="b" l="l" r="r" t="t"/>
              <a:pathLst>
                <a:path extrusionOk="0" fill="none" h="3942" w="393">
                  <a:moveTo>
                    <a:pt x="256" y="3941"/>
                  </a:moveTo>
                  <a:cubicBezTo>
                    <a:pt x="256" y="3941"/>
                    <a:pt x="393" y="1186"/>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flipH="1">
              <a:off x="1273884" y="4235700"/>
              <a:ext cx="489042" cy="103924"/>
            </a:xfrm>
            <a:custGeom>
              <a:rect b="b" l="l" r="r" t="t"/>
              <a:pathLst>
                <a:path extrusionOk="0" fill="none" h="1136" w="6160">
                  <a:moveTo>
                    <a:pt x="6160" y="862"/>
                  </a:moveTo>
                  <a:cubicBezTo>
                    <a:pt x="6160" y="862"/>
                    <a:pt x="1818" y="1135"/>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flipH="1">
              <a:off x="1562425" y="3892448"/>
              <a:ext cx="45275" cy="193551"/>
            </a:xfrm>
            <a:custGeom>
              <a:rect b="b" l="l" r="r" t="t"/>
              <a:pathLst>
                <a:path extrusionOk="0" fill="none" h="2517" w="495">
                  <a:moveTo>
                    <a:pt x="495" y="2517"/>
                  </a:moveTo>
                  <a:cubicBezTo>
                    <a:pt x="495" y="2517"/>
                    <a:pt x="384" y="78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flipH="1">
              <a:off x="1809619" y="3862718"/>
              <a:ext cx="182656" cy="29726"/>
            </a:xfrm>
            <a:custGeom>
              <a:rect b="b" l="l" r="r" t="t"/>
              <a:pathLst>
                <a:path extrusionOk="0" fill="none" h="325" w="1997">
                  <a:moveTo>
                    <a:pt x="1997" y="324"/>
                  </a:moveTo>
                  <a:cubicBezTo>
                    <a:pt x="1997" y="324"/>
                    <a:pt x="581" y="273"/>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25"/>
          <p:cNvGrpSpPr/>
          <p:nvPr/>
        </p:nvGrpSpPr>
        <p:grpSpPr>
          <a:xfrm>
            <a:off x="-366873" y="2851593"/>
            <a:ext cx="1820885" cy="2318363"/>
            <a:chOff x="-138273" y="2622993"/>
            <a:chExt cx="1820885" cy="2318363"/>
          </a:xfrm>
        </p:grpSpPr>
        <p:sp>
          <p:nvSpPr>
            <p:cNvPr id="727" name="Google Shape;727;p25"/>
            <p:cNvSpPr/>
            <p:nvPr/>
          </p:nvSpPr>
          <p:spPr>
            <a:xfrm flipH="1">
              <a:off x="-138273" y="2622993"/>
              <a:ext cx="1820885" cy="2318363"/>
            </a:xfrm>
            <a:custGeom>
              <a:rect b="b" l="l" r="r" t="t"/>
              <a:pathLst>
                <a:path extrusionOk="0" h="25347" w="19908">
                  <a:moveTo>
                    <a:pt x="0" y="1"/>
                  </a:moveTo>
                  <a:lnTo>
                    <a:pt x="0" y="1"/>
                  </a:lnTo>
                  <a:cubicBezTo>
                    <a:pt x="0" y="1"/>
                    <a:pt x="2986" y="7678"/>
                    <a:pt x="4223" y="8625"/>
                  </a:cubicBezTo>
                  <a:cubicBezTo>
                    <a:pt x="5459" y="9572"/>
                    <a:pt x="7737" y="11090"/>
                    <a:pt x="8164" y="12079"/>
                  </a:cubicBezTo>
                  <a:cubicBezTo>
                    <a:pt x="8590" y="13077"/>
                    <a:pt x="8266" y="14596"/>
                    <a:pt x="9827" y="15782"/>
                  </a:cubicBezTo>
                  <a:cubicBezTo>
                    <a:pt x="11388" y="16967"/>
                    <a:pt x="12667" y="18955"/>
                    <a:pt x="12812" y="20140"/>
                  </a:cubicBezTo>
                  <a:cubicBezTo>
                    <a:pt x="12957" y="21326"/>
                    <a:pt x="13904" y="24781"/>
                    <a:pt x="15798" y="25258"/>
                  </a:cubicBezTo>
                  <a:cubicBezTo>
                    <a:pt x="16033" y="25317"/>
                    <a:pt x="16274" y="25347"/>
                    <a:pt x="16514" y="25347"/>
                  </a:cubicBezTo>
                  <a:cubicBezTo>
                    <a:pt x="18212" y="25347"/>
                    <a:pt x="19908" y="23861"/>
                    <a:pt x="19654" y="20379"/>
                  </a:cubicBezTo>
                  <a:cubicBezTo>
                    <a:pt x="19560" y="19100"/>
                    <a:pt x="19457" y="16583"/>
                    <a:pt x="17367" y="14502"/>
                  </a:cubicBezTo>
                  <a:cubicBezTo>
                    <a:pt x="15278" y="12412"/>
                    <a:pt x="15994" y="11986"/>
                    <a:pt x="14902" y="10663"/>
                  </a:cubicBezTo>
                  <a:cubicBezTo>
                    <a:pt x="13810" y="9333"/>
                    <a:pt x="12864" y="9384"/>
                    <a:pt x="12292" y="8011"/>
                  </a:cubicBezTo>
                  <a:cubicBezTo>
                    <a:pt x="11721" y="6629"/>
                    <a:pt x="10961" y="4599"/>
                    <a:pt x="7404" y="3174"/>
                  </a:cubicBezTo>
                  <a:cubicBezTo>
                    <a:pt x="3847" y="175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flipH="1">
              <a:off x="-33084" y="2676950"/>
              <a:ext cx="1664210" cy="2163535"/>
            </a:xfrm>
            <a:custGeom>
              <a:rect b="b" l="l" r="r" t="t"/>
              <a:pathLst>
                <a:path extrusionOk="0" fill="none" h="24244" w="18758">
                  <a:moveTo>
                    <a:pt x="18758" y="24243"/>
                  </a:moveTo>
                  <a:cubicBezTo>
                    <a:pt x="18758" y="24243"/>
                    <a:pt x="13520" y="9759"/>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flipH="1">
              <a:off x="1020951" y="2953794"/>
              <a:ext cx="321499" cy="220503"/>
            </a:xfrm>
            <a:custGeom>
              <a:rect b="b" l="l" r="r" t="t"/>
              <a:pathLst>
                <a:path extrusionOk="0" fill="none" h="2926" w="5179">
                  <a:moveTo>
                    <a:pt x="5178" y="0"/>
                  </a:moveTo>
                  <a:cubicBezTo>
                    <a:pt x="5178" y="0"/>
                    <a:pt x="4854" y="2107"/>
                    <a:pt x="4760" y="2926"/>
                  </a:cubicBezTo>
                  <a:cubicBezTo>
                    <a:pt x="3199" y="2474"/>
                    <a:pt x="1613" y="2175"/>
                    <a:pt x="1" y="2039"/>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flipH="1">
              <a:off x="601207" y="3255023"/>
              <a:ext cx="65580" cy="368330"/>
            </a:xfrm>
            <a:custGeom>
              <a:rect b="b" l="l" r="r" t="t"/>
              <a:pathLst>
                <a:path extrusionOk="0" fill="none" h="4027" w="717">
                  <a:moveTo>
                    <a:pt x="700" y="0"/>
                  </a:moveTo>
                  <a:cubicBezTo>
                    <a:pt x="700" y="0"/>
                    <a:pt x="717" y="2824"/>
                    <a:pt x="0" y="402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flipH="1">
              <a:off x="813427" y="3411800"/>
              <a:ext cx="376971" cy="39150"/>
            </a:xfrm>
            <a:custGeom>
              <a:rect b="b" l="l" r="r" t="t"/>
              <a:pathLst>
                <a:path extrusionOk="0" fill="none" h="428" w="5281">
                  <a:moveTo>
                    <a:pt x="5281" y="291"/>
                  </a:moveTo>
                  <a:cubicBezTo>
                    <a:pt x="5281" y="291"/>
                    <a:pt x="1997" y="427"/>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flipH="1">
              <a:off x="464648" y="3806650"/>
              <a:ext cx="390202" cy="103824"/>
            </a:xfrm>
            <a:custGeom>
              <a:rect b="b" l="l" r="r" t="t"/>
              <a:pathLst>
                <a:path extrusionOk="0" fill="none" h="1135" w="4931">
                  <a:moveTo>
                    <a:pt x="4931" y="1083"/>
                  </a:moveTo>
                  <a:cubicBezTo>
                    <a:pt x="4931" y="1083"/>
                    <a:pt x="2030" y="113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flipH="1">
              <a:off x="319491" y="3598296"/>
              <a:ext cx="85154" cy="398787"/>
            </a:xfrm>
            <a:custGeom>
              <a:rect b="b" l="l" r="r" t="t"/>
              <a:pathLst>
                <a:path extrusionOk="0" fill="none" h="4360" w="931">
                  <a:moveTo>
                    <a:pt x="0" y="4359"/>
                  </a:moveTo>
                  <a:cubicBezTo>
                    <a:pt x="0" y="4359"/>
                    <a:pt x="743" y="1988"/>
                    <a:pt x="93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flipH="1">
              <a:off x="178272" y="4277065"/>
              <a:ext cx="412873" cy="106191"/>
            </a:xfrm>
            <a:custGeom>
              <a:rect b="b" l="l" r="r" t="t"/>
              <a:pathLst>
                <a:path extrusionOk="0" fill="none" h="1161" w="4514">
                  <a:moveTo>
                    <a:pt x="4513" y="1161"/>
                  </a:moveTo>
                  <a:cubicBezTo>
                    <a:pt x="4513" y="1161"/>
                    <a:pt x="1639" y="930"/>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flipH="1">
              <a:off x="33200" y="4050224"/>
              <a:ext cx="87450" cy="445456"/>
            </a:xfrm>
            <a:custGeom>
              <a:rect b="b" l="l" r="r" t="t"/>
              <a:pathLst>
                <a:path extrusionOk="0" fill="none" h="5452" w="956">
                  <a:moveTo>
                    <a:pt x="0" y="5451"/>
                  </a:moveTo>
                  <a:cubicBezTo>
                    <a:pt x="0" y="5451"/>
                    <a:pt x="956" y="2278"/>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25"/>
          <p:cNvSpPr/>
          <p:nvPr/>
        </p:nvSpPr>
        <p:spPr>
          <a:xfrm flipH="1">
            <a:off x="493875" y="4812454"/>
            <a:ext cx="91" cy="309875"/>
          </a:xfrm>
          <a:custGeom>
            <a:rect b="b" l="l" r="r" t="t"/>
            <a:pathLst>
              <a:path extrusionOk="0" fill="none" h="3388" w="1">
                <a:moveTo>
                  <a:pt x="0" y="1"/>
                </a:moveTo>
                <a:lnTo>
                  <a:pt x="0" y="3387"/>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flipH="1">
            <a:off x="627352" y="4952287"/>
            <a:ext cx="435338" cy="33658"/>
          </a:xfrm>
          <a:custGeom>
            <a:rect b="b" l="l" r="r" t="t"/>
            <a:pathLst>
              <a:path extrusionOk="0" fill="none" h="368" w="4795">
                <a:moveTo>
                  <a:pt x="4795" y="274"/>
                </a:moveTo>
                <a:cubicBezTo>
                  <a:pt x="4795" y="274"/>
                  <a:pt x="999" y="36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25"/>
          <p:cNvGrpSpPr/>
          <p:nvPr/>
        </p:nvGrpSpPr>
        <p:grpSpPr>
          <a:xfrm>
            <a:off x="1310428" y="4632895"/>
            <a:ext cx="1228101" cy="1022394"/>
            <a:chOff x="1539028" y="4404295"/>
            <a:chExt cx="1228101" cy="1022394"/>
          </a:xfrm>
        </p:grpSpPr>
        <p:sp>
          <p:nvSpPr>
            <p:cNvPr id="739" name="Google Shape;739;p25"/>
            <p:cNvSpPr/>
            <p:nvPr/>
          </p:nvSpPr>
          <p:spPr>
            <a:xfrm flipH="1">
              <a:off x="1539028" y="4404295"/>
              <a:ext cx="1228101" cy="1001725"/>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flipH="1">
              <a:off x="2002518" y="4459995"/>
              <a:ext cx="725683" cy="966694"/>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flipH="1">
              <a:off x="2236517" y="4854324"/>
              <a:ext cx="91" cy="213937"/>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flipH="1">
              <a:off x="2145463" y="5094357"/>
              <a:ext cx="395586" cy="112410"/>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flipH="1">
              <a:off x="1852065" y="5075932"/>
              <a:ext cx="173326" cy="314457"/>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25"/>
          <p:cNvGrpSpPr/>
          <p:nvPr/>
        </p:nvGrpSpPr>
        <p:grpSpPr>
          <a:xfrm>
            <a:off x="-487131" y="4174660"/>
            <a:ext cx="1175051" cy="1381487"/>
            <a:chOff x="24619" y="3781685"/>
            <a:chExt cx="1175051" cy="1381487"/>
          </a:xfrm>
        </p:grpSpPr>
        <p:sp>
          <p:nvSpPr>
            <p:cNvPr id="745" name="Google Shape;745;p25"/>
            <p:cNvSpPr/>
            <p:nvPr/>
          </p:nvSpPr>
          <p:spPr>
            <a:xfrm flipH="1">
              <a:off x="24619" y="3781685"/>
              <a:ext cx="1175051" cy="1381487"/>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flipH="1">
              <a:off x="162731" y="3837025"/>
              <a:ext cx="982294" cy="1246841"/>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25"/>
          <p:cNvGrpSpPr/>
          <p:nvPr/>
        </p:nvGrpSpPr>
        <p:grpSpPr>
          <a:xfrm>
            <a:off x="762722" y="4834943"/>
            <a:ext cx="868460" cy="833895"/>
            <a:chOff x="991322" y="4606343"/>
            <a:chExt cx="868460" cy="833895"/>
          </a:xfrm>
        </p:grpSpPr>
        <p:sp>
          <p:nvSpPr>
            <p:cNvPr id="748" name="Google Shape;748;p25"/>
            <p:cNvSpPr/>
            <p:nvPr/>
          </p:nvSpPr>
          <p:spPr>
            <a:xfrm flipH="1">
              <a:off x="991322" y="4606343"/>
              <a:ext cx="868460" cy="820350"/>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flipH="1">
              <a:off x="1324505" y="4648975"/>
              <a:ext cx="507265" cy="791264"/>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0" name="Google Shape;750;p25"/>
          <p:cNvSpPr/>
          <p:nvPr/>
        </p:nvSpPr>
        <p:spPr>
          <a:xfrm flipH="1">
            <a:off x="2113216" y="5218003"/>
            <a:ext cx="426135" cy="322323"/>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txBox="1"/>
          <p:nvPr>
            <p:ph type="title"/>
          </p:nvPr>
        </p:nvSpPr>
        <p:spPr>
          <a:xfrm>
            <a:off x="1599750" y="1592884"/>
            <a:ext cx="5944500" cy="1489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700">
                <a:latin typeface="Cabin"/>
                <a:ea typeface="Cabin"/>
                <a:cs typeface="Cabin"/>
                <a:sym typeface="Cabi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2" name="Google Shape;752;p25"/>
          <p:cNvSpPr txBox="1"/>
          <p:nvPr>
            <p:ph idx="1" type="subTitle"/>
          </p:nvPr>
        </p:nvSpPr>
        <p:spPr>
          <a:xfrm>
            <a:off x="2405550" y="3236759"/>
            <a:ext cx="4332900" cy="29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600">
                <a:latin typeface="Gorditas"/>
                <a:ea typeface="Gorditas"/>
                <a:cs typeface="Gorditas"/>
                <a:sym typeface="Gordita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53" name="Shape 753"/>
        <p:cNvGrpSpPr/>
        <p:nvPr/>
      </p:nvGrpSpPr>
      <p:grpSpPr>
        <a:xfrm>
          <a:off x="0" y="0"/>
          <a:ext cx="0" cy="0"/>
          <a:chOff x="0" y="0"/>
          <a:chExt cx="0" cy="0"/>
        </a:xfrm>
      </p:grpSpPr>
      <p:sp>
        <p:nvSpPr>
          <p:cNvPr id="754" name="Google Shape;754;p26"/>
          <p:cNvSpPr/>
          <p:nvPr/>
        </p:nvSpPr>
        <p:spPr>
          <a:xfrm>
            <a:off x="-34375" y="-47825"/>
            <a:ext cx="4680300" cy="5209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rot="5400000">
            <a:off x="2135496" y="1839479"/>
            <a:ext cx="5257372" cy="1387364"/>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txBox="1"/>
          <p:nvPr>
            <p:ph type="title"/>
          </p:nvPr>
        </p:nvSpPr>
        <p:spPr>
          <a:xfrm>
            <a:off x="661175" y="766975"/>
            <a:ext cx="3956700" cy="216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7" name="Google Shape;757;p26"/>
          <p:cNvSpPr txBox="1"/>
          <p:nvPr>
            <p:ph idx="1" type="subTitle"/>
          </p:nvPr>
        </p:nvSpPr>
        <p:spPr>
          <a:xfrm>
            <a:off x="661175" y="3042305"/>
            <a:ext cx="3956700" cy="80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8" name="Google Shape;758;p26"/>
          <p:cNvSpPr/>
          <p:nvPr/>
        </p:nvSpPr>
        <p:spPr>
          <a:xfrm flipH="1" rot="-3244999">
            <a:off x="-633877" y="4477925"/>
            <a:ext cx="1754457" cy="631408"/>
          </a:xfrm>
          <a:custGeom>
            <a:rect b="b" l="l" r="r" t="t"/>
            <a:pathLst>
              <a:path extrusionOk="0" h="2493" w="6927">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flipH="1">
            <a:off x="1997919" y="4806941"/>
            <a:ext cx="551532" cy="417162"/>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flipH="1">
            <a:off x="958897" y="3983000"/>
            <a:ext cx="1589488" cy="129647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flipH="1">
            <a:off x="1610239" y="4116115"/>
            <a:ext cx="859847" cy="1118068"/>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1940706" y="4540112"/>
            <a:ext cx="4310" cy="199335"/>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flipH="1">
            <a:off x="1792988" y="4812016"/>
            <a:ext cx="439301" cy="145507"/>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flipH="1">
            <a:off x="1267854" y="4812020"/>
            <a:ext cx="224330" cy="406982"/>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flipH="1">
            <a:off x="250022" y="4244503"/>
            <a:ext cx="1124018" cy="1061728"/>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flipH="1">
            <a:off x="671678" y="4365431"/>
            <a:ext cx="656535" cy="922002"/>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flipH="1" rot="-485932">
            <a:off x="-937176" y="-458668"/>
            <a:ext cx="5093745" cy="1082685"/>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flipH="1" rot="-3451699">
            <a:off x="-2845069" y="1310142"/>
            <a:ext cx="5093627" cy="1082659"/>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769" name="Shape 769"/>
        <p:cNvGrpSpPr/>
        <p:nvPr/>
      </p:nvGrpSpPr>
      <p:grpSpPr>
        <a:xfrm>
          <a:off x="0" y="0"/>
          <a:ext cx="0" cy="0"/>
          <a:chOff x="0" y="0"/>
          <a:chExt cx="0" cy="0"/>
        </a:xfrm>
      </p:grpSpPr>
      <p:sp>
        <p:nvSpPr>
          <p:cNvPr id="770" name="Google Shape;770;p27"/>
          <p:cNvSpPr/>
          <p:nvPr/>
        </p:nvSpPr>
        <p:spPr>
          <a:xfrm>
            <a:off x="0" y="2791725"/>
            <a:ext cx="9329827" cy="2431159"/>
          </a:xfrm>
          <a:custGeom>
            <a:rect b="b" l="l" r="r" t="t"/>
            <a:pathLst>
              <a:path extrusionOk="0" h="34443" w="80755">
                <a:moveTo>
                  <a:pt x="76479" y="1"/>
                </a:moveTo>
                <a:cubicBezTo>
                  <a:pt x="76300" y="1"/>
                  <a:pt x="76122" y="58"/>
                  <a:pt x="75978" y="169"/>
                </a:cubicBezTo>
                <a:cubicBezTo>
                  <a:pt x="75705" y="408"/>
                  <a:pt x="75679" y="809"/>
                  <a:pt x="75679" y="1176"/>
                </a:cubicBezTo>
                <a:cubicBezTo>
                  <a:pt x="75679" y="2771"/>
                  <a:pt x="75781" y="4366"/>
                  <a:pt x="75978" y="5952"/>
                </a:cubicBezTo>
                <a:cubicBezTo>
                  <a:pt x="75722" y="5313"/>
                  <a:pt x="75261" y="4852"/>
                  <a:pt x="74681" y="4477"/>
                </a:cubicBezTo>
                <a:cubicBezTo>
                  <a:pt x="74517" y="4377"/>
                  <a:pt x="74329" y="4277"/>
                  <a:pt x="74142" y="4277"/>
                </a:cubicBezTo>
                <a:cubicBezTo>
                  <a:pt x="74105" y="4277"/>
                  <a:pt x="74069" y="4281"/>
                  <a:pt x="74033" y="4289"/>
                </a:cubicBezTo>
                <a:cubicBezTo>
                  <a:pt x="73700" y="4357"/>
                  <a:pt x="73521" y="4699"/>
                  <a:pt x="73410" y="5014"/>
                </a:cubicBezTo>
                <a:cubicBezTo>
                  <a:pt x="73222" y="5560"/>
                  <a:pt x="73103" y="6132"/>
                  <a:pt x="73069" y="6712"/>
                </a:cubicBezTo>
                <a:cubicBezTo>
                  <a:pt x="72949" y="6328"/>
                  <a:pt x="72779" y="5961"/>
                  <a:pt x="72540" y="5637"/>
                </a:cubicBezTo>
                <a:cubicBezTo>
                  <a:pt x="72328" y="5346"/>
                  <a:pt x="71999" y="5120"/>
                  <a:pt x="71642" y="5120"/>
                </a:cubicBezTo>
                <a:cubicBezTo>
                  <a:pt x="71611" y="5120"/>
                  <a:pt x="71581" y="5122"/>
                  <a:pt x="71550" y="5125"/>
                </a:cubicBezTo>
                <a:cubicBezTo>
                  <a:pt x="71218" y="5159"/>
                  <a:pt x="70928" y="5398"/>
                  <a:pt x="70749" y="5679"/>
                </a:cubicBezTo>
                <a:cubicBezTo>
                  <a:pt x="70578" y="5969"/>
                  <a:pt x="70459" y="6285"/>
                  <a:pt x="70382" y="6618"/>
                </a:cubicBezTo>
                <a:cubicBezTo>
                  <a:pt x="69844" y="5961"/>
                  <a:pt x="69102" y="5458"/>
                  <a:pt x="68377" y="5014"/>
                </a:cubicBezTo>
                <a:cubicBezTo>
                  <a:pt x="67910" y="4732"/>
                  <a:pt x="67363" y="4553"/>
                  <a:pt x="66827" y="4553"/>
                </a:cubicBezTo>
                <a:cubicBezTo>
                  <a:pt x="66522" y="4553"/>
                  <a:pt x="66220" y="4611"/>
                  <a:pt x="65938" y="4741"/>
                </a:cubicBezTo>
                <a:cubicBezTo>
                  <a:pt x="65349" y="5023"/>
                  <a:pt x="64931" y="5594"/>
                  <a:pt x="64624" y="6174"/>
                </a:cubicBezTo>
                <a:cubicBezTo>
                  <a:pt x="64129" y="7087"/>
                  <a:pt x="63814" y="8093"/>
                  <a:pt x="63703" y="9126"/>
                </a:cubicBezTo>
                <a:cubicBezTo>
                  <a:pt x="63208" y="8025"/>
                  <a:pt x="62406" y="7189"/>
                  <a:pt x="61604" y="6285"/>
                </a:cubicBezTo>
                <a:cubicBezTo>
                  <a:pt x="61401" y="6058"/>
                  <a:pt x="61137" y="5823"/>
                  <a:pt x="60839" y="5823"/>
                </a:cubicBezTo>
                <a:cubicBezTo>
                  <a:pt x="60824" y="5823"/>
                  <a:pt x="60809" y="5823"/>
                  <a:pt x="60794" y="5824"/>
                </a:cubicBezTo>
                <a:cubicBezTo>
                  <a:pt x="60342" y="5859"/>
                  <a:pt x="60129" y="6379"/>
                  <a:pt x="60026" y="6814"/>
                </a:cubicBezTo>
                <a:cubicBezTo>
                  <a:pt x="59327" y="9800"/>
                  <a:pt x="59387" y="12904"/>
                  <a:pt x="60197" y="15856"/>
                </a:cubicBezTo>
                <a:cubicBezTo>
                  <a:pt x="59506" y="14935"/>
                  <a:pt x="58423" y="14338"/>
                  <a:pt x="57297" y="14124"/>
                </a:cubicBezTo>
                <a:cubicBezTo>
                  <a:pt x="57408" y="11770"/>
                  <a:pt x="57194" y="9561"/>
                  <a:pt x="56845" y="7223"/>
                </a:cubicBezTo>
                <a:cubicBezTo>
                  <a:pt x="56768" y="6686"/>
                  <a:pt x="56580" y="6063"/>
                  <a:pt x="56060" y="5935"/>
                </a:cubicBezTo>
                <a:cubicBezTo>
                  <a:pt x="56007" y="5923"/>
                  <a:pt x="55953" y="5917"/>
                  <a:pt x="55898" y="5917"/>
                </a:cubicBezTo>
                <a:cubicBezTo>
                  <a:pt x="55657" y="5917"/>
                  <a:pt x="55415" y="6034"/>
                  <a:pt x="55241" y="6208"/>
                </a:cubicBezTo>
                <a:cubicBezTo>
                  <a:pt x="55028" y="6422"/>
                  <a:pt x="54866" y="6677"/>
                  <a:pt x="54746" y="6959"/>
                </a:cubicBezTo>
                <a:cubicBezTo>
                  <a:pt x="54013" y="8460"/>
                  <a:pt x="53424" y="10030"/>
                  <a:pt x="52989" y="11642"/>
                </a:cubicBezTo>
                <a:cubicBezTo>
                  <a:pt x="52820" y="11612"/>
                  <a:pt x="52651" y="11598"/>
                  <a:pt x="52484" y="11598"/>
                </a:cubicBezTo>
                <a:cubicBezTo>
                  <a:pt x="51452" y="11598"/>
                  <a:pt x="50483" y="12150"/>
                  <a:pt x="49969" y="13075"/>
                </a:cubicBezTo>
                <a:cubicBezTo>
                  <a:pt x="49005" y="11369"/>
                  <a:pt x="48025" y="9663"/>
                  <a:pt x="46890" y="8059"/>
                </a:cubicBezTo>
                <a:cubicBezTo>
                  <a:pt x="46765" y="7875"/>
                  <a:pt x="46598" y="7675"/>
                  <a:pt x="46375" y="7675"/>
                </a:cubicBezTo>
                <a:cubicBezTo>
                  <a:pt x="46370" y="7675"/>
                  <a:pt x="46366" y="7675"/>
                  <a:pt x="46361" y="7676"/>
                </a:cubicBezTo>
                <a:cubicBezTo>
                  <a:pt x="46156" y="7684"/>
                  <a:pt x="45994" y="7880"/>
                  <a:pt x="45952" y="8076"/>
                </a:cubicBezTo>
                <a:cubicBezTo>
                  <a:pt x="45935" y="8281"/>
                  <a:pt x="45952" y="8494"/>
                  <a:pt x="46020" y="8691"/>
                </a:cubicBezTo>
                <a:cubicBezTo>
                  <a:pt x="46574" y="10763"/>
                  <a:pt x="47180" y="12828"/>
                  <a:pt x="47828" y="14875"/>
                </a:cubicBezTo>
                <a:cubicBezTo>
                  <a:pt x="47419" y="15310"/>
                  <a:pt x="47044" y="15779"/>
                  <a:pt x="46719" y="16274"/>
                </a:cubicBezTo>
                <a:cubicBezTo>
                  <a:pt x="46660" y="15361"/>
                  <a:pt x="46532" y="14457"/>
                  <a:pt x="46327" y="13570"/>
                </a:cubicBezTo>
                <a:cubicBezTo>
                  <a:pt x="46242" y="13220"/>
                  <a:pt x="46063" y="12811"/>
                  <a:pt x="45713" y="12777"/>
                </a:cubicBezTo>
                <a:cubicBezTo>
                  <a:pt x="45525" y="12777"/>
                  <a:pt x="45346" y="12853"/>
                  <a:pt x="45227" y="12990"/>
                </a:cubicBezTo>
                <a:cubicBezTo>
                  <a:pt x="45107" y="13135"/>
                  <a:pt x="45013" y="13288"/>
                  <a:pt x="44945" y="13459"/>
                </a:cubicBezTo>
                <a:cubicBezTo>
                  <a:pt x="44544" y="14312"/>
                  <a:pt x="44143" y="15165"/>
                  <a:pt x="43751" y="16018"/>
                </a:cubicBezTo>
                <a:cubicBezTo>
                  <a:pt x="43239" y="15753"/>
                  <a:pt x="42634" y="15668"/>
                  <a:pt x="42062" y="15608"/>
                </a:cubicBezTo>
                <a:cubicBezTo>
                  <a:pt x="42003" y="15601"/>
                  <a:pt x="41940" y="15595"/>
                  <a:pt x="41878" y="15595"/>
                </a:cubicBezTo>
                <a:cubicBezTo>
                  <a:pt x="41734" y="15595"/>
                  <a:pt x="41592" y="15624"/>
                  <a:pt x="41490" y="15719"/>
                </a:cubicBezTo>
                <a:cubicBezTo>
                  <a:pt x="41320" y="15864"/>
                  <a:pt x="41311" y="16120"/>
                  <a:pt x="41337" y="16351"/>
                </a:cubicBezTo>
                <a:cubicBezTo>
                  <a:pt x="41448" y="17306"/>
                  <a:pt x="41883" y="18193"/>
                  <a:pt x="42565" y="18867"/>
                </a:cubicBezTo>
                <a:cubicBezTo>
                  <a:pt x="42429" y="19609"/>
                  <a:pt x="42292" y="20266"/>
                  <a:pt x="42156" y="21017"/>
                </a:cubicBezTo>
                <a:cubicBezTo>
                  <a:pt x="41567" y="19711"/>
                  <a:pt x="40765" y="18526"/>
                  <a:pt x="39767" y="17494"/>
                </a:cubicBezTo>
                <a:cubicBezTo>
                  <a:pt x="39810" y="16385"/>
                  <a:pt x="39810" y="15276"/>
                  <a:pt x="39665" y="14175"/>
                </a:cubicBezTo>
                <a:cubicBezTo>
                  <a:pt x="39614" y="13809"/>
                  <a:pt x="39494" y="13374"/>
                  <a:pt x="39136" y="13271"/>
                </a:cubicBezTo>
                <a:cubicBezTo>
                  <a:pt x="39088" y="13258"/>
                  <a:pt x="39040" y="13251"/>
                  <a:pt x="38993" y="13251"/>
                </a:cubicBezTo>
                <a:cubicBezTo>
                  <a:pt x="38714" y="13251"/>
                  <a:pt x="38453" y="13469"/>
                  <a:pt x="38249" y="13681"/>
                </a:cubicBezTo>
                <a:cubicBezTo>
                  <a:pt x="36697" y="15276"/>
                  <a:pt x="35485" y="17178"/>
                  <a:pt x="34684" y="19259"/>
                </a:cubicBezTo>
                <a:cubicBezTo>
                  <a:pt x="34581" y="17161"/>
                  <a:pt x="34044" y="15088"/>
                  <a:pt x="33455" y="13075"/>
                </a:cubicBezTo>
                <a:cubicBezTo>
                  <a:pt x="33361" y="12768"/>
                  <a:pt x="33216" y="12418"/>
                  <a:pt x="32901" y="12367"/>
                </a:cubicBezTo>
                <a:cubicBezTo>
                  <a:pt x="32872" y="12362"/>
                  <a:pt x="32845" y="12359"/>
                  <a:pt x="32817" y="12359"/>
                </a:cubicBezTo>
                <a:cubicBezTo>
                  <a:pt x="32500" y="12359"/>
                  <a:pt x="32257" y="12708"/>
                  <a:pt x="32107" y="13007"/>
                </a:cubicBezTo>
                <a:cubicBezTo>
                  <a:pt x="30691" y="15873"/>
                  <a:pt x="29796" y="18969"/>
                  <a:pt x="29446" y="22151"/>
                </a:cubicBezTo>
                <a:cubicBezTo>
                  <a:pt x="28823" y="18671"/>
                  <a:pt x="27697" y="15301"/>
                  <a:pt x="26094" y="12154"/>
                </a:cubicBezTo>
                <a:cubicBezTo>
                  <a:pt x="25898" y="11778"/>
                  <a:pt x="25633" y="11361"/>
                  <a:pt x="25215" y="11343"/>
                </a:cubicBezTo>
                <a:cubicBezTo>
                  <a:pt x="25209" y="11343"/>
                  <a:pt x="25203" y="11343"/>
                  <a:pt x="25197" y="11343"/>
                </a:cubicBezTo>
                <a:cubicBezTo>
                  <a:pt x="24922" y="11343"/>
                  <a:pt x="24674" y="11528"/>
                  <a:pt x="24524" y="11770"/>
                </a:cubicBezTo>
                <a:cubicBezTo>
                  <a:pt x="24396" y="12017"/>
                  <a:pt x="24311" y="12290"/>
                  <a:pt x="24285" y="12572"/>
                </a:cubicBezTo>
                <a:cubicBezTo>
                  <a:pt x="23774" y="15523"/>
                  <a:pt x="23765" y="18543"/>
                  <a:pt x="23756" y="21545"/>
                </a:cubicBezTo>
                <a:cubicBezTo>
                  <a:pt x="23048" y="18876"/>
                  <a:pt x="22085" y="16334"/>
                  <a:pt x="21018" y="13792"/>
                </a:cubicBezTo>
                <a:cubicBezTo>
                  <a:pt x="20887" y="13495"/>
                  <a:pt x="20683" y="13151"/>
                  <a:pt x="20369" y="13151"/>
                </a:cubicBezTo>
                <a:cubicBezTo>
                  <a:pt x="20358" y="13151"/>
                  <a:pt x="20347" y="13151"/>
                  <a:pt x="20336" y="13152"/>
                </a:cubicBezTo>
                <a:cubicBezTo>
                  <a:pt x="20037" y="13186"/>
                  <a:pt x="19884" y="13502"/>
                  <a:pt x="19781" y="13775"/>
                </a:cubicBezTo>
                <a:lnTo>
                  <a:pt x="18886" y="16103"/>
                </a:lnTo>
                <a:cubicBezTo>
                  <a:pt x="18835" y="14807"/>
                  <a:pt x="18613" y="13519"/>
                  <a:pt x="18229" y="12282"/>
                </a:cubicBezTo>
                <a:cubicBezTo>
                  <a:pt x="18144" y="12017"/>
                  <a:pt x="18016" y="11710"/>
                  <a:pt x="17734" y="11642"/>
                </a:cubicBezTo>
                <a:cubicBezTo>
                  <a:pt x="17703" y="11635"/>
                  <a:pt x="17672" y="11631"/>
                  <a:pt x="17640" y="11631"/>
                </a:cubicBezTo>
                <a:cubicBezTo>
                  <a:pt x="17448" y="11631"/>
                  <a:pt x="17256" y="11755"/>
                  <a:pt x="17095" y="11872"/>
                </a:cubicBezTo>
                <a:cubicBezTo>
                  <a:pt x="16694" y="12179"/>
                  <a:pt x="16293" y="12486"/>
                  <a:pt x="15909" y="12811"/>
                </a:cubicBezTo>
                <a:cubicBezTo>
                  <a:pt x="16267" y="11062"/>
                  <a:pt x="16617" y="9433"/>
                  <a:pt x="16455" y="7650"/>
                </a:cubicBezTo>
                <a:cubicBezTo>
                  <a:pt x="16421" y="7198"/>
                  <a:pt x="16293" y="6677"/>
                  <a:pt x="15866" y="6507"/>
                </a:cubicBezTo>
                <a:cubicBezTo>
                  <a:pt x="15779" y="6480"/>
                  <a:pt x="15690" y="6466"/>
                  <a:pt x="15600" y="6466"/>
                </a:cubicBezTo>
                <a:cubicBezTo>
                  <a:pt x="15410" y="6466"/>
                  <a:pt x="15221" y="6527"/>
                  <a:pt x="15064" y="6643"/>
                </a:cubicBezTo>
                <a:cubicBezTo>
                  <a:pt x="14843" y="6814"/>
                  <a:pt x="14646" y="7027"/>
                  <a:pt x="14484" y="7258"/>
                </a:cubicBezTo>
                <a:lnTo>
                  <a:pt x="12019" y="10516"/>
                </a:lnTo>
                <a:cubicBezTo>
                  <a:pt x="12258" y="9237"/>
                  <a:pt x="12360" y="7693"/>
                  <a:pt x="12130" y="6405"/>
                </a:cubicBezTo>
                <a:cubicBezTo>
                  <a:pt x="12087" y="6166"/>
                  <a:pt x="12019" y="5910"/>
                  <a:pt x="11823" y="5782"/>
                </a:cubicBezTo>
                <a:cubicBezTo>
                  <a:pt x="11732" y="5721"/>
                  <a:pt x="11630" y="5698"/>
                  <a:pt x="11523" y="5698"/>
                </a:cubicBezTo>
                <a:cubicBezTo>
                  <a:pt x="11359" y="5698"/>
                  <a:pt x="11185" y="5754"/>
                  <a:pt x="11030" y="5816"/>
                </a:cubicBezTo>
                <a:cubicBezTo>
                  <a:pt x="10381" y="6080"/>
                  <a:pt x="9776" y="6439"/>
                  <a:pt x="9238" y="6882"/>
                </a:cubicBezTo>
                <a:cubicBezTo>
                  <a:pt x="9068" y="5850"/>
                  <a:pt x="9272" y="4980"/>
                  <a:pt x="9076" y="3948"/>
                </a:cubicBezTo>
                <a:cubicBezTo>
                  <a:pt x="8880" y="2916"/>
                  <a:pt x="8283" y="1858"/>
                  <a:pt x="7285" y="1551"/>
                </a:cubicBezTo>
                <a:cubicBezTo>
                  <a:pt x="7080" y="1488"/>
                  <a:pt x="6871" y="1460"/>
                  <a:pt x="6660" y="1460"/>
                </a:cubicBezTo>
                <a:cubicBezTo>
                  <a:pt x="6072" y="1460"/>
                  <a:pt x="5475" y="1678"/>
                  <a:pt x="4948" y="1960"/>
                </a:cubicBezTo>
                <a:cubicBezTo>
                  <a:pt x="3301" y="2847"/>
                  <a:pt x="2047" y="4315"/>
                  <a:pt x="1425" y="6072"/>
                </a:cubicBezTo>
                <a:cubicBezTo>
                  <a:pt x="1369" y="6067"/>
                  <a:pt x="1314" y="6064"/>
                  <a:pt x="1259" y="6064"/>
                </a:cubicBezTo>
                <a:cubicBezTo>
                  <a:pt x="787" y="6064"/>
                  <a:pt x="329" y="6258"/>
                  <a:pt x="0" y="6609"/>
                </a:cubicBezTo>
                <a:lnTo>
                  <a:pt x="0" y="34443"/>
                </a:lnTo>
                <a:lnTo>
                  <a:pt x="79842" y="34443"/>
                </a:lnTo>
                <a:lnTo>
                  <a:pt x="80754" y="2907"/>
                </a:lnTo>
                <a:lnTo>
                  <a:pt x="80754" y="2907"/>
                </a:lnTo>
                <a:cubicBezTo>
                  <a:pt x="80260" y="3155"/>
                  <a:pt x="79859" y="3564"/>
                  <a:pt x="79611" y="4059"/>
                </a:cubicBezTo>
                <a:cubicBezTo>
                  <a:pt x="79082" y="2805"/>
                  <a:pt x="78443" y="1431"/>
                  <a:pt x="77453" y="502"/>
                </a:cubicBezTo>
                <a:cubicBezTo>
                  <a:pt x="77257" y="297"/>
                  <a:pt x="77018" y="143"/>
                  <a:pt x="76762" y="50"/>
                </a:cubicBezTo>
                <a:cubicBezTo>
                  <a:pt x="76670" y="17"/>
                  <a:pt x="76574" y="1"/>
                  <a:pt x="764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a:off x="-480856" y="-463800"/>
            <a:ext cx="10093403" cy="4719063"/>
          </a:xfrm>
          <a:custGeom>
            <a:rect b="b" l="l" r="r" t="t"/>
            <a:pathLst>
              <a:path extrusionOk="0" h="39681" w="84872">
                <a:moveTo>
                  <a:pt x="36395" y="6848"/>
                </a:moveTo>
                <a:cubicBezTo>
                  <a:pt x="36480" y="6959"/>
                  <a:pt x="36566" y="7061"/>
                  <a:pt x="36651" y="7172"/>
                </a:cubicBezTo>
                <a:cubicBezTo>
                  <a:pt x="36873" y="7436"/>
                  <a:pt x="37094" y="7701"/>
                  <a:pt x="37325" y="7974"/>
                </a:cubicBezTo>
                <a:cubicBezTo>
                  <a:pt x="36037" y="8485"/>
                  <a:pt x="34749" y="8989"/>
                  <a:pt x="33444" y="9458"/>
                </a:cubicBezTo>
                <a:cubicBezTo>
                  <a:pt x="34442" y="8605"/>
                  <a:pt x="35431" y="7735"/>
                  <a:pt x="36395" y="6848"/>
                </a:cubicBezTo>
                <a:close/>
                <a:moveTo>
                  <a:pt x="41897" y="6447"/>
                </a:moveTo>
                <a:cubicBezTo>
                  <a:pt x="41709" y="8136"/>
                  <a:pt x="41530" y="9825"/>
                  <a:pt x="41377" y="11505"/>
                </a:cubicBezTo>
                <a:cubicBezTo>
                  <a:pt x="41172" y="11326"/>
                  <a:pt x="40976" y="11147"/>
                  <a:pt x="40779" y="10959"/>
                </a:cubicBezTo>
                <a:cubicBezTo>
                  <a:pt x="39816" y="10064"/>
                  <a:pt x="38903" y="9117"/>
                  <a:pt x="38033" y="8127"/>
                </a:cubicBezTo>
                <a:cubicBezTo>
                  <a:pt x="38596" y="7897"/>
                  <a:pt x="39159" y="7658"/>
                  <a:pt x="39722" y="7419"/>
                </a:cubicBezTo>
                <a:cubicBezTo>
                  <a:pt x="40447" y="7104"/>
                  <a:pt x="41180" y="6779"/>
                  <a:pt x="41897" y="6447"/>
                </a:cubicBezTo>
                <a:close/>
                <a:moveTo>
                  <a:pt x="26202" y="12281"/>
                </a:moveTo>
                <a:lnTo>
                  <a:pt x="26202" y="12281"/>
                </a:lnTo>
                <a:cubicBezTo>
                  <a:pt x="26116" y="12853"/>
                  <a:pt x="26039" y="13424"/>
                  <a:pt x="25963" y="14004"/>
                </a:cubicBezTo>
                <a:cubicBezTo>
                  <a:pt x="25801" y="13501"/>
                  <a:pt x="25647" y="12989"/>
                  <a:pt x="25502" y="12478"/>
                </a:cubicBezTo>
                <a:lnTo>
                  <a:pt x="26202" y="12281"/>
                </a:lnTo>
                <a:close/>
                <a:moveTo>
                  <a:pt x="31337" y="10652"/>
                </a:moveTo>
                <a:lnTo>
                  <a:pt x="31337" y="10652"/>
                </a:lnTo>
                <a:cubicBezTo>
                  <a:pt x="29742" y="11940"/>
                  <a:pt x="28112" y="13177"/>
                  <a:pt x="26449" y="14371"/>
                </a:cubicBezTo>
                <a:cubicBezTo>
                  <a:pt x="26543" y="13612"/>
                  <a:pt x="26645" y="12861"/>
                  <a:pt x="26765" y="12111"/>
                </a:cubicBezTo>
                <a:cubicBezTo>
                  <a:pt x="28163" y="11701"/>
                  <a:pt x="29562" y="11258"/>
                  <a:pt x="30944" y="10789"/>
                </a:cubicBezTo>
                <a:lnTo>
                  <a:pt x="31337" y="10652"/>
                </a:lnTo>
                <a:close/>
                <a:moveTo>
                  <a:pt x="24973" y="12623"/>
                </a:moveTo>
                <a:cubicBezTo>
                  <a:pt x="24990" y="12657"/>
                  <a:pt x="24999" y="12699"/>
                  <a:pt x="25007" y="12733"/>
                </a:cubicBezTo>
                <a:cubicBezTo>
                  <a:pt x="25221" y="13459"/>
                  <a:pt x="25459" y="14184"/>
                  <a:pt x="25690" y="14909"/>
                </a:cubicBezTo>
                <a:cubicBezTo>
                  <a:pt x="25604" y="14968"/>
                  <a:pt x="25519" y="15028"/>
                  <a:pt x="25434" y="15088"/>
                </a:cubicBezTo>
                <a:cubicBezTo>
                  <a:pt x="24939" y="15437"/>
                  <a:pt x="24444" y="15770"/>
                  <a:pt x="23941" y="16111"/>
                </a:cubicBezTo>
                <a:cubicBezTo>
                  <a:pt x="23890" y="15335"/>
                  <a:pt x="23839" y="14559"/>
                  <a:pt x="23788" y="13783"/>
                </a:cubicBezTo>
                <a:cubicBezTo>
                  <a:pt x="23779" y="13510"/>
                  <a:pt x="23762" y="13237"/>
                  <a:pt x="23745" y="12964"/>
                </a:cubicBezTo>
                <a:cubicBezTo>
                  <a:pt x="24163" y="12853"/>
                  <a:pt x="24572" y="12742"/>
                  <a:pt x="24973" y="12623"/>
                </a:cubicBezTo>
                <a:close/>
                <a:moveTo>
                  <a:pt x="23225" y="13100"/>
                </a:moveTo>
                <a:cubicBezTo>
                  <a:pt x="23276" y="14218"/>
                  <a:pt x="23353" y="15344"/>
                  <a:pt x="23438" y="16453"/>
                </a:cubicBezTo>
                <a:cubicBezTo>
                  <a:pt x="21553" y="17706"/>
                  <a:pt x="19642" y="18901"/>
                  <a:pt x="17697" y="20044"/>
                </a:cubicBezTo>
                <a:lnTo>
                  <a:pt x="17578" y="20121"/>
                </a:lnTo>
                <a:cubicBezTo>
                  <a:pt x="17288" y="18397"/>
                  <a:pt x="16998" y="16683"/>
                  <a:pt x="16699" y="14960"/>
                </a:cubicBezTo>
                <a:cubicBezTo>
                  <a:pt x="16682" y="14849"/>
                  <a:pt x="16656" y="14730"/>
                  <a:pt x="16639" y="14610"/>
                </a:cubicBezTo>
                <a:cubicBezTo>
                  <a:pt x="18405" y="14260"/>
                  <a:pt x="20154" y="13868"/>
                  <a:pt x="21894" y="13441"/>
                </a:cubicBezTo>
                <a:cubicBezTo>
                  <a:pt x="22337" y="13331"/>
                  <a:pt x="22781" y="13220"/>
                  <a:pt x="23225" y="13100"/>
                </a:cubicBezTo>
                <a:close/>
                <a:moveTo>
                  <a:pt x="56185" y="8912"/>
                </a:moveTo>
                <a:cubicBezTo>
                  <a:pt x="56526" y="9731"/>
                  <a:pt x="56927" y="10516"/>
                  <a:pt x="57396" y="11275"/>
                </a:cubicBezTo>
                <a:cubicBezTo>
                  <a:pt x="58061" y="12341"/>
                  <a:pt x="58795" y="13356"/>
                  <a:pt x="59605" y="14329"/>
                </a:cubicBezTo>
                <a:cubicBezTo>
                  <a:pt x="60399" y="15292"/>
                  <a:pt x="61235" y="16231"/>
                  <a:pt x="62105" y="17126"/>
                </a:cubicBezTo>
                <a:cubicBezTo>
                  <a:pt x="62966" y="18022"/>
                  <a:pt x="63904" y="18824"/>
                  <a:pt x="64919" y="19540"/>
                </a:cubicBezTo>
                <a:cubicBezTo>
                  <a:pt x="65926" y="20214"/>
                  <a:pt x="67009" y="20777"/>
                  <a:pt x="68144" y="21212"/>
                </a:cubicBezTo>
                <a:cubicBezTo>
                  <a:pt x="69372" y="21682"/>
                  <a:pt x="70635" y="22040"/>
                  <a:pt x="71931" y="22279"/>
                </a:cubicBezTo>
                <a:cubicBezTo>
                  <a:pt x="71127" y="22324"/>
                  <a:pt x="70323" y="22347"/>
                  <a:pt x="69519" y="22347"/>
                </a:cubicBezTo>
                <a:cubicBezTo>
                  <a:pt x="68073" y="22347"/>
                  <a:pt x="66629" y="22273"/>
                  <a:pt x="65192" y="22125"/>
                </a:cubicBezTo>
                <a:cubicBezTo>
                  <a:pt x="61985" y="21792"/>
                  <a:pt x="58820" y="21093"/>
                  <a:pt x="55775" y="20035"/>
                </a:cubicBezTo>
                <a:cubicBezTo>
                  <a:pt x="55920" y="17459"/>
                  <a:pt x="56065" y="14883"/>
                  <a:pt x="56142" y="12298"/>
                </a:cubicBezTo>
                <a:cubicBezTo>
                  <a:pt x="56168" y="11172"/>
                  <a:pt x="56185" y="10046"/>
                  <a:pt x="56185" y="8912"/>
                </a:cubicBezTo>
                <a:close/>
                <a:moveTo>
                  <a:pt x="41820" y="12469"/>
                </a:moveTo>
                <a:cubicBezTo>
                  <a:pt x="42903" y="13399"/>
                  <a:pt x="44029" y="14277"/>
                  <a:pt x="45198" y="15096"/>
                </a:cubicBezTo>
                <a:cubicBezTo>
                  <a:pt x="44626" y="16845"/>
                  <a:pt x="44123" y="18611"/>
                  <a:pt x="43688" y="20402"/>
                </a:cubicBezTo>
                <a:cubicBezTo>
                  <a:pt x="43228" y="22253"/>
                  <a:pt x="42835" y="24121"/>
                  <a:pt x="42502" y="26006"/>
                </a:cubicBezTo>
                <a:cubicBezTo>
                  <a:pt x="42161" y="27926"/>
                  <a:pt x="41888" y="29853"/>
                  <a:pt x="41684" y="31790"/>
                </a:cubicBezTo>
                <a:cubicBezTo>
                  <a:pt x="41487" y="33692"/>
                  <a:pt x="41351" y="35603"/>
                  <a:pt x="41300" y="37505"/>
                </a:cubicBezTo>
                <a:cubicBezTo>
                  <a:pt x="41300" y="37650"/>
                  <a:pt x="41291" y="37795"/>
                  <a:pt x="41291" y="37931"/>
                </a:cubicBezTo>
                <a:cubicBezTo>
                  <a:pt x="40626" y="34153"/>
                  <a:pt x="40720" y="30280"/>
                  <a:pt x="40890" y="26458"/>
                </a:cubicBezTo>
                <a:cubicBezTo>
                  <a:pt x="41087" y="22031"/>
                  <a:pt x="41368" y="17604"/>
                  <a:pt x="41752" y="13186"/>
                </a:cubicBezTo>
                <a:cubicBezTo>
                  <a:pt x="41777" y="12947"/>
                  <a:pt x="41794" y="12708"/>
                  <a:pt x="41820" y="12469"/>
                </a:cubicBezTo>
                <a:close/>
                <a:moveTo>
                  <a:pt x="13221" y="1"/>
                </a:moveTo>
                <a:cubicBezTo>
                  <a:pt x="13061" y="1"/>
                  <a:pt x="12898" y="130"/>
                  <a:pt x="12954" y="331"/>
                </a:cubicBezTo>
                <a:cubicBezTo>
                  <a:pt x="13603" y="2617"/>
                  <a:pt x="14166" y="4911"/>
                  <a:pt x="14669" y="7240"/>
                </a:cubicBezTo>
                <a:cubicBezTo>
                  <a:pt x="15172" y="9560"/>
                  <a:pt x="15616" y="11898"/>
                  <a:pt x="16025" y="14235"/>
                </a:cubicBezTo>
                <a:lnTo>
                  <a:pt x="16042" y="14303"/>
                </a:lnTo>
                <a:cubicBezTo>
                  <a:pt x="15283" y="14457"/>
                  <a:pt x="14524" y="14593"/>
                  <a:pt x="13773" y="14721"/>
                </a:cubicBezTo>
                <a:cubicBezTo>
                  <a:pt x="10694" y="15258"/>
                  <a:pt x="7597" y="15668"/>
                  <a:pt x="4484" y="15949"/>
                </a:cubicBezTo>
                <a:cubicBezTo>
                  <a:pt x="4100" y="15983"/>
                  <a:pt x="3716" y="16009"/>
                  <a:pt x="3324" y="16043"/>
                </a:cubicBezTo>
                <a:cubicBezTo>
                  <a:pt x="3067" y="16068"/>
                  <a:pt x="3052" y="16471"/>
                  <a:pt x="3301" y="16471"/>
                </a:cubicBezTo>
                <a:cubicBezTo>
                  <a:pt x="3308" y="16471"/>
                  <a:pt x="3316" y="16470"/>
                  <a:pt x="3324" y="16470"/>
                </a:cubicBezTo>
                <a:cubicBezTo>
                  <a:pt x="6454" y="16222"/>
                  <a:pt x="9568" y="15847"/>
                  <a:pt x="12656" y="15344"/>
                </a:cubicBezTo>
                <a:cubicBezTo>
                  <a:pt x="13816" y="15156"/>
                  <a:pt x="14967" y="14951"/>
                  <a:pt x="16110" y="14721"/>
                </a:cubicBezTo>
                <a:cubicBezTo>
                  <a:pt x="16443" y="16615"/>
                  <a:pt x="16759" y="18517"/>
                  <a:pt x="17083" y="20411"/>
                </a:cubicBezTo>
                <a:cubicBezTo>
                  <a:pt x="14626" y="21835"/>
                  <a:pt x="12135" y="23174"/>
                  <a:pt x="9602" y="24437"/>
                </a:cubicBezTo>
                <a:cubicBezTo>
                  <a:pt x="6864" y="25802"/>
                  <a:pt x="4092" y="27090"/>
                  <a:pt x="1285" y="28284"/>
                </a:cubicBezTo>
                <a:lnTo>
                  <a:pt x="219" y="28736"/>
                </a:lnTo>
                <a:cubicBezTo>
                  <a:pt x="1" y="28834"/>
                  <a:pt x="61" y="29164"/>
                  <a:pt x="249" y="29164"/>
                </a:cubicBezTo>
                <a:cubicBezTo>
                  <a:pt x="274" y="29164"/>
                  <a:pt x="301" y="29158"/>
                  <a:pt x="330" y="29145"/>
                </a:cubicBezTo>
                <a:cubicBezTo>
                  <a:pt x="3179" y="27951"/>
                  <a:pt x="5985" y="26680"/>
                  <a:pt x="8766" y="25332"/>
                </a:cubicBezTo>
                <a:cubicBezTo>
                  <a:pt x="11538" y="23976"/>
                  <a:pt x="14259" y="22535"/>
                  <a:pt x="16921" y="20999"/>
                </a:cubicBezTo>
                <a:lnTo>
                  <a:pt x="17160" y="20863"/>
                </a:lnTo>
                <a:cubicBezTo>
                  <a:pt x="17185" y="20999"/>
                  <a:pt x="17202" y="21127"/>
                  <a:pt x="17228" y="21264"/>
                </a:cubicBezTo>
                <a:cubicBezTo>
                  <a:pt x="17620" y="23609"/>
                  <a:pt x="18021" y="25955"/>
                  <a:pt x="18456" y="28292"/>
                </a:cubicBezTo>
                <a:cubicBezTo>
                  <a:pt x="18891" y="30630"/>
                  <a:pt x="19369" y="32958"/>
                  <a:pt x="19915" y="35270"/>
                </a:cubicBezTo>
                <a:lnTo>
                  <a:pt x="20128" y="36140"/>
                </a:lnTo>
                <a:cubicBezTo>
                  <a:pt x="20159" y="36272"/>
                  <a:pt x="20257" y="36329"/>
                  <a:pt x="20360" y="36329"/>
                </a:cubicBezTo>
                <a:cubicBezTo>
                  <a:pt x="20518" y="36329"/>
                  <a:pt x="20686" y="36196"/>
                  <a:pt x="20640" y="35995"/>
                </a:cubicBezTo>
                <a:cubicBezTo>
                  <a:pt x="20077" y="33683"/>
                  <a:pt x="19591" y="31363"/>
                  <a:pt x="19147" y="29026"/>
                </a:cubicBezTo>
                <a:cubicBezTo>
                  <a:pt x="18704" y="26697"/>
                  <a:pt x="18294" y="24351"/>
                  <a:pt x="17902" y="22006"/>
                </a:cubicBezTo>
                <a:cubicBezTo>
                  <a:pt x="17816" y="21528"/>
                  <a:pt x="17740" y="21050"/>
                  <a:pt x="17663" y="20573"/>
                </a:cubicBezTo>
                <a:cubicBezTo>
                  <a:pt x="19633" y="19421"/>
                  <a:pt x="21570" y="18210"/>
                  <a:pt x="23480" y="16947"/>
                </a:cubicBezTo>
                <a:cubicBezTo>
                  <a:pt x="23523" y="17613"/>
                  <a:pt x="23574" y="18278"/>
                  <a:pt x="23617" y="18943"/>
                </a:cubicBezTo>
                <a:cubicBezTo>
                  <a:pt x="23736" y="20863"/>
                  <a:pt x="23788" y="22782"/>
                  <a:pt x="23796" y="24710"/>
                </a:cubicBezTo>
                <a:cubicBezTo>
                  <a:pt x="23813" y="26637"/>
                  <a:pt x="23813" y="28531"/>
                  <a:pt x="23907" y="30442"/>
                </a:cubicBezTo>
                <a:cubicBezTo>
                  <a:pt x="23984" y="32336"/>
                  <a:pt x="24214" y="34221"/>
                  <a:pt x="24589" y="36080"/>
                </a:cubicBezTo>
                <a:cubicBezTo>
                  <a:pt x="24641" y="36311"/>
                  <a:pt x="24700" y="36532"/>
                  <a:pt x="24751" y="36763"/>
                </a:cubicBezTo>
                <a:cubicBezTo>
                  <a:pt x="24782" y="36896"/>
                  <a:pt x="24884" y="36954"/>
                  <a:pt x="24989" y="36954"/>
                </a:cubicBezTo>
                <a:cubicBezTo>
                  <a:pt x="25147" y="36954"/>
                  <a:pt x="25314" y="36823"/>
                  <a:pt x="25263" y="36618"/>
                </a:cubicBezTo>
                <a:cubicBezTo>
                  <a:pt x="24837" y="34792"/>
                  <a:pt x="24572" y="32933"/>
                  <a:pt x="24470" y="31056"/>
                </a:cubicBezTo>
                <a:cubicBezTo>
                  <a:pt x="24351" y="29162"/>
                  <a:pt x="24342" y="27260"/>
                  <a:pt x="24333" y="25358"/>
                </a:cubicBezTo>
                <a:cubicBezTo>
                  <a:pt x="24316" y="23456"/>
                  <a:pt x="24299" y="21545"/>
                  <a:pt x="24188" y="19643"/>
                </a:cubicBezTo>
                <a:cubicBezTo>
                  <a:pt x="24129" y="18628"/>
                  <a:pt x="24052" y="17621"/>
                  <a:pt x="23984" y="16606"/>
                </a:cubicBezTo>
                <a:cubicBezTo>
                  <a:pt x="24248" y="16436"/>
                  <a:pt x="24504" y="16256"/>
                  <a:pt x="24768" y="16077"/>
                </a:cubicBezTo>
                <a:cubicBezTo>
                  <a:pt x="25110" y="15838"/>
                  <a:pt x="25459" y="15600"/>
                  <a:pt x="25809" y="15352"/>
                </a:cubicBezTo>
                <a:lnTo>
                  <a:pt x="25809" y="15352"/>
                </a:lnTo>
                <a:cubicBezTo>
                  <a:pt x="25707" y="16282"/>
                  <a:pt x="25613" y="17203"/>
                  <a:pt x="25545" y="18124"/>
                </a:cubicBezTo>
                <a:cubicBezTo>
                  <a:pt x="25340" y="20666"/>
                  <a:pt x="25255" y="23217"/>
                  <a:pt x="25272" y="25776"/>
                </a:cubicBezTo>
                <a:cubicBezTo>
                  <a:pt x="25289" y="27192"/>
                  <a:pt x="25272" y="28634"/>
                  <a:pt x="25613" y="30024"/>
                </a:cubicBezTo>
                <a:cubicBezTo>
                  <a:pt x="25647" y="30156"/>
                  <a:pt x="25747" y="30212"/>
                  <a:pt x="25852" y="30212"/>
                </a:cubicBezTo>
                <a:cubicBezTo>
                  <a:pt x="26011" y="30212"/>
                  <a:pt x="26180" y="30080"/>
                  <a:pt x="26133" y="29879"/>
                </a:cubicBezTo>
                <a:cubicBezTo>
                  <a:pt x="25835" y="28676"/>
                  <a:pt x="25826" y="27431"/>
                  <a:pt x="25809" y="26194"/>
                </a:cubicBezTo>
                <a:cubicBezTo>
                  <a:pt x="25792" y="24923"/>
                  <a:pt x="25801" y="23652"/>
                  <a:pt x="25843" y="22390"/>
                </a:cubicBezTo>
                <a:cubicBezTo>
                  <a:pt x="25903" y="20462"/>
                  <a:pt x="26022" y="18542"/>
                  <a:pt x="26210" y="16623"/>
                </a:cubicBezTo>
                <a:cubicBezTo>
                  <a:pt x="26594" y="18005"/>
                  <a:pt x="26927" y="19413"/>
                  <a:pt x="27276" y="20811"/>
                </a:cubicBezTo>
                <a:cubicBezTo>
                  <a:pt x="27490" y="21673"/>
                  <a:pt x="27720" y="22535"/>
                  <a:pt x="27976" y="23379"/>
                </a:cubicBezTo>
                <a:cubicBezTo>
                  <a:pt x="28240" y="24266"/>
                  <a:pt x="28547" y="25128"/>
                  <a:pt x="28871" y="25989"/>
                </a:cubicBezTo>
                <a:cubicBezTo>
                  <a:pt x="29196" y="26851"/>
                  <a:pt x="29528" y="27678"/>
                  <a:pt x="29861" y="28514"/>
                </a:cubicBezTo>
                <a:cubicBezTo>
                  <a:pt x="30100" y="29111"/>
                  <a:pt x="30347" y="29700"/>
                  <a:pt x="30569" y="30305"/>
                </a:cubicBezTo>
                <a:cubicBezTo>
                  <a:pt x="30688" y="30638"/>
                  <a:pt x="30782" y="30979"/>
                  <a:pt x="30859" y="31329"/>
                </a:cubicBezTo>
                <a:cubicBezTo>
                  <a:pt x="30867" y="31363"/>
                  <a:pt x="30876" y="31397"/>
                  <a:pt x="30876" y="31431"/>
                </a:cubicBezTo>
                <a:cubicBezTo>
                  <a:pt x="30876" y="31440"/>
                  <a:pt x="30885" y="31483"/>
                  <a:pt x="30885" y="31491"/>
                </a:cubicBezTo>
                <a:cubicBezTo>
                  <a:pt x="30893" y="31542"/>
                  <a:pt x="30902" y="31602"/>
                  <a:pt x="30902" y="31653"/>
                </a:cubicBezTo>
                <a:lnTo>
                  <a:pt x="30902" y="31781"/>
                </a:lnTo>
                <a:lnTo>
                  <a:pt x="30902" y="31824"/>
                </a:lnTo>
                <a:lnTo>
                  <a:pt x="30902" y="31841"/>
                </a:lnTo>
                <a:cubicBezTo>
                  <a:pt x="30867" y="31977"/>
                  <a:pt x="30825" y="32114"/>
                  <a:pt x="30799" y="32267"/>
                </a:cubicBezTo>
                <a:cubicBezTo>
                  <a:pt x="30765" y="32549"/>
                  <a:pt x="30774" y="32847"/>
                  <a:pt x="30825" y="33129"/>
                </a:cubicBezTo>
                <a:cubicBezTo>
                  <a:pt x="30859" y="33359"/>
                  <a:pt x="30902" y="33581"/>
                  <a:pt x="30953" y="33811"/>
                </a:cubicBezTo>
                <a:cubicBezTo>
                  <a:pt x="30983" y="33943"/>
                  <a:pt x="31082" y="34000"/>
                  <a:pt x="31185" y="34000"/>
                </a:cubicBezTo>
                <a:cubicBezTo>
                  <a:pt x="31342" y="34000"/>
                  <a:pt x="31511" y="33867"/>
                  <a:pt x="31465" y="33666"/>
                </a:cubicBezTo>
                <a:cubicBezTo>
                  <a:pt x="31371" y="33308"/>
                  <a:pt x="31320" y="32941"/>
                  <a:pt x="31311" y="32574"/>
                </a:cubicBezTo>
                <a:cubicBezTo>
                  <a:pt x="31311" y="32523"/>
                  <a:pt x="31311" y="32472"/>
                  <a:pt x="31320" y="32429"/>
                </a:cubicBezTo>
                <a:cubicBezTo>
                  <a:pt x="31320" y="32404"/>
                  <a:pt x="31320" y="32378"/>
                  <a:pt x="31320" y="32361"/>
                </a:cubicBezTo>
                <a:cubicBezTo>
                  <a:pt x="31317" y="32388"/>
                  <a:pt x="31316" y="32398"/>
                  <a:pt x="31316" y="32398"/>
                </a:cubicBezTo>
                <a:cubicBezTo>
                  <a:pt x="31316" y="32398"/>
                  <a:pt x="31320" y="32353"/>
                  <a:pt x="31320" y="32336"/>
                </a:cubicBezTo>
                <a:cubicBezTo>
                  <a:pt x="31337" y="32267"/>
                  <a:pt x="31354" y="32199"/>
                  <a:pt x="31371" y="32131"/>
                </a:cubicBezTo>
                <a:cubicBezTo>
                  <a:pt x="31516" y="31619"/>
                  <a:pt x="31371" y="31099"/>
                  <a:pt x="31226" y="30604"/>
                </a:cubicBezTo>
                <a:cubicBezTo>
                  <a:pt x="31055" y="30024"/>
                  <a:pt x="30825" y="29469"/>
                  <a:pt x="30595" y="28915"/>
                </a:cubicBezTo>
                <a:cubicBezTo>
                  <a:pt x="30279" y="28113"/>
                  <a:pt x="29955" y="27311"/>
                  <a:pt x="29639" y="26510"/>
                </a:cubicBezTo>
                <a:cubicBezTo>
                  <a:pt x="29298" y="25631"/>
                  <a:pt x="28965" y="24744"/>
                  <a:pt x="28675" y="23840"/>
                </a:cubicBezTo>
                <a:cubicBezTo>
                  <a:pt x="28411" y="23021"/>
                  <a:pt x="28189" y="22193"/>
                  <a:pt x="27976" y="21357"/>
                </a:cubicBezTo>
                <a:cubicBezTo>
                  <a:pt x="27498" y="19532"/>
                  <a:pt x="27097" y="17681"/>
                  <a:pt x="26551" y="15873"/>
                </a:cubicBezTo>
                <a:cubicBezTo>
                  <a:pt x="26492" y="15659"/>
                  <a:pt x="26423" y="15446"/>
                  <a:pt x="26355" y="15241"/>
                </a:cubicBezTo>
                <a:cubicBezTo>
                  <a:pt x="26372" y="15139"/>
                  <a:pt x="26381" y="15045"/>
                  <a:pt x="26389" y="14951"/>
                </a:cubicBezTo>
                <a:cubicBezTo>
                  <a:pt x="28351" y="13552"/>
                  <a:pt x="30262" y="12102"/>
                  <a:pt x="32121" y="10575"/>
                </a:cubicBezTo>
                <a:cubicBezTo>
                  <a:pt x="32249" y="10473"/>
                  <a:pt x="32377" y="10362"/>
                  <a:pt x="32505" y="10260"/>
                </a:cubicBezTo>
                <a:lnTo>
                  <a:pt x="32574" y="10234"/>
                </a:lnTo>
                <a:lnTo>
                  <a:pt x="32574" y="10234"/>
                </a:lnTo>
                <a:cubicBezTo>
                  <a:pt x="32539" y="11121"/>
                  <a:pt x="32522" y="12008"/>
                  <a:pt x="32522" y="12887"/>
                </a:cubicBezTo>
                <a:cubicBezTo>
                  <a:pt x="32514" y="14883"/>
                  <a:pt x="32565" y="16871"/>
                  <a:pt x="32684" y="18867"/>
                </a:cubicBezTo>
                <a:cubicBezTo>
                  <a:pt x="32804" y="20863"/>
                  <a:pt x="32974" y="22833"/>
                  <a:pt x="33213" y="24795"/>
                </a:cubicBezTo>
                <a:cubicBezTo>
                  <a:pt x="33461" y="26765"/>
                  <a:pt x="33759" y="28727"/>
                  <a:pt x="34117" y="30689"/>
                </a:cubicBezTo>
                <a:cubicBezTo>
                  <a:pt x="34484" y="32643"/>
                  <a:pt x="34902" y="34579"/>
                  <a:pt x="35388" y="36498"/>
                </a:cubicBezTo>
                <a:cubicBezTo>
                  <a:pt x="35457" y="36746"/>
                  <a:pt x="35516" y="36984"/>
                  <a:pt x="35576" y="37232"/>
                </a:cubicBezTo>
                <a:cubicBezTo>
                  <a:pt x="35610" y="37364"/>
                  <a:pt x="35712" y="37420"/>
                  <a:pt x="35817" y="37420"/>
                </a:cubicBezTo>
                <a:cubicBezTo>
                  <a:pt x="35978" y="37420"/>
                  <a:pt x="36148" y="37288"/>
                  <a:pt x="36096" y="37087"/>
                </a:cubicBezTo>
                <a:cubicBezTo>
                  <a:pt x="35593" y="35176"/>
                  <a:pt x="35158" y="33257"/>
                  <a:pt x="34783" y="31312"/>
                </a:cubicBezTo>
                <a:cubicBezTo>
                  <a:pt x="34407" y="29376"/>
                  <a:pt x="34092" y="27422"/>
                  <a:pt x="33836" y="25452"/>
                </a:cubicBezTo>
                <a:cubicBezTo>
                  <a:pt x="33580" y="23490"/>
                  <a:pt x="33392" y="21528"/>
                  <a:pt x="33256" y="19558"/>
                </a:cubicBezTo>
                <a:cubicBezTo>
                  <a:pt x="33128" y="17587"/>
                  <a:pt x="33051" y="15608"/>
                  <a:pt x="33043" y="13612"/>
                </a:cubicBezTo>
                <a:cubicBezTo>
                  <a:pt x="33043" y="12418"/>
                  <a:pt x="33060" y="11224"/>
                  <a:pt x="33102" y="10038"/>
                </a:cubicBezTo>
                <a:cubicBezTo>
                  <a:pt x="34621" y="9492"/>
                  <a:pt x="36122" y="8912"/>
                  <a:pt x="37615" y="8306"/>
                </a:cubicBezTo>
                <a:cubicBezTo>
                  <a:pt x="38255" y="9031"/>
                  <a:pt x="38920" y="9739"/>
                  <a:pt x="39611" y="10430"/>
                </a:cubicBezTo>
                <a:cubicBezTo>
                  <a:pt x="40165" y="10985"/>
                  <a:pt x="40737" y="11522"/>
                  <a:pt x="41325" y="12043"/>
                </a:cubicBezTo>
                <a:lnTo>
                  <a:pt x="41291" y="12384"/>
                </a:lnTo>
                <a:cubicBezTo>
                  <a:pt x="41087" y="14610"/>
                  <a:pt x="40916" y="16828"/>
                  <a:pt x="40771" y="19054"/>
                </a:cubicBezTo>
                <a:cubicBezTo>
                  <a:pt x="40626" y="21281"/>
                  <a:pt x="40498" y="23524"/>
                  <a:pt x="40387" y="25776"/>
                </a:cubicBezTo>
                <a:cubicBezTo>
                  <a:pt x="40285" y="27934"/>
                  <a:pt x="40199" y="30101"/>
                  <a:pt x="40242" y="32267"/>
                </a:cubicBezTo>
                <a:cubicBezTo>
                  <a:pt x="40293" y="34434"/>
                  <a:pt x="40472" y="36584"/>
                  <a:pt x="40890" y="38699"/>
                </a:cubicBezTo>
                <a:cubicBezTo>
                  <a:pt x="40941" y="38963"/>
                  <a:pt x="41001" y="39228"/>
                  <a:pt x="41061" y="39492"/>
                </a:cubicBezTo>
                <a:cubicBezTo>
                  <a:pt x="41091" y="39624"/>
                  <a:pt x="41190" y="39681"/>
                  <a:pt x="41293" y="39681"/>
                </a:cubicBezTo>
                <a:cubicBezTo>
                  <a:pt x="41451" y="39681"/>
                  <a:pt x="41619" y="39548"/>
                  <a:pt x="41573" y="39347"/>
                </a:cubicBezTo>
                <a:cubicBezTo>
                  <a:pt x="41504" y="39040"/>
                  <a:pt x="41436" y="38733"/>
                  <a:pt x="41377" y="38426"/>
                </a:cubicBezTo>
                <a:lnTo>
                  <a:pt x="41377" y="38426"/>
                </a:lnTo>
                <a:cubicBezTo>
                  <a:pt x="41429" y="38463"/>
                  <a:pt x="41487" y="38480"/>
                  <a:pt x="41544" y="38480"/>
                </a:cubicBezTo>
                <a:cubicBezTo>
                  <a:pt x="41683" y="38480"/>
                  <a:pt x="41814" y="38379"/>
                  <a:pt x="41820" y="38221"/>
                </a:cubicBezTo>
                <a:cubicBezTo>
                  <a:pt x="41846" y="36319"/>
                  <a:pt x="41965" y="34417"/>
                  <a:pt x="42144" y="32523"/>
                </a:cubicBezTo>
                <a:cubicBezTo>
                  <a:pt x="42323" y="30621"/>
                  <a:pt x="42579" y="28710"/>
                  <a:pt x="42903" y="26817"/>
                </a:cubicBezTo>
                <a:cubicBezTo>
                  <a:pt x="43219" y="24931"/>
                  <a:pt x="43603" y="23055"/>
                  <a:pt x="44046" y="21187"/>
                </a:cubicBezTo>
                <a:cubicBezTo>
                  <a:pt x="44473" y="19387"/>
                  <a:pt x="44959" y="17604"/>
                  <a:pt x="45514" y="15838"/>
                </a:cubicBezTo>
                <a:cubicBezTo>
                  <a:pt x="45565" y="15702"/>
                  <a:pt x="45607" y="15557"/>
                  <a:pt x="45650" y="15420"/>
                </a:cubicBezTo>
                <a:cubicBezTo>
                  <a:pt x="45923" y="15608"/>
                  <a:pt x="46205" y="15787"/>
                  <a:pt x="46477" y="15975"/>
                </a:cubicBezTo>
                <a:cubicBezTo>
                  <a:pt x="47731" y="16777"/>
                  <a:pt x="49019" y="17519"/>
                  <a:pt x="50342" y="18193"/>
                </a:cubicBezTo>
                <a:cubicBezTo>
                  <a:pt x="50316" y="21212"/>
                  <a:pt x="50299" y="24232"/>
                  <a:pt x="50265" y="27260"/>
                </a:cubicBezTo>
                <a:cubicBezTo>
                  <a:pt x="50248" y="29461"/>
                  <a:pt x="50222" y="31662"/>
                  <a:pt x="50205" y="33862"/>
                </a:cubicBezTo>
                <a:cubicBezTo>
                  <a:pt x="50205" y="34033"/>
                  <a:pt x="50337" y="34118"/>
                  <a:pt x="50470" y="34118"/>
                </a:cubicBezTo>
                <a:cubicBezTo>
                  <a:pt x="50602" y="34118"/>
                  <a:pt x="50734" y="34033"/>
                  <a:pt x="50734" y="33862"/>
                </a:cubicBezTo>
                <a:cubicBezTo>
                  <a:pt x="50777" y="29939"/>
                  <a:pt x="50811" y="26015"/>
                  <a:pt x="50845" y="22091"/>
                </a:cubicBezTo>
                <a:cubicBezTo>
                  <a:pt x="50853" y="20888"/>
                  <a:pt x="50862" y="19677"/>
                  <a:pt x="50870" y="18457"/>
                </a:cubicBezTo>
                <a:cubicBezTo>
                  <a:pt x="52014" y="19020"/>
                  <a:pt x="53174" y="19532"/>
                  <a:pt x="54368" y="19984"/>
                </a:cubicBezTo>
                <a:cubicBezTo>
                  <a:pt x="54649" y="20095"/>
                  <a:pt x="54931" y="20197"/>
                  <a:pt x="55221" y="20308"/>
                </a:cubicBezTo>
                <a:cubicBezTo>
                  <a:pt x="55101" y="22415"/>
                  <a:pt x="54990" y="24531"/>
                  <a:pt x="54880" y="26646"/>
                </a:cubicBezTo>
                <a:lnTo>
                  <a:pt x="54573" y="32284"/>
                </a:lnTo>
                <a:cubicBezTo>
                  <a:pt x="54564" y="32455"/>
                  <a:pt x="54692" y="32540"/>
                  <a:pt x="54825" y="32540"/>
                </a:cubicBezTo>
                <a:cubicBezTo>
                  <a:pt x="54959" y="32540"/>
                  <a:pt x="55097" y="32455"/>
                  <a:pt x="55110" y="32284"/>
                </a:cubicBezTo>
                <a:cubicBezTo>
                  <a:pt x="55289" y="28949"/>
                  <a:pt x="55468" y="25614"/>
                  <a:pt x="55647" y="22287"/>
                </a:cubicBezTo>
                <a:cubicBezTo>
                  <a:pt x="55681" y="21682"/>
                  <a:pt x="55716" y="21084"/>
                  <a:pt x="55741" y="20487"/>
                </a:cubicBezTo>
                <a:cubicBezTo>
                  <a:pt x="60204" y="22012"/>
                  <a:pt x="64872" y="22785"/>
                  <a:pt x="69567" y="22785"/>
                </a:cubicBezTo>
                <a:cubicBezTo>
                  <a:pt x="70911" y="22785"/>
                  <a:pt x="72258" y="22721"/>
                  <a:pt x="73603" y="22594"/>
                </a:cubicBezTo>
                <a:lnTo>
                  <a:pt x="73740" y="22577"/>
                </a:lnTo>
                <a:cubicBezTo>
                  <a:pt x="74260" y="22645"/>
                  <a:pt x="74772" y="22697"/>
                  <a:pt x="75292" y="22739"/>
                </a:cubicBezTo>
                <a:cubicBezTo>
                  <a:pt x="78047" y="22970"/>
                  <a:pt x="80811" y="22918"/>
                  <a:pt x="83575" y="22995"/>
                </a:cubicBezTo>
                <a:cubicBezTo>
                  <a:pt x="83916" y="23004"/>
                  <a:pt x="84249" y="23012"/>
                  <a:pt x="84590" y="23029"/>
                </a:cubicBezTo>
                <a:cubicBezTo>
                  <a:pt x="84871" y="23029"/>
                  <a:pt x="84871" y="22603"/>
                  <a:pt x="84598" y="22594"/>
                </a:cubicBezTo>
                <a:cubicBezTo>
                  <a:pt x="81877" y="22475"/>
                  <a:pt x="79148" y="22535"/>
                  <a:pt x="76427" y="22381"/>
                </a:cubicBezTo>
                <a:cubicBezTo>
                  <a:pt x="75957" y="22355"/>
                  <a:pt x="75488" y="22313"/>
                  <a:pt x="75019" y="22270"/>
                </a:cubicBezTo>
                <a:cubicBezTo>
                  <a:pt x="75051" y="22149"/>
                  <a:pt x="75000" y="22013"/>
                  <a:pt x="74857" y="22013"/>
                </a:cubicBezTo>
                <a:cubicBezTo>
                  <a:pt x="74849" y="22013"/>
                  <a:pt x="74840" y="22013"/>
                  <a:pt x="74831" y="22014"/>
                </a:cubicBezTo>
                <a:cubicBezTo>
                  <a:pt x="74473" y="22065"/>
                  <a:pt x="74115" y="22099"/>
                  <a:pt x="73765" y="22134"/>
                </a:cubicBezTo>
                <a:cubicBezTo>
                  <a:pt x="72221" y="21946"/>
                  <a:pt x="70694" y="21613"/>
                  <a:pt x="69210" y="21144"/>
                </a:cubicBezTo>
                <a:cubicBezTo>
                  <a:pt x="68084" y="20777"/>
                  <a:pt x="67001" y="20291"/>
                  <a:pt x="65977" y="19694"/>
                </a:cubicBezTo>
                <a:cubicBezTo>
                  <a:pt x="64937" y="19063"/>
                  <a:pt x="63964" y="18321"/>
                  <a:pt x="63086" y="17485"/>
                </a:cubicBezTo>
                <a:cubicBezTo>
                  <a:pt x="62198" y="16640"/>
                  <a:pt x="61380" y="15736"/>
                  <a:pt x="60578" y="14806"/>
                </a:cubicBezTo>
                <a:cubicBezTo>
                  <a:pt x="59767" y="13885"/>
                  <a:pt x="59008" y="12913"/>
                  <a:pt x="58309" y="11906"/>
                </a:cubicBezTo>
                <a:cubicBezTo>
                  <a:pt x="57422" y="10592"/>
                  <a:pt x="56662" y="9176"/>
                  <a:pt x="56168" y="7667"/>
                </a:cubicBezTo>
                <a:cubicBezTo>
                  <a:pt x="56159" y="7342"/>
                  <a:pt x="56151" y="7010"/>
                  <a:pt x="56142" y="6686"/>
                </a:cubicBezTo>
                <a:cubicBezTo>
                  <a:pt x="56134" y="6538"/>
                  <a:pt x="56014" y="6426"/>
                  <a:pt x="55870" y="6426"/>
                </a:cubicBezTo>
                <a:cubicBezTo>
                  <a:pt x="55856" y="6426"/>
                  <a:pt x="55841" y="6427"/>
                  <a:pt x="55826" y="6430"/>
                </a:cubicBezTo>
                <a:cubicBezTo>
                  <a:pt x="55733" y="5986"/>
                  <a:pt x="55656" y="5534"/>
                  <a:pt x="55613" y="5082"/>
                </a:cubicBezTo>
                <a:cubicBezTo>
                  <a:pt x="55588" y="4775"/>
                  <a:pt x="55571" y="4476"/>
                  <a:pt x="55571" y="4169"/>
                </a:cubicBezTo>
                <a:cubicBezTo>
                  <a:pt x="55571" y="4029"/>
                  <a:pt x="55464" y="3958"/>
                  <a:pt x="55357" y="3958"/>
                </a:cubicBezTo>
                <a:cubicBezTo>
                  <a:pt x="55251" y="3958"/>
                  <a:pt x="55144" y="4029"/>
                  <a:pt x="55144" y="4169"/>
                </a:cubicBezTo>
                <a:cubicBezTo>
                  <a:pt x="55161" y="5236"/>
                  <a:pt x="55323" y="6310"/>
                  <a:pt x="55622" y="7342"/>
                </a:cubicBezTo>
                <a:cubicBezTo>
                  <a:pt x="55707" y="10439"/>
                  <a:pt x="55579" y="13552"/>
                  <a:pt x="55417" y="16649"/>
                </a:cubicBezTo>
                <a:cubicBezTo>
                  <a:pt x="55366" y="17715"/>
                  <a:pt x="55306" y="18781"/>
                  <a:pt x="55246" y="19856"/>
                </a:cubicBezTo>
                <a:cubicBezTo>
                  <a:pt x="53754" y="19319"/>
                  <a:pt x="52295" y="18696"/>
                  <a:pt x="50879" y="17988"/>
                </a:cubicBezTo>
                <a:cubicBezTo>
                  <a:pt x="50896" y="15455"/>
                  <a:pt x="50913" y="12921"/>
                  <a:pt x="50930" y="10388"/>
                </a:cubicBezTo>
                <a:cubicBezTo>
                  <a:pt x="50939" y="8187"/>
                  <a:pt x="50947" y="5986"/>
                  <a:pt x="50964" y="3785"/>
                </a:cubicBezTo>
                <a:cubicBezTo>
                  <a:pt x="50964" y="3615"/>
                  <a:pt x="50830" y="3530"/>
                  <a:pt x="50696" y="3530"/>
                </a:cubicBezTo>
                <a:cubicBezTo>
                  <a:pt x="50561" y="3530"/>
                  <a:pt x="50427" y="3615"/>
                  <a:pt x="50427" y="3785"/>
                </a:cubicBezTo>
                <a:cubicBezTo>
                  <a:pt x="50410" y="7709"/>
                  <a:pt x="50384" y="11625"/>
                  <a:pt x="50359" y="15548"/>
                </a:cubicBezTo>
                <a:lnTo>
                  <a:pt x="50342" y="17724"/>
                </a:lnTo>
                <a:cubicBezTo>
                  <a:pt x="49446" y="17263"/>
                  <a:pt x="48567" y="16768"/>
                  <a:pt x="47714" y="16248"/>
                </a:cubicBezTo>
                <a:cubicBezTo>
                  <a:pt x="47058" y="15847"/>
                  <a:pt x="46418" y="15429"/>
                  <a:pt x="45787" y="14994"/>
                </a:cubicBezTo>
                <a:cubicBezTo>
                  <a:pt x="46230" y="13638"/>
                  <a:pt x="46725" y="12290"/>
                  <a:pt x="47254" y="10959"/>
                </a:cubicBezTo>
                <a:cubicBezTo>
                  <a:pt x="47331" y="10763"/>
                  <a:pt x="47407" y="10567"/>
                  <a:pt x="47493" y="10379"/>
                </a:cubicBezTo>
                <a:cubicBezTo>
                  <a:pt x="47549" y="10174"/>
                  <a:pt x="47383" y="10040"/>
                  <a:pt x="47221" y="10040"/>
                </a:cubicBezTo>
                <a:cubicBezTo>
                  <a:pt x="47115" y="10040"/>
                  <a:pt x="47010" y="10098"/>
                  <a:pt x="46972" y="10234"/>
                </a:cubicBezTo>
                <a:cubicBezTo>
                  <a:pt x="46367" y="11693"/>
                  <a:pt x="45829" y="13177"/>
                  <a:pt x="45334" y="14678"/>
                </a:cubicBezTo>
                <a:cubicBezTo>
                  <a:pt x="44132" y="13834"/>
                  <a:pt x="42972" y="12921"/>
                  <a:pt x="41863" y="11949"/>
                </a:cubicBezTo>
                <a:cubicBezTo>
                  <a:pt x="42042" y="10029"/>
                  <a:pt x="42238" y="8110"/>
                  <a:pt x="42460" y="6191"/>
                </a:cubicBezTo>
                <a:cubicBezTo>
                  <a:pt x="44405" y="5295"/>
                  <a:pt x="46315" y="4340"/>
                  <a:pt x="48209" y="3333"/>
                </a:cubicBezTo>
                <a:cubicBezTo>
                  <a:pt x="48550" y="3154"/>
                  <a:pt x="48883" y="2967"/>
                  <a:pt x="49224" y="2779"/>
                </a:cubicBezTo>
                <a:cubicBezTo>
                  <a:pt x="49428" y="2669"/>
                  <a:pt x="49302" y="2385"/>
                  <a:pt x="49112" y="2385"/>
                </a:cubicBezTo>
                <a:cubicBezTo>
                  <a:pt x="49080" y="2385"/>
                  <a:pt x="49046" y="2394"/>
                  <a:pt x="49011" y="2412"/>
                </a:cubicBezTo>
                <a:cubicBezTo>
                  <a:pt x="46878" y="3581"/>
                  <a:pt x="44712" y="4673"/>
                  <a:pt x="42511" y="5705"/>
                </a:cubicBezTo>
                <a:cubicBezTo>
                  <a:pt x="42494" y="5568"/>
                  <a:pt x="42383" y="5466"/>
                  <a:pt x="42247" y="5466"/>
                </a:cubicBezTo>
                <a:cubicBezTo>
                  <a:pt x="42102" y="5466"/>
                  <a:pt x="41982" y="5585"/>
                  <a:pt x="41982" y="5730"/>
                </a:cubicBezTo>
                <a:cubicBezTo>
                  <a:pt x="41974" y="5807"/>
                  <a:pt x="41965" y="5884"/>
                  <a:pt x="41957" y="5961"/>
                </a:cubicBezTo>
                <a:cubicBezTo>
                  <a:pt x="41522" y="6157"/>
                  <a:pt x="41078" y="6361"/>
                  <a:pt x="40643" y="6558"/>
                </a:cubicBezTo>
                <a:cubicBezTo>
                  <a:pt x="39679" y="6984"/>
                  <a:pt x="38707" y="7394"/>
                  <a:pt x="37734" y="7795"/>
                </a:cubicBezTo>
                <a:cubicBezTo>
                  <a:pt x="37384" y="7394"/>
                  <a:pt x="37035" y="6984"/>
                  <a:pt x="36702" y="6566"/>
                </a:cubicBezTo>
                <a:cubicBezTo>
                  <a:pt x="37461" y="5858"/>
                  <a:pt x="38212" y="5142"/>
                  <a:pt x="38945" y="4408"/>
                </a:cubicBezTo>
                <a:cubicBezTo>
                  <a:pt x="39210" y="4135"/>
                  <a:pt x="39483" y="3871"/>
                  <a:pt x="39747" y="3598"/>
                </a:cubicBezTo>
                <a:cubicBezTo>
                  <a:pt x="39893" y="3446"/>
                  <a:pt x="39747" y="3228"/>
                  <a:pt x="39586" y="3228"/>
                </a:cubicBezTo>
                <a:cubicBezTo>
                  <a:pt x="39539" y="3228"/>
                  <a:pt x="39491" y="3246"/>
                  <a:pt x="39449" y="3291"/>
                </a:cubicBezTo>
                <a:cubicBezTo>
                  <a:pt x="38468" y="4297"/>
                  <a:pt x="37461" y="5270"/>
                  <a:pt x="36438" y="6225"/>
                </a:cubicBezTo>
                <a:cubicBezTo>
                  <a:pt x="35926" y="5577"/>
                  <a:pt x="35465" y="4877"/>
                  <a:pt x="35073" y="4152"/>
                </a:cubicBezTo>
                <a:cubicBezTo>
                  <a:pt x="34894" y="3811"/>
                  <a:pt x="34732" y="3461"/>
                  <a:pt x="34587" y="3103"/>
                </a:cubicBezTo>
                <a:cubicBezTo>
                  <a:pt x="34549" y="3005"/>
                  <a:pt x="34463" y="2962"/>
                  <a:pt x="34378" y="2962"/>
                </a:cubicBezTo>
                <a:cubicBezTo>
                  <a:pt x="34248" y="2962"/>
                  <a:pt x="34120" y="3063"/>
                  <a:pt x="34177" y="3222"/>
                </a:cubicBezTo>
                <a:cubicBezTo>
                  <a:pt x="34646" y="4425"/>
                  <a:pt x="35346" y="5500"/>
                  <a:pt x="36131" y="6515"/>
                </a:cubicBezTo>
                <a:cubicBezTo>
                  <a:pt x="35150" y="7419"/>
                  <a:pt x="34152" y="8306"/>
                  <a:pt x="33128" y="9168"/>
                </a:cubicBezTo>
                <a:cubicBezTo>
                  <a:pt x="33154" y="8673"/>
                  <a:pt x="33179" y="8178"/>
                  <a:pt x="33205" y="7692"/>
                </a:cubicBezTo>
                <a:cubicBezTo>
                  <a:pt x="33222" y="7445"/>
                  <a:pt x="33239" y="7189"/>
                  <a:pt x="33256" y="6942"/>
                </a:cubicBezTo>
                <a:cubicBezTo>
                  <a:pt x="33264" y="6771"/>
                  <a:pt x="33136" y="6686"/>
                  <a:pt x="33003" y="6686"/>
                </a:cubicBezTo>
                <a:cubicBezTo>
                  <a:pt x="32870" y="6686"/>
                  <a:pt x="32731" y="6771"/>
                  <a:pt x="32719" y="6942"/>
                </a:cubicBezTo>
                <a:cubicBezTo>
                  <a:pt x="32659" y="7837"/>
                  <a:pt x="32616" y="8733"/>
                  <a:pt x="32582" y="9629"/>
                </a:cubicBezTo>
                <a:lnTo>
                  <a:pt x="32283" y="9876"/>
                </a:lnTo>
                <a:lnTo>
                  <a:pt x="31883" y="10021"/>
                </a:lnTo>
                <a:cubicBezTo>
                  <a:pt x="30211" y="10601"/>
                  <a:pt x="28522" y="11147"/>
                  <a:pt x="26824" y="11650"/>
                </a:cubicBezTo>
                <a:cubicBezTo>
                  <a:pt x="26875" y="11309"/>
                  <a:pt x="26935" y="10959"/>
                  <a:pt x="26995" y="10618"/>
                </a:cubicBezTo>
                <a:cubicBezTo>
                  <a:pt x="27029" y="10482"/>
                  <a:pt x="26944" y="10337"/>
                  <a:pt x="26807" y="10294"/>
                </a:cubicBezTo>
                <a:cubicBezTo>
                  <a:pt x="26782" y="10286"/>
                  <a:pt x="26756" y="10283"/>
                  <a:pt x="26732" y="10283"/>
                </a:cubicBezTo>
                <a:cubicBezTo>
                  <a:pt x="26615" y="10283"/>
                  <a:pt x="26510" y="10362"/>
                  <a:pt x="26475" y="10482"/>
                </a:cubicBezTo>
                <a:cubicBezTo>
                  <a:pt x="26406" y="10925"/>
                  <a:pt x="26329" y="11369"/>
                  <a:pt x="26261" y="11821"/>
                </a:cubicBezTo>
                <a:cubicBezTo>
                  <a:pt x="25971" y="11906"/>
                  <a:pt x="25673" y="11991"/>
                  <a:pt x="25383" y="12068"/>
                </a:cubicBezTo>
                <a:cubicBezTo>
                  <a:pt x="25229" y="11539"/>
                  <a:pt x="25101" y="11002"/>
                  <a:pt x="24999" y="10456"/>
                </a:cubicBezTo>
                <a:cubicBezTo>
                  <a:pt x="24939" y="10183"/>
                  <a:pt x="24896" y="9910"/>
                  <a:pt x="24854" y="9646"/>
                </a:cubicBezTo>
                <a:cubicBezTo>
                  <a:pt x="24816" y="9505"/>
                  <a:pt x="24709" y="9444"/>
                  <a:pt x="24602" y="9444"/>
                </a:cubicBezTo>
                <a:cubicBezTo>
                  <a:pt x="24442" y="9444"/>
                  <a:pt x="24281" y="9578"/>
                  <a:pt x="24342" y="9782"/>
                </a:cubicBezTo>
                <a:cubicBezTo>
                  <a:pt x="24470" y="10601"/>
                  <a:pt x="24649" y="11411"/>
                  <a:pt x="24862" y="12213"/>
                </a:cubicBezTo>
                <a:cubicBezTo>
                  <a:pt x="24478" y="12324"/>
                  <a:pt x="24103" y="12426"/>
                  <a:pt x="23728" y="12529"/>
                </a:cubicBezTo>
                <a:cubicBezTo>
                  <a:pt x="23651" y="10993"/>
                  <a:pt x="23660" y="9458"/>
                  <a:pt x="23745" y="7922"/>
                </a:cubicBezTo>
                <a:cubicBezTo>
                  <a:pt x="23762" y="7684"/>
                  <a:pt x="23779" y="7436"/>
                  <a:pt x="23796" y="7197"/>
                </a:cubicBezTo>
                <a:cubicBezTo>
                  <a:pt x="23796" y="7052"/>
                  <a:pt x="23677" y="6933"/>
                  <a:pt x="23532" y="6933"/>
                </a:cubicBezTo>
                <a:cubicBezTo>
                  <a:pt x="23387" y="6933"/>
                  <a:pt x="23267" y="7052"/>
                  <a:pt x="23267" y="7197"/>
                </a:cubicBezTo>
                <a:cubicBezTo>
                  <a:pt x="23122" y="9014"/>
                  <a:pt x="23105" y="10840"/>
                  <a:pt x="23199" y="12665"/>
                </a:cubicBezTo>
                <a:lnTo>
                  <a:pt x="22943" y="12733"/>
                </a:lnTo>
                <a:cubicBezTo>
                  <a:pt x="20828" y="13279"/>
                  <a:pt x="18704" y="13774"/>
                  <a:pt x="16563" y="14201"/>
                </a:cubicBezTo>
                <a:cubicBezTo>
                  <a:pt x="16187" y="12111"/>
                  <a:pt x="15803" y="10038"/>
                  <a:pt x="15368" y="7965"/>
                </a:cubicBezTo>
                <a:cubicBezTo>
                  <a:pt x="14882" y="5645"/>
                  <a:pt x="14336" y="3333"/>
                  <a:pt x="13705" y="1039"/>
                </a:cubicBezTo>
                <a:cubicBezTo>
                  <a:pt x="13628" y="757"/>
                  <a:pt x="13543" y="467"/>
                  <a:pt x="13466" y="186"/>
                </a:cubicBezTo>
                <a:cubicBezTo>
                  <a:pt x="13429" y="57"/>
                  <a:pt x="13326" y="1"/>
                  <a:pt x="132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txBox="1"/>
          <p:nvPr>
            <p:ph type="title"/>
          </p:nvPr>
        </p:nvSpPr>
        <p:spPr>
          <a:xfrm>
            <a:off x="1940550" y="2962225"/>
            <a:ext cx="5262900" cy="109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3" name="Google Shape;773;p27"/>
          <p:cNvSpPr txBox="1"/>
          <p:nvPr>
            <p:ph idx="1" type="subTitle"/>
          </p:nvPr>
        </p:nvSpPr>
        <p:spPr>
          <a:xfrm>
            <a:off x="792600" y="4127349"/>
            <a:ext cx="7558800" cy="55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4" name="Google Shape;774;p27"/>
          <p:cNvSpPr/>
          <p:nvPr/>
        </p:nvSpPr>
        <p:spPr>
          <a:xfrm rot="6674781">
            <a:off x="8237119" y="4354221"/>
            <a:ext cx="887489" cy="1323348"/>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flipH="1" rot="9086848">
            <a:off x="8804030" y="3734101"/>
            <a:ext cx="731787" cy="1737205"/>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6" name="Google Shape;776;p27"/>
          <p:cNvGrpSpPr/>
          <p:nvPr/>
        </p:nvGrpSpPr>
        <p:grpSpPr>
          <a:xfrm rot="-423919">
            <a:off x="8217231" y="2874857"/>
            <a:ext cx="1107019" cy="1424999"/>
            <a:chOff x="8426701" y="1643346"/>
            <a:chExt cx="1107026" cy="1425009"/>
          </a:xfrm>
        </p:grpSpPr>
        <p:sp>
          <p:nvSpPr>
            <p:cNvPr id="777" name="Google Shape;777;p27"/>
            <p:cNvSpPr/>
            <p:nvPr/>
          </p:nvSpPr>
          <p:spPr>
            <a:xfrm>
              <a:off x="8426701" y="1643346"/>
              <a:ext cx="1107026" cy="1425009"/>
            </a:xfrm>
            <a:custGeom>
              <a:rect b="b" l="l" r="r" t="t"/>
              <a:pathLst>
                <a:path extrusionOk="0" h="12651" w="9828">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a:off x="8451825" y="1680875"/>
              <a:ext cx="999226" cy="1004171"/>
            </a:xfrm>
            <a:custGeom>
              <a:rect b="b" l="l" r="r" t="t"/>
              <a:pathLst>
                <a:path extrusionOk="0" fill="none" h="9248" w="9094">
                  <a:moveTo>
                    <a:pt x="9094" y="9247"/>
                  </a:moveTo>
                  <a:cubicBezTo>
                    <a:pt x="9094" y="9247"/>
                    <a:pt x="3660" y="294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7"/>
            <p:cNvSpPr/>
            <p:nvPr/>
          </p:nvSpPr>
          <p:spPr>
            <a:xfrm>
              <a:off x="8964775" y="1983401"/>
              <a:ext cx="100024" cy="274050"/>
            </a:xfrm>
            <a:custGeom>
              <a:rect b="b" l="l" r="r" t="t"/>
              <a:pathLst>
                <a:path extrusionOk="0" fill="none" h="2987" w="888">
                  <a:moveTo>
                    <a:pt x="1" y="1"/>
                  </a:moveTo>
                  <a:lnTo>
                    <a:pt x="888" y="2986"/>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7"/>
            <p:cNvSpPr/>
            <p:nvPr/>
          </p:nvSpPr>
          <p:spPr>
            <a:xfrm>
              <a:off x="8856200" y="2395675"/>
              <a:ext cx="447847" cy="123099"/>
            </a:xfrm>
            <a:custGeom>
              <a:rect b="b" l="l" r="r" t="t"/>
              <a:pathLst>
                <a:path extrusionOk="0" fill="none" h="1093" w="4436">
                  <a:moveTo>
                    <a:pt x="4436" y="1093"/>
                  </a:moveTo>
                  <a:lnTo>
                    <a:pt x="0" y="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27"/>
          <p:cNvGrpSpPr/>
          <p:nvPr/>
        </p:nvGrpSpPr>
        <p:grpSpPr>
          <a:xfrm flipH="1" rot="662827">
            <a:off x="81013" y="1794481"/>
            <a:ext cx="1698387" cy="3057450"/>
            <a:chOff x="7586078" y="1156181"/>
            <a:chExt cx="1864977" cy="3357346"/>
          </a:xfrm>
        </p:grpSpPr>
        <p:sp>
          <p:nvSpPr>
            <p:cNvPr id="782" name="Google Shape;782;p27"/>
            <p:cNvSpPr/>
            <p:nvPr/>
          </p:nvSpPr>
          <p:spPr>
            <a:xfrm>
              <a:off x="7684975" y="1177357"/>
              <a:ext cx="270111" cy="297032"/>
            </a:xfrm>
            <a:custGeom>
              <a:rect b="b" l="l" r="r" t="t"/>
              <a:pathLst>
                <a:path extrusionOk="0" h="2637" w="2398">
                  <a:moveTo>
                    <a:pt x="1" y="1"/>
                  </a:moveTo>
                  <a:cubicBezTo>
                    <a:pt x="1" y="1"/>
                    <a:pt x="43" y="2312"/>
                    <a:pt x="2312" y="2636"/>
                  </a:cubicBezTo>
                  <a:cubicBezTo>
                    <a:pt x="2312" y="2636"/>
                    <a:pt x="2398" y="86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7897299" y="1156181"/>
              <a:ext cx="291287" cy="388383"/>
            </a:xfrm>
            <a:custGeom>
              <a:rect b="b" l="l" r="r" t="t"/>
              <a:pathLst>
                <a:path extrusionOk="0" h="3448" w="2586">
                  <a:moveTo>
                    <a:pt x="1826" y="1"/>
                  </a:moveTo>
                  <a:cubicBezTo>
                    <a:pt x="1818" y="1"/>
                    <a:pt x="1" y="1434"/>
                    <a:pt x="1118" y="3447"/>
                  </a:cubicBezTo>
                  <a:cubicBezTo>
                    <a:pt x="1118" y="3447"/>
                    <a:pt x="2585" y="2432"/>
                    <a:pt x="18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7586078" y="1499393"/>
              <a:ext cx="395930" cy="136407"/>
            </a:xfrm>
            <a:custGeom>
              <a:rect b="b" l="l" r="r" t="t"/>
              <a:pathLst>
                <a:path extrusionOk="0" h="1211" w="3515">
                  <a:moveTo>
                    <a:pt x="1843" y="0"/>
                  </a:moveTo>
                  <a:cubicBezTo>
                    <a:pt x="1336" y="0"/>
                    <a:pt x="719" y="128"/>
                    <a:pt x="0" y="502"/>
                  </a:cubicBezTo>
                  <a:cubicBezTo>
                    <a:pt x="0" y="502"/>
                    <a:pt x="799" y="1211"/>
                    <a:pt x="1870" y="1211"/>
                  </a:cubicBezTo>
                  <a:cubicBezTo>
                    <a:pt x="2376" y="1211"/>
                    <a:pt x="2943" y="1053"/>
                    <a:pt x="3514" y="588"/>
                  </a:cubicBezTo>
                  <a:cubicBezTo>
                    <a:pt x="3514" y="588"/>
                    <a:pt x="2931" y="0"/>
                    <a:pt x="1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8028974" y="1296530"/>
              <a:ext cx="327782" cy="438282"/>
            </a:xfrm>
            <a:custGeom>
              <a:rect b="b" l="l" r="r" t="t"/>
              <a:pathLst>
                <a:path extrusionOk="0" h="3891" w="2910">
                  <a:moveTo>
                    <a:pt x="2056" y="0"/>
                  </a:moveTo>
                  <a:cubicBezTo>
                    <a:pt x="2056" y="0"/>
                    <a:pt x="1" y="1621"/>
                    <a:pt x="1254" y="3890"/>
                  </a:cubicBezTo>
                  <a:cubicBezTo>
                    <a:pt x="1254" y="3890"/>
                    <a:pt x="2909" y="2747"/>
                    <a:pt x="2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7676301" y="1684121"/>
              <a:ext cx="447857" cy="153979"/>
            </a:xfrm>
            <a:custGeom>
              <a:rect b="b" l="l" r="r" t="t"/>
              <a:pathLst>
                <a:path extrusionOk="0" h="1367" w="3976">
                  <a:moveTo>
                    <a:pt x="2089" y="0"/>
                  </a:moveTo>
                  <a:cubicBezTo>
                    <a:pt x="1514" y="0"/>
                    <a:pt x="816" y="145"/>
                    <a:pt x="1" y="568"/>
                  </a:cubicBezTo>
                  <a:cubicBezTo>
                    <a:pt x="1" y="568"/>
                    <a:pt x="905" y="1367"/>
                    <a:pt x="2116" y="1367"/>
                  </a:cubicBezTo>
                  <a:cubicBezTo>
                    <a:pt x="2689" y="1367"/>
                    <a:pt x="3330" y="1188"/>
                    <a:pt x="3976" y="662"/>
                  </a:cubicBezTo>
                  <a:cubicBezTo>
                    <a:pt x="3976" y="662"/>
                    <a:pt x="3318"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8161549" y="1470445"/>
              <a:ext cx="352788" cy="470835"/>
            </a:xfrm>
            <a:custGeom>
              <a:rect b="b" l="l" r="r" t="t"/>
              <a:pathLst>
                <a:path extrusionOk="0" h="4180" w="3132">
                  <a:moveTo>
                    <a:pt x="2210" y="0"/>
                  </a:moveTo>
                  <a:cubicBezTo>
                    <a:pt x="2210" y="0"/>
                    <a:pt x="1" y="1741"/>
                    <a:pt x="1357" y="4180"/>
                  </a:cubicBezTo>
                  <a:cubicBezTo>
                    <a:pt x="1357" y="4180"/>
                    <a:pt x="3131" y="2952"/>
                    <a:pt x="2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7783984" y="1886196"/>
              <a:ext cx="480522" cy="165581"/>
            </a:xfrm>
            <a:custGeom>
              <a:rect b="b" l="l" r="r" t="t"/>
              <a:pathLst>
                <a:path extrusionOk="0" h="1470" w="4266">
                  <a:moveTo>
                    <a:pt x="2239" y="1"/>
                  </a:moveTo>
                  <a:cubicBezTo>
                    <a:pt x="1623" y="1"/>
                    <a:pt x="874" y="155"/>
                    <a:pt x="0" y="608"/>
                  </a:cubicBezTo>
                  <a:cubicBezTo>
                    <a:pt x="0" y="608"/>
                    <a:pt x="972" y="1470"/>
                    <a:pt x="2271" y="1470"/>
                  </a:cubicBezTo>
                  <a:cubicBezTo>
                    <a:pt x="2885" y="1470"/>
                    <a:pt x="3573" y="1277"/>
                    <a:pt x="4265" y="711"/>
                  </a:cubicBezTo>
                  <a:cubicBezTo>
                    <a:pt x="4265" y="711"/>
                    <a:pt x="3559" y="1"/>
                    <a:pt x="2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8332648" y="1659679"/>
              <a:ext cx="399759" cy="539208"/>
            </a:xfrm>
            <a:custGeom>
              <a:rect b="b" l="l" r="r" t="t"/>
              <a:pathLst>
                <a:path extrusionOk="0" h="4787" w="3549">
                  <a:moveTo>
                    <a:pt x="2695" y="1"/>
                  </a:moveTo>
                  <a:cubicBezTo>
                    <a:pt x="2695" y="1"/>
                    <a:pt x="0" y="1852"/>
                    <a:pt x="1382" y="4786"/>
                  </a:cubicBezTo>
                  <a:cubicBezTo>
                    <a:pt x="1382" y="4786"/>
                    <a:pt x="3548" y="3507"/>
                    <a:pt x="26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7871392" y="2113502"/>
              <a:ext cx="557343" cy="194417"/>
            </a:xfrm>
            <a:custGeom>
              <a:rect b="b" l="l" r="r" t="t"/>
              <a:pathLst>
                <a:path extrusionOk="0" h="1726" w="4948">
                  <a:moveTo>
                    <a:pt x="2371" y="0"/>
                  </a:moveTo>
                  <a:cubicBezTo>
                    <a:pt x="1708" y="0"/>
                    <a:pt x="918" y="147"/>
                    <a:pt x="1" y="552"/>
                  </a:cubicBezTo>
                  <a:cubicBezTo>
                    <a:pt x="1" y="552"/>
                    <a:pt x="1169" y="1726"/>
                    <a:pt x="2793" y="1726"/>
                  </a:cubicBezTo>
                  <a:cubicBezTo>
                    <a:pt x="3452" y="1726"/>
                    <a:pt x="4187" y="1532"/>
                    <a:pt x="4948" y="987"/>
                  </a:cubicBezTo>
                  <a:cubicBezTo>
                    <a:pt x="4948" y="987"/>
                    <a:pt x="4090" y="0"/>
                    <a:pt x="2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8468040" y="1793269"/>
              <a:ext cx="517018" cy="698593"/>
            </a:xfrm>
            <a:custGeom>
              <a:rect b="b" l="l" r="r" t="t"/>
              <a:pathLst>
                <a:path extrusionOk="0" h="6202" w="4590">
                  <a:moveTo>
                    <a:pt x="3498" y="0"/>
                  </a:moveTo>
                  <a:cubicBezTo>
                    <a:pt x="3498" y="1"/>
                    <a:pt x="1" y="2406"/>
                    <a:pt x="1792" y="6202"/>
                  </a:cubicBezTo>
                  <a:cubicBezTo>
                    <a:pt x="1792" y="6202"/>
                    <a:pt x="4590" y="4538"/>
                    <a:pt x="34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7871392" y="2381246"/>
              <a:ext cx="722698" cy="251638"/>
            </a:xfrm>
            <a:custGeom>
              <a:rect b="b" l="l" r="r" t="t"/>
              <a:pathLst>
                <a:path extrusionOk="0" h="2234" w="6416">
                  <a:moveTo>
                    <a:pt x="3062" y="1"/>
                  </a:moveTo>
                  <a:cubicBezTo>
                    <a:pt x="2205" y="1"/>
                    <a:pt x="1185" y="189"/>
                    <a:pt x="1" y="709"/>
                  </a:cubicBezTo>
                  <a:cubicBezTo>
                    <a:pt x="1" y="709"/>
                    <a:pt x="1513" y="2234"/>
                    <a:pt x="3621" y="2234"/>
                  </a:cubicBezTo>
                  <a:cubicBezTo>
                    <a:pt x="4475" y="2234"/>
                    <a:pt x="5426" y="1984"/>
                    <a:pt x="6415" y="1280"/>
                  </a:cubicBezTo>
                  <a:cubicBezTo>
                    <a:pt x="6415" y="1280"/>
                    <a:pt x="5296" y="1"/>
                    <a:pt x="30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8645784" y="2113164"/>
              <a:ext cx="563200" cy="761108"/>
            </a:xfrm>
            <a:custGeom>
              <a:rect b="b" l="l" r="r" t="t"/>
              <a:pathLst>
                <a:path extrusionOk="0" h="6757" w="5000">
                  <a:moveTo>
                    <a:pt x="3805" y="1"/>
                  </a:moveTo>
                  <a:lnTo>
                    <a:pt x="3805" y="1"/>
                  </a:lnTo>
                  <a:cubicBezTo>
                    <a:pt x="3805" y="1"/>
                    <a:pt x="1" y="2620"/>
                    <a:pt x="1954" y="6757"/>
                  </a:cubicBezTo>
                  <a:cubicBezTo>
                    <a:pt x="1954" y="6757"/>
                    <a:pt x="4999" y="4948"/>
                    <a:pt x="38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7995632" y="2753518"/>
              <a:ext cx="786678" cy="274053"/>
            </a:xfrm>
            <a:custGeom>
              <a:rect b="b" l="l" r="r" t="t"/>
              <a:pathLst>
                <a:path extrusionOk="0" h="2433" w="6984">
                  <a:moveTo>
                    <a:pt x="3337" y="1"/>
                  </a:moveTo>
                  <a:cubicBezTo>
                    <a:pt x="2405" y="1"/>
                    <a:pt x="1295" y="206"/>
                    <a:pt x="6" y="773"/>
                  </a:cubicBezTo>
                  <a:cubicBezTo>
                    <a:pt x="0" y="773"/>
                    <a:pt x="1645" y="2433"/>
                    <a:pt x="3941" y="2433"/>
                  </a:cubicBezTo>
                  <a:cubicBezTo>
                    <a:pt x="4871" y="2433"/>
                    <a:pt x="5907" y="2160"/>
                    <a:pt x="6984" y="1396"/>
                  </a:cubicBezTo>
                  <a:cubicBezTo>
                    <a:pt x="6984" y="1396"/>
                    <a:pt x="5767" y="1"/>
                    <a:pt x="33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8839860" y="2507176"/>
              <a:ext cx="544952" cy="744776"/>
            </a:xfrm>
            <a:custGeom>
              <a:rect b="b" l="l" r="r" t="t"/>
              <a:pathLst>
                <a:path extrusionOk="0" h="6612" w="4838">
                  <a:moveTo>
                    <a:pt x="3976" y="0"/>
                  </a:moveTo>
                  <a:cubicBezTo>
                    <a:pt x="3975" y="0"/>
                    <a:pt x="1" y="2355"/>
                    <a:pt x="1673" y="6611"/>
                  </a:cubicBezTo>
                  <a:cubicBezTo>
                    <a:pt x="1673" y="6611"/>
                    <a:pt x="4837" y="5007"/>
                    <a:pt x="39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p:nvPr/>
          </p:nvSpPr>
          <p:spPr>
            <a:xfrm>
              <a:off x="8162563" y="3097631"/>
              <a:ext cx="780257" cy="280812"/>
            </a:xfrm>
            <a:custGeom>
              <a:rect b="b" l="l" r="r" t="t"/>
              <a:pathLst>
                <a:path extrusionOk="0" h="2493" w="6927">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7935821" y="1466615"/>
              <a:ext cx="1515233" cy="3046912"/>
            </a:xfrm>
            <a:custGeom>
              <a:rect b="b" l="l" r="r" t="t"/>
              <a:pathLst>
                <a:path extrusionOk="0" fill="none" h="27050" w="13452">
                  <a:moveTo>
                    <a:pt x="0" y="0"/>
                  </a:moveTo>
                  <a:cubicBezTo>
                    <a:pt x="0" y="0"/>
                    <a:pt x="3651" y="4649"/>
                    <a:pt x="6167" y="9341"/>
                  </a:cubicBezTo>
                  <a:cubicBezTo>
                    <a:pt x="8684" y="14041"/>
                    <a:pt x="12915" y="24430"/>
                    <a:pt x="13452" y="27049"/>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_1">
    <p:spTree>
      <p:nvGrpSpPr>
        <p:cNvPr id="798" name="Shape 798"/>
        <p:cNvGrpSpPr/>
        <p:nvPr/>
      </p:nvGrpSpPr>
      <p:grpSpPr>
        <a:xfrm>
          <a:off x="0" y="0"/>
          <a:ext cx="0" cy="0"/>
          <a:chOff x="0" y="0"/>
          <a:chExt cx="0" cy="0"/>
        </a:xfrm>
      </p:grpSpPr>
      <p:sp>
        <p:nvSpPr>
          <p:cNvPr id="799" name="Google Shape;799;p28"/>
          <p:cNvSpPr txBox="1"/>
          <p:nvPr>
            <p:ph type="title"/>
          </p:nvPr>
        </p:nvSpPr>
        <p:spPr>
          <a:xfrm>
            <a:off x="4781575" y="1038425"/>
            <a:ext cx="3650700" cy="978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0" name="Google Shape;800;p28"/>
          <p:cNvSpPr txBox="1"/>
          <p:nvPr>
            <p:ph idx="1" type="subTitle"/>
          </p:nvPr>
        </p:nvSpPr>
        <p:spPr>
          <a:xfrm>
            <a:off x="4973700" y="2354850"/>
            <a:ext cx="3458400" cy="122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1" name="Google Shape;801;p28"/>
          <p:cNvSpPr/>
          <p:nvPr/>
        </p:nvSpPr>
        <p:spPr>
          <a:xfrm>
            <a:off x="8163678" y="4790033"/>
            <a:ext cx="107" cy="362236"/>
          </a:xfrm>
          <a:custGeom>
            <a:rect b="b" l="l" r="r" t="t"/>
            <a:pathLst>
              <a:path extrusionOk="0" fill="none" h="3388" w="1">
                <a:moveTo>
                  <a:pt x="0" y="1"/>
                </a:moveTo>
                <a:lnTo>
                  <a:pt x="0" y="3387"/>
                </a:lnTo>
              </a:path>
            </a:pathLst>
          </a:custGeom>
          <a:noFill/>
          <a:ln cap="flat" cmpd="sng" w="2775">
            <a:solidFill>
              <a:srgbClr val="000000"/>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8"/>
          <p:cNvSpPr/>
          <p:nvPr/>
        </p:nvSpPr>
        <p:spPr>
          <a:xfrm>
            <a:off x="7487866" y="4941427"/>
            <a:ext cx="512669" cy="39346"/>
          </a:xfrm>
          <a:custGeom>
            <a:rect b="b" l="l" r="r" t="t"/>
            <a:pathLst>
              <a:path extrusionOk="0" fill="none" h="368" w="4795">
                <a:moveTo>
                  <a:pt x="4795" y="274"/>
                </a:moveTo>
                <a:cubicBezTo>
                  <a:pt x="4795" y="274"/>
                  <a:pt x="999" y="368"/>
                  <a:pt x="1" y="1"/>
                </a:cubicBezTo>
              </a:path>
            </a:pathLst>
          </a:custGeom>
          <a:noFill/>
          <a:ln cap="flat" cmpd="sng" w="2775">
            <a:solidFill>
              <a:srgbClr val="000000"/>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8"/>
          <p:cNvSpPr/>
          <p:nvPr/>
        </p:nvSpPr>
        <p:spPr>
          <a:xfrm>
            <a:off x="7326408" y="3934163"/>
            <a:ext cx="1922697" cy="1333475"/>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28"/>
          <p:cNvGrpSpPr/>
          <p:nvPr/>
        </p:nvGrpSpPr>
        <p:grpSpPr>
          <a:xfrm>
            <a:off x="7600982" y="3825220"/>
            <a:ext cx="1373569" cy="1614882"/>
            <a:chOff x="7600982" y="3825220"/>
            <a:chExt cx="1373569" cy="1614882"/>
          </a:xfrm>
        </p:grpSpPr>
        <p:sp>
          <p:nvSpPr>
            <p:cNvPr id="805" name="Google Shape;805;p28"/>
            <p:cNvSpPr/>
            <p:nvPr/>
          </p:nvSpPr>
          <p:spPr>
            <a:xfrm>
              <a:off x="7600982" y="3825220"/>
              <a:ext cx="1373569" cy="1614882"/>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8"/>
            <p:cNvSpPr/>
            <p:nvPr/>
          </p:nvSpPr>
          <p:spPr>
            <a:xfrm>
              <a:off x="7627745" y="3854403"/>
              <a:ext cx="1185340" cy="1492999"/>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28"/>
          <p:cNvGrpSpPr/>
          <p:nvPr/>
        </p:nvGrpSpPr>
        <p:grpSpPr>
          <a:xfrm>
            <a:off x="5768774" y="4191357"/>
            <a:ext cx="2075782" cy="1267450"/>
            <a:chOff x="5768774" y="4191357"/>
            <a:chExt cx="2075782" cy="1267450"/>
          </a:xfrm>
        </p:grpSpPr>
        <p:sp>
          <p:nvSpPr>
            <p:cNvPr id="808" name="Google Shape;808;p28"/>
            <p:cNvSpPr/>
            <p:nvPr/>
          </p:nvSpPr>
          <p:spPr>
            <a:xfrm>
              <a:off x="5768774" y="4191357"/>
              <a:ext cx="1435581" cy="117096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8"/>
            <p:cNvSpPr/>
            <p:nvPr/>
          </p:nvSpPr>
          <p:spPr>
            <a:xfrm>
              <a:off x="5801759" y="4239562"/>
              <a:ext cx="814306" cy="1081790"/>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8"/>
            <p:cNvSpPr/>
            <p:nvPr/>
          </p:nvSpPr>
          <p:spPr>
            <a:xfrm>
              <a:off x="6046731" y="4940090"/>
              <a:ext cx="404279" cy="131392"/>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8"/>
            <p:cNvSpPr/>
            <p:nvPr/>
          </p:nvSpPr>
          <p:spPr>
            <a:xfrm>
              <a:off x="6722673" y="4940092"/>
              <a:ext cx="202609" cy="367582"/>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8"/>
            <p:cNvSpPr/>
            <p:nvPr/>
          </p:nvSpPr>
          <p:spPr>
            <a:xfrm>
              <a:off x="6829374" y="4499864"/>
              <a:ext cx="1015182" cy="958943"/>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8"/>
            <p:cNvSpPr/>
            <p:nvPr/>
          </p:nvSpPr>
          <p:spPr>
            <a:xfrm>
              <a:off x="6857717" y="4529042"/>
              <a:ext cx="564624" cy="896611"/>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28"/>
          <p:cNvSpPr/>
          <p:nvPr/>
        </p:nvSpPr>
        <p:spPr>
          <a:xfrm>
            <a:off x="593328" y="3840177"/>
            <a:ext cx="760769" cy="4598838"/>
          </a:xfrm>
          <a:custGeom>
            <a:rect b="b" l="l" r="r" t="t"/>
            <a:pathLst>
              <a:path extrusionOk="0" h="55233" w="9137">
                <a:moveTo>
                  <a:pt x="7157" y="0"/>
                </a:moveTo>
                <a:cubicBezTo>
                  <a:pt x="5963" y="2935"/>
                  <a:pt x="4504" y="5749"/>
                  <a:pt x="2815" y="8428"/>
                </a:cubicBezTo>
                <a:cubicBezTo>
                  <a:pt x="2935" y="6236"/>
                  <a:pt x="3097" y="4043"/>
                  <a:pt x="3285" y="1868"/>
                </a:cubicBezTo>
                <a:lnTo>
                  <a:pt x="1161" y="1681"/>
                </a:lnTo>
                <a:cubicBezTo>
                  <a:pt x="111" y="13870"/>
                  <a:pt x="0" y="26128"/>
                  <a:pt x="836" y="38343"/>
                </a:cubicBezTo>
                <a:cubicBezTo>
                  <a:pt x="1203" y="43606"/>
                  <a:pt x="1118" y="48869"/>
                  <a:pt x="871" y="55147"/>
                </a:cubicBezTo>
                <a:lnTo>
                  <a:pt x="3003" y="55232"/>
                </a:lnTo>
                <a:cubicBezTo>
                  <a:pt x="3250" y="48878"/>
                  <a:pt x="3336" y="43555"/>
                  <a:pt x="2969" y="38189"/>
                </a:cubicBezTo>
                <a:cubicBezTo>
                  <a:pt x="2380" y="29651"/>
                  <a:pt x="2269" y="21087"/>
                  <a:pt x="2619" y="12531"/>
                </a:cubicBezTo>
                <a:cubicBezTo>
                  <a:pt x="5246" y="8897"/>
                  <a:pt x="7439" y="4965"/>
                  <a:pt x="9136" y="811"/>
                </a:cubicBezTo>
                <a:lnTo>
                  <a:pt x="7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8"/>
          <p:cNvSpPr/>
          <p:nvPr/>
        </p:nvSpPr>
        <p:spPr>
          <a:xfrm>
            <a:off x="126049" y="786076"/>
            <a:ext cx="333903" cy="5208381"/>
          </a:xfrm>
          <a:custGeom>
            <a:rect b="b" l="l" r="r" t="t"/>
            <a:pathLst>
              <a:path extrusionOk="0" h="55156" w="4010">
                <a:moveTo>
                  <a:pt x="1877" y="0"/>
                </a:moveTo>
                <a:cubicBezTo>
                  <a:pt x="1093" y="12633"/>
                  <a:pt x="1007" y="25301"/>
                  <a:pt x="1630" y="37942"/>
                </a:cubicBezTo>
                <a:cubicBezTo>
                  <a:pt x="1843" y="42301"/>
                  <a:pt x="1169" y="46805"/>
                  <a:pt x="530" y="51155"/>
                </a:cubicBezTo>
                <a:cubicBezTo>
                  <a:pt x="351" y="52375"/>
                  <a:pt x="163" y="53638"/>
                  <a:pt x="1" y="54874"/>
                </a:cubicBezTo>
                <a:lnTo>
                  <a:pt x="2116" y="55156"/>
                </a:lnTo>
                <a:cubicBezTo>
                  <a:pt x="2278" y="53936"/>
                  <a:pt x="2466" y="52682"/>
                  <a:pt x="2645" y="51462"/>
                </a:cubicBezTo>
                <a:cubicBezTo>
                  <a:pt x="3311" y="47018"/>
                  <a:pt x="3993" y="42412"/>
                  <a:pt x="3763" y="37840"/>
                </a:cubicBezTo>
                <a:cubicBezTo>
                  <a:pt x="3148" y="25275"/>
                  <a:pt x="3225" y="12685"/>
                  <a:pt x="4010" y="137"/>
                </a:cubicBezTo>
                <a:lnTo>
                  <a:pt x="18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_1">
    <p:spTree>
      <p:nvGrpSpPr>
        <p:cNvPr id="816" name="Shape 816"/>
        <p:cNvGrpSpPr/>
        <p:nvPr/>
      </p:nvGrpSpPr>
      <p:grpSpPr>
        <a:xfrm>
          <a:off x="0" y="0"/>
          <a:ext cx="0" cy="0"/>
          <a:chOff x="0" y="0"/>
          <a:chExt cx="0" cy="0"/>
        </a:xfrm>
      </p:grpSpPr>
      <p:sp>
        <p:nvSpPr>
          <p:cNvPr id="817" name="Google Shape;817;p29"/>
          <p:cNvSpPr/>
          <p:nvPr/>
        </p:nvSpPr>
        <p:spPr>
          <a:xfrm flipH="1">
            <a:off x="-77901" y="3971400"/>
            <a:ext cx="1922697" cy="1333475"/>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txBox="1"/>
          <p:nvPr>
            <p:ph type="title"/>
          </p:nvPr>
        </p:nvSpPr>
        <p:spPr>
          <a:xfrm>
            <a:off x="716728" y="1038425"/>
            <a:ext cx="2764500" cy="978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9" name="Google Shape;819;p29"/>
          <p:cNvSpPr txBox="1"/>
          <p:nvPr>
            <p:ph idx="1" type="subTitle"/>
          </p:nvPr>
        </p:nvSpPr>
        <p:spPr>
          <a:xfrm>
            <a:off x="716725" y="2354850"/>
            <a:ext cx="4105800" cy="78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0" name="Google Shape;820;p29"/>
          <p:cNvSpPr/>
          <p:nvPr/>
        </p:nvSpPr>
        <p:spPr>
          <a:xfrm flipH="1">
            <a:off x="991933" y="4603383"/>
            <a:ext cx="107" cy="362236"/>
          </a:xfrm>
          <a:custGeom>
            <a:rect b="b" l="l" r="r" t="t"/>
            <a:pathLst>
              <a:path extrusionOk="0" fill="none" h="3388" w="1">
                <a:moveTo>
                  <a:pt x="0" y="1"/>
                </a:moveTo>
                <a:lnTo>
                  <a:pt x="0" y="3387"/>
                </a:lnTo>
              </a:path>
            </a:pathLst>
          </a:custGeom>
          <a:noFill/>
          <a:ln cap="flat" cmpd="sng" w="2775">
            <a:solidFill>
              <a:srgbClr val="000000"/>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flipH="1">
            <a:off x="1155183" y="4754777"/>
            <a:ext cx="512669" cy="39346"/>
          </a:xfrm>
          <a:custGeom>
            <a:rect b="b" l="l" r="r" t="t"/>
            <a:pathLst>
              <a:path extrusionOk="0" fill="none" h="368" w="4795">
                <a:moveTo>
                  <a:pt x="4795" y="274"/>
                </a:moveTo>
                <a:cubicBezTo>
                  <a:pt x="4795" y="274"/>
                  <a:pt x="999" y="368"/>
                  <a:pt x="1" y="1"/>
                </a:cubicBezTo>
              </a:path>
            </a:pathLst>
          </a:custGeom>
          <a:noFill/>
          <a:ln cap="flat" cmpd="sng" w="2775">
            <a:solidFill>
              <a:srgbClr val="000000"/>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flipH="1">
            <a:off x="181166" y="3867170"/>
            <a:ext cx="1373569" cy="1614882"/>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flipH="1">
            <a:off x="342632" y="3896353"/>
            <a:ext cx="1185340" cy="1492999"/>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flipH="1">
            <a:off x="1768357" y="4455076"/>
            <a:ext cx="864995" cy="817076"/>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flipH="1">
            <a:off x="2128100" y="4479937"/>
            <a:ext cx="481102" cy="763970"/>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flipH="1">
            <a:off x="6745472" y="2805374"/>
            <a:ext cx="2234903" cy="2577575"/>
          </a:xfrm>
          <a:custGeom>
            <a:rect b="b" l="l" r="r" t="t"/>
            <a:pathLst>
              <a:path extrusionOk="0" h="23416" w="20303">
                <a:moveTo>
                  <a:pt x="12233" y="7268"/>
                </a:moveTo>
                <a:lnTo>
                  <a:pt x="12233" y="7268"/>
                </a:lnTo>
                <a:cubicBezTo>
                  <a:pt x="12139" y="7379"/>
                  <a:pt x="12045" y="7481"/>
                  <a:pt x="11960" y="7601"/>
                </a:cubicBezTo>
                <a:lnTo>
                  <a:pt x="11175" y="7276"/>
                </a:lnTo>
                <a:lnTo>
                  <a:pt x="12233" y="7268"/>
                </a:lnTo>
                <a:close/>
                <a:moveTo>
                  <a:pt x="4650" y="0"/>
                </a:moveTo>
                <a:lnTo>
                  <a:pt x="5554" y="2124"/>
                </a:lnTo>
                <a:cubicBezTo>
                  <a:pt x="5554" y="2124"/>
                  <a:pt x="5563" y="2124"/>
                  <a:pt x="5579" y="2124"/>
                </a:cubicBezTo>
                <a:cubicBezTo>
                  <a:pt x="5791" y="2124"/>
                  <a:pt x="7260" y="2139"/>
                  <a:pt x="7584" y="2542"/>
                </a:cubicBezTo>
                <a:lnTo>
                  <a:pt x="5844" y="2849"/>
                </a:lnTo>
                <a:cubicBezTo>
                  <a:pt x="5844" y="2849"/>
                  <a:pt x="6833" y="4607"/>
                  <a:pt x="7072" y="5007"/>
                </a:cubicBezTo>
                <a:cubicBezTo>
                  <a:pt x="7072" y="5007"/>
                  <a:pt x="7382" y="4985"/>
                  <a:pt x="7705" y="4985"/>
                </a:cubicBezTo>
                <a:cubicBezTo>
                  <a:pt x="7974" y="4985"/>
                  <a:pt x="8252" y="5000"/>
                  <a:pt x="8369" y="5059"/>
                </a:cubicBezTo>
                <a:lnTo>
                  <a:pt x="7302" y="5477"/>
                </a:lnTo>
                <a:cubicBezTo>
                  <a:pt x="7302" y="5477"/>
                  <a:pt x="8232" y="6816"/>
                  <a:pt x="8437" y="7268"/>
                </a:cubicBezTo>
                <a:lnTo>
                  <a:pt x="9529" y="7268"/>
                </a:lnTo>
                <a:lnTo>
                  <a:pt x="8642" y="7635"/>
                </a:lnTo>
                <a:lnTo>
                  <a:pt x="9478" y="8863"/>
                </a:lnTo>
                <a:cubicBezTo>
                  <a:pt x="8394" y="7370"/>
                  <a:pt x="6373" y="5110"/>
                  <a:pt x="3575" y="4172"/>
                </a:cubicBezTo>
                <a:cubicBezTo>
                  <a:pt x="3352" y="4058"/>
                  <a:pt x="3082" y="4012"/>
                  <a:pt x="2791" y="4012"/>
                </a:cubicBezTo>
                <a:cubicBezTo>
                  <a:pt x="1577" y="4012"/>
                  <a:pt x="1" y="4811"/>
                  <a:pt x="1" y="4811"/>
                </a:cubicBezTo>
                <a:lnTo>
                  <a:pt x="1911" y="6108"/>
                </a:lnTo>
                <a:cubicBezTo>
                  <a:pt x="1911" y="6108"/>
                  <a:pt x="3073" y="5343"/>
                  <a:pt x="3680" y="5343"/>
                </a:cubicBezTo>
                <a:cubicBezTo>
                  <a:pt x="3739" y="5343"/>
                  <a:pt x="3792" y="5350"/>
                  <a:pt x="3839" y="5366"/>
                </a:cubicBezTo>
                <a:lnTo>
                  <a:pt x="2543" y="6560"/>
                </a:lnTo>
                <a:cubicBezTo>
                  <a:pt x="2543" y="6560"/>
                  <a:pt x="4325" y="7507"/>
                  <a:pt x="4743" y="7720"/>
                </a:cubicBezTo>
                <a:cubicBezTo>
                  <a:pt x="4743" y="7720"/>
                  <a:pt x="5579" y="7080"/>
                  <a:pt x="5861" y="7055"/>
                </a:cubicBezTo>
                <a:lnTo>
                  <a:pt x="5861" y="7055"/>
                </a:lnTo>
                <a:lnTo>
                  <a:pt x="5196" y="7984"/>
                </a:lnTo>
                <a:cubicBezTo>
                  <a:pt x="5196" y="7984"/>
                  <a:pt x="6697" y="8607"/>
                  <a:pt x="7115" y="8872"/>
                </a:cubicBezTo>
                <a:lnTo>
                  <a:pt x="8036" y="8292"/>
                </a:lnTo>
                <a:lnTo>
                  <a:pt x="7482" y="9076"/>
                </a:lnTo>
                <a:lnTo>
                  <a:pt x="8949" y="9690"/>
                </a:lnTo>
                <a:lnTo>
                  <a:pt x="8949" y="14356"/>
                </a:lnTo>
                <a:cubicBezTo>
                  <a:pt x="8949" y="15568"/>
                  <a:pt x="9657" y="16600"/>
                  <a:pt x="9657" y="16600"/>
                </a:cubicBezTo>
                <a:lnTo>
                  <a:pt x="9657" y="23415"/>
                </a:lnTo>
                <a:lnTo>
                  <a:pt x="10697" y="23415"/>
                </a:lnTo>
                <a:lnTo>
                  <a:pt x="10697" y="16497"/>
                </a:lnTo>
                <a:cubicBezTo>
                  <a:pt x="11132" y="15960"/>
                  <a:pt x="11440" y="15320"/>
                  <a:pt x="11593" y="14638"/>
                </a:cubicBezTo>
                <a:cubicBezTo>
                  <a:pt x="11815" y="13563"/>
                  <a:pt x="11363" y="9793"/>
                  <a:pt x="11363" y="9793"/>
                </a:cubicBezTo>
                <a:lnTo>
                  <a:pt x="13052" y="8974"/>
                </a:lnTo>
                <a:lnTo>
                  <a:pt x="12463" y="8215"/>
                </a:lnTo>
                <a:lnTo>
                  <a:pt x="13410" y="8752"/>
                </a:lnTo>
                <a:cubicBezTo>
                  <a:pt x="13811" y="8462"/>
                  <a:pt x="15287" y="7754"/>
                  <a:pt x="15287" y="7754"/>
                </a:cubicBezTo>
                <a:lnTo>
                  <a:pt x="14570" y="6876"/>
                </a:lnTo>
                <a:lnTo>
                  <a:pt x="14570" y="6876"/>
                </a:lnTo>
                <a:cubicBezTo>
                  <a:pt x="14852" y="6884"/>
                  <a:pt x="15713" y="7473"/>
                  <a:pt x="15713" y="7473"/>
                </a:cubicBezTo>
                <a:cubicBezTo>
                  <a:pt x="16131" y="7234"/>
                  <a:pt x="17854" y="6202"/>
                  <a:pt x="17854" y="6202"/>
                </a:cubicBezTo>
                <a:lnTo>
                  <a:pt x="16506" y="5076"/>
                </a:lnTo>
                <a:cubicBezTo>
                  <a:pt x="16561" y="5054"/>
                  <a:pt x="16627" y="5044"/>
                  <a:pt x="16700" y="5044"/>
                </a:cubicBezTo>
                <a:cubicBezTo>
                  <a:pt x="17312" y="5044"/>
                  <a:pt x="18468" y="5724"/>
                  <a:pt x="18468" y="5724"/>
                </a:cubicBezTo>
                <a:lnTo>
                  <a:pt x="20302" y="4325"/>
                </a:lnTo>
                <a:cubicBezTo>
                  <a:pt x="20302" y="4325"/>
                  <a:pt x="18817" y="3672"/>
                  <a:pt x="17628" y="3672"/>
                </a:cubicBezTo>
                <a:cubicBezTo>
                  <a:pt x="17279" y="3672"/>
                  <a:pt x="16956" y="3728"/>
                  <a:pt x="16703" y="3873"/>
                </a:cubicBezTo>
                <a:cubicBezTo>
                  <a:pt x="14843" y="4615"/>
                  <a:pt x="13376" y="5929"/>
                  <a:pt x="12310" y="7183"/>
                </a:cubicBezTo>
                <a:cubicBezTo>
                  <a:pt x="12574" y="6662"/>
                  <a:pt x="13401" y="5477"/>
                  <a:pt x="13401" y="5477"/>
                </a:cubicBezTo>
                <a:lnTo>
                  <a:pt x="12335" y="5059"/>
                </a:lnTo>
                <a:cubicBezTo>
                  <a:pt x="12448" y="5000"/>
                  <a:pt x="12724" y="4985"/>
                  <a:pt x="12992" y="4985"/>
                </a:cubicBezTo>
                <a:cubicBezTo>
                  <a:pt x="13314" y="4985"/>
                  <a:pt x="13623" y="5007"/>
                  <a:pt x="13623" y="5007"/>
                </a:cubicBezTo>
                <a:cubicBezTo>
                  <a:pt x="13871" y="4598"/>
                  <a:pt x="14852" y="2849"/>
                  <a:pt x="14852" y="2849"/>
                </a:cubicBezTo>
                <a:lnTo>
                  <a:pt x="13120" y="2542"/>
                </a:lnTo>
                <a:cubicBezTo>
                  <a:pt x="13436" y="2139"/>
                  <a:pt x="14904" y="2124"/>
                  <a:pt x="15116" y="2124"/>
                </a:cubicBezTo>
                <a:cubicBezTo>
                  <a:pt x="15133" y="2124"/>
                  <a:pt x="15142" y="2124"/>
                  <a:pt x="15142" y="2124"/>
                </a:cubicBezTo>
                <a:lnTo>
                  <a:pt x="16046" y="0"/>
                </a:lnTo>
                <a:lnTo>
                  <a:pt x="16046" y="0"/>
                </a:lnTo>
                <a:cubicBezTo>
                  <a:pt x="16046" y="0"/>
                  <a:pt x="13342" y="282"/>
                  <a:pt x="12693" y="1399"/>
                </a:cubicBezTo>
                <a:cubicBezTo>
                  <a:pt x="11132" y="3361"/>
                  <a:pt x="10552" y="5809"/>
                  <a:pt x="10348" y="7635"/>
                </a:cubicBezTo>
                <a:cubicBezTo>
                  <a:pt x="10143" y="5809"/>
                  <a:pt x="9563" y="3361"/>
                  <a:pt x="8002" y="1399"/>
                </a:cubicBezTo>
                <a:cubicBezTo>
                  <a:pt x="7362" y="282"/>
                  <a:pt x="4650" y="0"/>
                  <a:pt x="46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flipH="1">
            <a:off x="4000015" y="1351723"/>
            <a:ext cx="3497707" cy="4031209"/>
          </a:xfrm>
          <a:custGeom>
            <a:rect b="b" l="l" r="r" t="t"/>
            <a:pathLst>
              <a:path extrusionOk="0" h="23408" w="20311">
                <a:moveTo>
                  <a:pt x="12233" y="7268"/>
                </a:moveTo>
                <a:lnTo>
                  <a:pt x="12233" y="7268"/>
                </a:lnTo>
                <a:cubicBezTo>
                  <a:pt x="12139" y="7371"/>
                  <a:pt x="12054" y="7482"/>
                  <a:pt x="11968" y="7592"/>
                </a:cubicBezTo>
                <a:lnTo>
                  <a:pt x="11184" y="7277"/>
                </a:lnTo>
                <a:lnTo>
                  <a:pt x="12233" y="7268"/>
                </a:lnTo>
                <a:close/>
                <a:moveTo>
                  <a:pt x="4658" y="1"/>
                </a:moveTo>
                <a:lnTo>
                  <a:pt x="5562" y="2125"/>
                </a:lnTo>
                <a:cubicBezTo>
                  <a:pt x="5562" y="2125"/>
                  <a:pt x="5572" y="2125"/>
                  <a:pt x="5589" y="2125"/>
                </a:cubicBezTo>
                <a:cubicBezTo>
                  <a:pt x="5804" y="2125"/>
                  <a:pt x="7268" y="2139"/>
                  <a:pt x="7584" y="2534"/>
                </a:cubicBezTo>
                <a:lnTo>
                  <a:pt x="5852" y="2850"/>
                </a:lnTo>
                <a:cubicBezTo>
                  <a:pt x="5852" y="2850"/>
                  <a:pt x="6833" y="4598"/>
                  <a:pt x="7081" y="5008"/>
                </a:cubicBezTo>
                <a:cubicBezTo>
                  <a:pt x="7081" y="5008"/>
                  <a:pt x="7402" y="4982"/>
                  <a:pt x="7730" y="4982"/>
                </a:cubicBezTo>
                <a:cubicBezTo>
                  <a:pt x="7992" y="4982"/>
                  <a:pt x="8259" y="4998"/>
                  <a:pt x="8369" y="5059"/>
                </a:cubicBezTo>
                <a:lnTo>
                  <a:pt x="7303" y="5477"/>
                </a:lnTo>
                <a:cubicBezTo>
                  <a:pt x="7303" y="5477"/>
                  <a:pt x="8232" y="6808"/>
                  <a:pt x="8446" y="7268"/>
                </a:cubicBezTo>
                <a:lnTo>
                  <a:pt x="9529" y="7268"/>
                </a:lnTo>
                <a:lnTo>
                  <a:pt x="8642" y="7635"/>
                </a:lnTo>
                <a:lnTo>
                  <a:pt x="9486" y="8863"/>
                </a:lnTo>
                <a:cubicBezTo>
                  <a:pt x="8403" y="7371"/>
                  <a:pt x="6381" y="5110"/>
                  <a:pt x="3583" y="4163"/>
                </a:cubicBezTo>
                <a:cubicBezTo>
                  <a:pt x="3361" y="4050"/>
                  <a:pt x="3090" y="4004"/>
                  <a:pt x="2799" y="4004"/>
                </a:cubicBezTo>
                <a:cubicBezTo>
                  <a:pt x="1583" y="4004"/>
                  <a:pt x="1" y="4803"/>
                  <a:pt x="1" y="4803"/>
                </a:cubicBezTo>
                <a:lnTo>
                  <a:pt x="1912" y="6100"/>
                </a:lnTo>
                <a:cubicBezTo>
                  <a:pt x="1912" y="6100"/>
                  <a:pt x="3081" y="5335"/>
                  <a:pt x="3682" y="5335"/>
                </a:cubicBezTo>
                <a:cubicBezTo>
                  <a:pt x="3740" y="5335"/>
                  <a:pt x="3793" y="5342"/>
                  <a:pt x="3839" y="5358"/>
                </a:cubicBezTo>
                <a:lnTo>
                  <a:pt x="2543" y="6552"/>
                </a:lnTo>
                <a:cubicBezTo>
                  <a:pt x="2543" y="6552"/>
                  <a:pt x="4326" y="7499"/>
                  <a:pt x="4752" y="7712"/>
                </a:cubicBezTo>
                <a:cubicBezTo>
                  <a:pt x="4752" y="7712"/>
                  <a:pt x="5579" y="7081"/>
                  <a:pt x="5869" y="7055"/>
                </a:cubicBezTo>
                <a:lnTo>
                  <a:pt x="5869" y="7055"/>
                </a:lnTo>
                <a:lnTo>
                  <a:pt x="5196" y="7976"/>
                </a:lnTo>
                <a:cubicBezTo>
                  <a:pt x="5196" y="7976"/>
                  <a:pt x="6705" y="8599"/>
                  <a:pt x="7123" y="8863"/>
                </a:cubicBezTo>
                <a:lnTo>
                  <a:pt x="8036" y="8283"/>
                </a:lnTo>
                <a:lnTo>
                  <a:pt x="8036" y="8283"/>
                </a:lnTo>
                <a:lnTo>
                  <a:pt x="7490" y="9068"/>
                </a:lnTo>
                <a:lnTo>
                  <a:pt x="8949" y="9682"/>
                </a:lnTo>
                <a:lnTo>
                  <a:pt x="8949" y="14348"/>
                </a:lnTo>
                <a:cubicBezTo>
                  <a:pt x="8949" y="15560"/>
                  <a:pt x="9665" y="16600"/>
                  <a:pt x="9665" y="16600"/>
                </a:cubicBezTo>
                <a:lnTo>
                  <a:pt x="9665" y="23407"/>
                </a:lnTo>
                <a:lnTo>
                  <a:pt x="10697" y="23407"/>
                </a:lnTo>
                <a:lnTo>
                  <a:pt x="10697" y="16498"/>
                </a:lnTo>
                <a:cubicBezTo>
                  <a:pt x="11141" y="15952"/>
                  <a:pt x="11448" y="15312"/>
                  <a:pt x="11602" y="14638"/>
                </a:cubicBezTo>
                <a:cubicBezTo>
                  <a:pt x="11815" y="13555"/>
                  <a:pt x="11371" y="9785"/>
                  <a:pt x="11371" y="9785"/>
                </a:cubicBezTo>
                <a:lnTo>
                  <a:pt x="13052" y="8974"/>
                </a:lnTo>
                <a:lnTo>
                  <a:pt x="12463" y="8215"/>
                </a:lnTo>
                <a:lnTo>
                  <a:pt x="12463" y="8215"/>
                </a:lnTo>
                <a:lnTo>
                  <a:pt x="13410" y="8744"/>
                </a:lnTo>
                <a:cubicBezTo>
                  <a:pt x="13811" y="8454"/>
                  <a:pt x="15287" y="7755"/>
                  <a:pt x="15287" y="7755"/>
                </a:cubicBezTo>
                <a:lnTo>
                  <a:pt x="14570" y="6867"/>
                </a:lnTo>
                <a:lnTo>
                  <a:pt x="14570" y="6867"/>
                </a:lnTo>
                <a:cubicBezTo>
                  <a:pt x="14860" y="6876"/>
                  <a:pt x="15713" y="7465"/>
                  <a:pt x="15713" y="7465"/>
                </a:cubicBezTo>
                <a:cubicBezTo>
                  <a:pt x="16131" y="7234"/>
                  <a:pt x="17863" y="6202"/>
                  <a:pt x="17863" y="6202"/>
                </a:cubicBezTo>
                <a:lnTo>
                  <a:pt x="16506" y="5068"/>
                </a:lnTo>
                <a:cubicBezTo>
                  <a:pt x="16560" y="5047"/>
                  <a:pt x="16623" y="5038"/>
                  <a:pt x="16694" y="5038"/>
                </a:cubicBezTo>
                <a:cubicBezTo>
                  <a:pt x="17304" y="5038"/>
                  <a:pt x="18468" y="5716"/>
                  <a:pt x="18468" y="5716"/>
                </a:cubicBezTo>
                <a:lnTo>
                  <a:pt x="20311" y="4325"/>
                </a:lnTo>
                <a:cubicBezTo>
                  <a:pt x="20311" y="4325"/>
                  <a:pt x="18825" y="3669"/>
                  <a:pt x="17633" y="3669"/>
                </a:cubicBezTo>
                <a:cubicBezTo>
                  <a:pt x="17282" y="3669"/>
                  <a:pt x="16957" y="3726"/>
                  <a:pt x="16703" y="3873"/>
                </a:cubicBezTo>
                <a:cubicBezTo>
                  <a:pt x="14852" y="4607"/>
                  <a:pt x="13376" y="5921"/>
                  <a:pt x="12310" y="7183"/>
                </a:cubicBezTo>
                <a:cubicBezTo>
                  <a:pt x="12583" y="6663"/>
                  <a:pt x="13401" y="5477"/>
                  <a:pt x="13401" y="5477"/>
                </a:cubicBezTo>
                <a:lnTo>
                  <a:pt x="12335" y="5059"/>
                </a:lnTo>
                <a:cubicBezTo>
                  <a:pt x="12449" y="4998"/>
                  <a:pt x="12718" y="4982"/>
                  <a:pt x="12981" y="4982"/>
                </a:cubicBezTo>
                <a:cubicBezTo>
                  <a:pt x="13311" y="4982"/>
                  <a:pt x="13632" y="5008"/>
                  <a:pt x="13632" y="5008"/>
                </a:cubicBezTo>
                <a:cubicBezTo>
                  <a:pt x="13871" y="4598"/>
                  <a:pt x="14860" y="2850"/>
                  <a:pt x="14860" y="2850"/>
                </a:cubicBezTo>
                <a:lnTo>
                  <a:pt x="13120" y="2534"/>
                </a:lnTo>
                <a:cubicBezTo>
                  <a:pt x="13444" y="2139"/>
                  <a:pt x="14909" y="2125"/>
                  <a:pt x="15124" y="2125"/>
                </a:cubicBezTo>
                <a:cubicBezTo>
                  <a:pt x="15141" y="2125"/>
                  <a:pt x="15150" y="2125"/>
                  <a:pt x="15150" y="2125"/>
                </a:cubicBezTo>
                <a:lnTo>
                  <a:pt x="16054" y="1"/>
                </a:lnTo>
                <a:lnTo>
                  <a:pt x="16054" y="1"/>
                </a:lnTo>
                <a:cubicBezTo>
                  <a:pt x="16054" y="1"/>
                  <a:pt x="13350" y="282"/>
                  <a:pt x="12702" y="1400"/>
                </a:cubicBezTo>
                <a:cubicBezTo>
                  <a:pt x="11141" y="3362"/>
                  <a:pt x="10552" y="5801"/>
                  <a:pt x="10356" y="7627"/>
                </a:cubicBezTo>
                <a:cubicBezTo>
                  <a:pt x="10152" y="5801"/>
                  <a:pt x="9572" y="3362"/>
                  <a:pt x="8011" y="1400"/>
                </a:cubicBezTo>
                <a:cubicBezTo>
                  <a:pt x="7362" y="282"/>
                  <a:pt x="4658" y="1"/>
                  <a:pt x="46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_2">
    <p:spTree>
      <p:nvGrpSpPr>
        <p:cNvPr id="828" name="Shape 828"/>
        <p:cNvGrpSpPr/>
        <p:nvPr/>
      </p:nvGrpSpPr>
      <p:grpSpPr>
        <a:xfrm>
          <a:off x="0" y="0"/>
          <a:ext cx="0" cy="0"/>
          <a:chOff x="0" y="0"/>
          <a:chExt cx="0" cy="0"/>
        </a:xfrm>
      </p:grpSpPr>
      <p:sp>
        <p:nvSpPr>
          <p:cNvPr id="829" name="Google Shape;829;p30"/>
          <p:cNvSpPr txBox="1"/>
          <p:nvPr>
            <p:ph type="title"/>
          </p:nvPr>
        </p:nvSpPr>
        <p:spPr>
          <a:xfrm>
            <a:off x="4475575" y="1022638"/>
            <a:ext cx="3956700" cy="978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0" name="Google Shape;830;p30"/>
          <p:cNvSpPr txBox="1"/>
          <p:nvPr>
            <p:ph idx="1" type="subTitle"/>
          </p:nvPr>
        </p:nvSpPr>
        <p:spPr>
          <a:xfrm>
            <a:off x="4605800" y="2339075"/>
            <a:ext cx="3826500" cy="91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1" name="Google Shape;831;p30"/>
          <p:cNvSpPr/>
          <p:nvPr/>
        </p:nvSpPr>
        <p:spPr>
          <a:xfrm>
            <a:off x="7165505" y="3908286"/>
            <a:ext cx="2019985" cy="1400949"/>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6464148" y="3559746"/>
            <a:ext cx="2227198" cy="2087137"/>
          </a:xfrm>
          <a:custGeom>
            <a:rect b="b" l="l" r="r" t="t"/>
            <a:pathLst>
              <a:path extrusionOk="0" h="19521" w="20831">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6492494" y="3587371"/>
            <a:ext cx="2102199" cy="2011840"/>
          </a:xfrm>
          <a:custGeom>
            <a:rect b="b" l="l" r="r" t="t"/>
            <a:pathLst>
              <a:path extrusionOk="0" fill="none" h="19075" w="19927">
                <a:moveTo>
                  <a:pt x="19927" y="19074"/>
                </a:moveTo>
                <a:cubicBezTo>
                  <a:pt x="19927" y="19074"/>
                  <a:pt x="11200" y="8719"/>
                  <a:pt x="7353" y="6023"/>
                </a:cubicBezTo>
                <a:cubicBezTo>
                  <a:pt x="3515" y="3319"/>
                  <a:pt x="1" y="1"/>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8205157" y="4790033"/>
            <a:ext cx="107" cy="362236"/>
          </a:xfrm>
          <a:custGeom>
            <a:rect b="b" l="l" r="r" t="t"/>
            <a:pathLst>
              <a:path extrusionOk="0" fill="none" h="3388" w="1">
                <a:moveTo>
                  <a:pt x="0" y="1"/>
                </a:moveTo>
                <a:lnTo>
                  <a:pt x="0" y="3387"/>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7529346" y="4941427"/>
            <a:ext cx="512669" cy="39346"/>
          </a:xfrm>
          <a:custGeom>
            <a:rect b="b" l="l" r="r" t="t"/>
            <a:pathLst>
              <a:path extrusionOk="0" fill="none" h="368" w="4795">
                <a:moveTo>
                  <a:pt x="4795" y="274"/>
                </a:moveTo>
                <a:cubicBezTo>
                  <a:pt x="4795" y="274"/>
                  <a:pt x="999" y="36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0"/>
          <p:cNvSpPr/>
          <p:nvPr/>
        </p:nvSpPr>
        <p:spPr>
          <a:xfrm>
            <a:off x="7642458" y="4248342"/>
            <a:ext cx="42025" cy="331167"/>
          </a:xfrm>
          <a:custGeom>
            <a:rect b="b" l="l" r="r" t="t"/>
            <a:pathLst>
              <a:path extrusionOk="0" fill="none" h="3942" w="393">
                <a:moveTo>
                  <a:pt x="256" y="3941"/>
                </a:moveTo>
                <a:cubicBezTo>
                  <a:pt x="256" y="3941"/>
                  <a:pt x="393" y="1186"/>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6907084" y="4349538"/>
            <a:ext cx="622376" cy="121461"/>
          </a:xfrm>
          <a:custGeom>
            <a:rect b="b" l="l" r="r" t="t"/>
            <a:pathLst>
              <a:path extrusionOk="0" fill="none" h="1136" w="6160">
                <a:moveTo>
                  <a:pt x="6160" y="862"/>
                </a:moveTo>
                <a:cubicBezTo>
                  <a:pt x="6160" y="862"/>
                  <a:pt x="1818" y="1135"/>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0"/>
          <p:cNvSpPr/>
          <p:nvPr/>
        </p:nvSpPr>
        <p:spPr>
          <a:xfrm>
            <a:off x="7165515" y="3975759"/>
            <a:ext cx="52918" cy="205167"/>
          </a:xfrm>
          <a:custGeom>
            <a:rect b="b" l="l" r="r" t="t"/>
            <a:pathLst>
              <a:path extrusionOk="0" fill="none" h="2517" w="495">
                <a:moveTo>
                  <a:pt x="495" y="2517"/>
                </a:moveTo>
                <a:cubicBezTo>
                  <a:pt x="495" y="2517"/>
                  <a:pt x="384" y="78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a:off x="6779336" y="3975757"/>
            <a:ext cx="201767" cy="34749"/>
          </a:xfrm>
          <a:custGeom>
            <a:rect b="b" l="l" r="r" t="t"/>
            <a:pathLst>
              <a:path extrusionOk="0" fill="none" h="325" w="1997">
                <a:moveTo>
                  <a:pt x="1997" y="324"/>
                </a:moveTo>
                <a:cubicBezTo>
                  <a:pt x="1997" y="324"/>
                  <a:pt x="581" y="273"/>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0"/>
          <p:cNvSpPr/>
          <p:nvPr/>
        </p:nvSpPr>
        <p:spPr>
          <a:xfrm>
            <a:off x="5810255" y="4409149"/>
            <a:ext cx="1168552" cy="95318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0"/>
          <p:cNvSpPr/>
          <p:nvPr/>
        </p:nvSpPr>
        <p:spPr>
          <a:xfrm>
            <a:off x="5837104" y="4448388"/>
            <a:ext cx="662846" cy="880583"/>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6036510" y="5018626"/>
            <a:ext cx="329078" cy="106954"/>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0"/>
          <p:cNvSpPr/>
          <p:nvPr/>
        </p:nvSpPr>
        <p:spPr>
          <a:xfrm>
            <a:off x="6586726" y="5018628"/>
            <a:ext cx="164922" cy="299218"/>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0"/>
          <p:cNvSpPr/>
          <p:nvPr/>
        </p:nvSpPr>
        <p:spPr>
          <a:xfrm>
            <a:off x="8953335" y="3301975"/>
            <a:ext cx="239068" cy="953170"/>
          </a:xfrm>
          <a:custGeom>
            <a:rect b="b" l="l" r="r" t="t"/>
            <a:pathLst>
              <a:path extrusionOk="0" h="8915" w="2236">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6794654" y="4499864"/>
            <a:ext cx="1015182" cy="958943"/>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a:off x="6822997" y="4529042"/>
            <a:ext cx="564624" cy="896611"/>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flipH="1" rot="-370444">
            <a:off x="-120269" y="232735"/>
            <a:ext cx="6881100" cy="1462590"/>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flipH="1" rot="-1680788">
            <a:off x="-794074" y="708069"/>
            <a:ext cx="6880928" cy="1462554"/>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3" name="Shape 103"/>
        <p:cNvGrpSpPr/>
        <p:nvPr/>
      </p:nvGrpSpPr>
      <p:grpSpPr>
        <a:xfrm>
          <a:off x="0" y="0"/>
          <a:ext cx="0" cy="0"/>
          <a:chOff x="0" y="0"/>
          <a:chExt cx="0" cy="0"/>
        </a:xfrm>
      </p:grpSpPr>
      <p:sp>
        <p:nvSpPr>
          <p:cNvPr id="104" name="Google Shape;104;p4"/>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4"/>
          <p:cNvSpPr txBox="1"/>
          <p:nvPr>
            <p:ph idx="1" type="body"/>
          </p:nvPr>
        </p:nvSpPr>
        <p:spPr>
          <a:xfrm>
            <a:off x="750625" y="1102775"/>
            <a:ext cx="7511700" cy="3466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Anaheim"/>
              <a:buAutoNum type="arabicPeriod"/>
              <a:defRPr sz="1250"/>
            </a:lvl1pPr>
            <a:lvl2pPr indent="-304800" lvl="1" marL="914400" rtl="0">
              <a:spcBef>
                <a:spcPts val="0"/>
              </a:spcBef>
              <a:spcAft>
                <a:spcPts val="0"/>
              </a:spcAft>
              <a:buClr>
                <a:srgbClr val="434343"/>
              </a:buClr>
              <a:buSzPts val="1200"/>
              <a:buFont typeface="Roboto Condensed Light"/>
              <a:buAutoNum type="alphaLcPeriod"/>
              <a:defRPr/>
            </a:lvl2pPr>
            <a:lvl3pPr indent="-304800" lvl="2" marL="1371600" rtl="0">
              <a:spcBef>
                <a:spcPts val="0"/>
              </a:spcBef>
              <a:spcAft>
                <a:spcPts val="0"/>
              </a:spcAft>
              <a:buClr>
                <a:srgbClr val="434343"/>
              </a:buClr>
              <a:buSzPts val="1200"/>
              <a:buFont typeface="Roboto Condensed Light"/>
              <a:buAutoNum type="romanLcPeriod"/>
              <a:defRPr/>
            </a:lvl3pPr>
            <a:lvl4pPr indent="-304800" lvl="3" marL="1828800" rtl="0">
              <a:spcBef>
                <a:spcPts val="0"/>
              </a:spcBef>
              <a:spcAft>
                <a:spcPts val="0"/>
              </a:spcAft>
              <a:buClr>
                <a:srgbClr val="434343"/>
              </a:buClr>
              <a:buSzPts val="1200"/>
              <a:buFont typeface="Roboto Condensed Light"/>
              <a:buAutoNum type="arabicPeriod"/>
              <a:defRPr/>
            </a:lvl4pPr>
            <a:lvl5pPr indent="-304800" lvl="4" marL="2286000" rtl="0">
              <a:spcBef>
                <a:spcPts val="0"/>
              </a:spcBef>
              <a:spcAft>
                <a:spcPts val="0"/>
              </a:spcAft>
              <a:buClr>
                <a:srgbClr val="434343"/>
              </a:buClr>
              <a:buSzPts val="1200"/>
              <a:buFont typeface="Roboto Condensed Light"/>
              <a:buAutoNum type="alphaLcPeriod"/>
              <a:defRPr/>
            </a:lvl5pPr>
            <a:lvl6pPr indent="-304800" lvl="5" marL="2743200" rtl="0">
              <a:spcBef>
                <a:spcPts val="0"/>
              </a:spcBef>
              <a:spcAft>
                <a:spcPts val="0"/>
              </a:spcAft>
              <a:buClr>
                <a:srgbClr val="434343"/>
              </a:buClr>
              <a:buSzPts val="1200"/>
              <a:buFont typeface="Roboto Condensed Light"/>
              <a:buAutoNum type="romanLcPeriod"/>
              <a:defRPr/>
            </a:lvl6pPr>
            <a:lvl7pPr indent="-304800" lvl="6" marL="3200400" rtl="0">
              <a:spcBef>
                <a:spcPts val="0"/>
              </a:spcBef>
              <a:spcAft>
                <a:spcPts val="0"/>
              </a:spcAft>
              <a:buClr>
                <a:srgbClr val="434343"/>
              </a:buClr>
              <a:buSzPts val="1200"/>
              <a:buFont typeface="Roboto Condensed Light"/>
              <a:buAutoNum type="arabicPeriod"/>
              <a:defRPr/>
            </a:lvl7pPr>
            <a:lvl8pPr indent="-304800" lvl="7" marL="3657600" rtl="0">
              <a:spcBef>
                <a:spcPts val="0"/>
              </a:spcBef>
              <a:spcAft>
                <a:spcPts val="0"/>
              </a:spcAft>
              <a:buClr>
                <a:srgbClr val="434343"/>
              </a:buClr>
              <a:buSzPts val="1200"/>
              <a:buFont typeface="Roboto Condensed Light"/>
              <a:buAutoNum type="alphaLcPeriod"/>
              <a:defRPr/>
            </a:lvl8pPr>
            <a:lvl9pPr indent="-304800" lvl="8" marL="4114800" rtl="0">
              <a:spcBef>
                <a:spcPts val="0"/>
              </a:spcBef>
              <a:spcAft>
                <a:spcPts val="0"/>
              </a:spcAft>
              <a:buClr>
                <a:srgbClr val="434343"/>
              </a:buClr>
              <a:buSzPts val="1200"/>
              <a:buFont typeface="Roboto Condensed Light"/>
              <a:buAutoNum type="romanLcPeriod"/>
              <a:defRPr/>
            </a:lvl9pPr>
          </a:lstStyle>
          <a:p/>
        </p:txBody>
      </p:sp>
      <p:sp>
        <p:nvSpPr>
          <p:cNvPr id="106" name="Google Shape;106;p4"/>
          <p:cNvSpPr/>
          <p:nvPr/>
        </p:nvSpPr>
        <p:spPr>
          <a:xfrm flipH="1">
            <a:off x="182884" y="1448925"/>
            <a:ext cx="506471" cy="4020549"/>
          </a:xfrm>
          <a:custGeom>
            <a:rect b="b" l="l" r="r" t="t"/>
            <a:pathLst>
              <a:path extrusionOk="0" h="49664" w="6083">
                <a:moveTo>
                  <a:pt x="77" y="1"/>
                </a:moveTo>
                <a:lnTo>
                  <a:pt x="77" y="1"/>
                </a:lnTo>
                <a:cubicBezTo>
                  <a:pt x="0" y="4198"/>
                  <a:pt x="802" y="8369"/>
                  <a:pt x="2423" y="12250"/>
                </a:cubicBezTo>
                <a:cubicBezTo>
                  <a:pt x="1885" y="18955"/>
                  <a:pt x="1903" y="25694"/>
                  <a:pt x="2491" y="32398"/>
                </a:cubicBezTo>
                <a:cubicBezTo>
                  <a:pt x="2824" y="36151"/>
                  <a:pt x="2670" y="40050"/>
                  <a:pt x="2525" y="43820"/>
                </a:cubicBezTo>
                <a:cubicBezTo>
                  <a:pt x="2448" y="45731"/>
                  <a:pt x="2380" y="47710"/>
                  <a:pt x="2363" y="49646"/>
                </a:cubicBezTo>
                <a:lnTo>
                  <a:pt x="4496" y="49663"/>
                </a:lnTo>
                <a:cubicBezTo>
                  <a:pt x="4513" y="47761"/>
                  <a:pt x="4581" y="45799"/>
                  <a:pt x="4658" y="43905"/>
                </a:cubicBezTo>
                <a:cubicBezTo>
                  <a:pt x="4803" y="40067"/>
                  <a:pt x="4956" y="36092"/>
                  <a:pt x="4615" y="32211"/>
                </a:cubicBezTo>
                <a:cubicBezTo>
                  <a:pt x="3694" y="21710"/>
                  <a:pt x="4189" y="11133"/>
                  <a:pt x="6082" y="760"/>
                </a:cubicBezTo>
                <a:lnTo>
                  <a:pt x="3984" y="376"/>
                </a:lnTo>
                <a:cubicBezTo>
                  <a:pt x="3583" y="2586"/>
                  <a:pt x="3242" y="4795"/>
                  <a:pt x="2969" y="7021"/>
                </a:cubicBezTo>
                <a:cubicBezTo>
                  <a:pt x="2423" y="4735"/>
                  <a:pt x="2167" y="2389"/>
                  <a:pt x="2210" y="44"/>
                </a:cubicBezTo>
                <a:lnTo>
                  <a:pt x="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flipH="1">
            <a:off x="7844227" y="823450"/>
            <a:ext cx="760769" cy="4598838"/>
          </a:xfrm>
          <a:custGeom>
            <a:rect b="b" l="l" r="r" t="t"/>
            <a:pathLst>
              <a:path extrusionOk="0" h="55233" w="9137">
                <a:moveTo>
                  <a:pt x="7157" y="0"/>
                </a:moveTo>
                <a:cubicBezTo>
                  <a:pt x="5963" y="2935"/>
                  <a:pt x="4504" y="5749"/>
                  <a:pt x="2815" y="8428"/>
                </a:cubicBezTo>
                <a:cubicBezTo>
                  <a:pt x="2935" y="6236"/>
                  <a:pt x="3097" y="4043"/>
                  <a:pt x="3285" y="1868"/>
                </a:cubicBezTo>
                <a:lnTo>
                  <a:pt x="1161" y="1681"/>
                </a:lnTo>
                <a:cubicBezTo>
                  <a:pt x="111" y="13870"/>
                  <a:pt x="0" y="26128"/>
                  <a:pt x="836" y="38343"/>
                </a:cubicBezTo>
                <a:cubicBezTo>
                  <a:pt x="1203" y="43606"/>
                  <a:pt x="1118" y="48869"/>
                  <a:pt x="871" y="55147"/>
                </a:cubicBezTo>
                <a:lnTo>
                  <a:pt x="3003" y="55232"/>
                </a:lnTo>
                <a:cubicBezTo>
                  <a:pt x="3250" y="48878"/>
                  <a:pt x="3336" y="43555"/>
                  <a:pt x="2969" y="38189"/>
                </a:cubicBezTo>
                <a:cubicBezTo>
                  <a:pt x="2380" y="29651"/>
                  <a:pt x="2269" y="21087"/>
                  <a:pt x="2619" y="12531"/>
                </a:cubicBezTo>
                <a:cubicBezTo>
                  <a:pt x="5246" y="8897"/>
                  <a:pt x="7439" y="4965"/>
                  <a:pt x="9136" y="811"/>
                </a:cubicBezTo>
                <a:lnTo>
                  <a:pt x="7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flipH="1">
            <a:off x="8673197" y="297401"/>
            <a:ext cx="333903" cy="5208381"/>
          </a:xfrm>
          <a:custGeom>
            <a:rect b="b" l="l" r="r" t="t"/>
            <a:pathLst>
              <a:path extrusionOk="0" h="55156" w="4010">
                <a:moveTo>
                  <a:pt x="1877" y="0"/>
                </a:moveTo>
                <a:cubicBezTo>
                  <a:pt x="1093" y="12633"/>
                  <a:pt x="1007" y="25301"/>
                  <a:pt x="1630" y="37942"/>
                </a:cubicBezTo>
                <a:cubicBezTo>
                  <a:pt x="1843" y="42301"/>
                  <a:pt x="1169" y="46805"/>
                  <a:pt x="530" y="51155"/>
                </a:cubicBezTo>
                <a:cubicBezTo>
                  <a:pt x="351" y="52375"/>
                  <a:pt x="163" y="53638"/>
                  <a:pt x="1" y="54874"/>
                </a:cubicBezTo>
                <a:lnTo>
                  <a:pt x="2116" y="55156"/>
                </a:lnTo>
                <a:cubicBezTo>
                  <a:pt x="2278" y="53936"/>
                  <a:pt x="2466" y="52682"/>
                  <a:pt x="2645" y="51462"/>
                </a:cubicBezTo>
                <a:cubicBezTo>
                  <a:pt x="3311" y="47018"/>
                  <a:pt x="3993" y="42412"/>
                  <a:pt x="3763" y="37840"/>
                </a:cubicBezTo>
                <a:cubicBezTo>
                  <a:pt x="3148" y="25275"/>
                  <a:pt x="3225" y="12685"/>
                  <a:pt x="4010" y="137"/>
                </a:cubicBezTo>
                <a:lnTo>
                  <a:pt x="18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8163678" y="4775756"/>
            <a:ext cx="107" cy="362236"/>
          </a:xfrm>
          <a:custGeom>
            <a:rect b="b" l="l" r="r" t="t"/>
            <a:pathLst>
              <a:path extrusionOk="0" fill="none" h="3388" w="1">
                <a:moveTo>
                  <a:pt x="0" y="1"/>
                </a:moveTo>
                <a:lnTo>
                  <a:pt x="0" y="3387"/>
                </a:lnTo>
              </a:path>
            </a:pathLst>
          </a:custGeom>
          <a:noFill/>
          <a:ln cap="flat" cmpd="sng" w="2775">
            <a:solidFill>
              <a:srgbClr val="000000"/>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7487866" y="4927150"/>
            <a:ext cx="512669" cy="39346"/>
          </a:xfrm>
          <a:custGeom>
            <a:rect b="b" l="l" r="r" t="t"/>
            <a:pathLst>
              <a:path extrusionOk="0" fill="none" h="368" w="4795">
                <a:moveTo>
                  <a:pt x="4795" y="274"/>
                </a:moveTo>
                <a:cubicBezTo>
                  <a:pt x="4795" y="274"/>
                  <a:pt x="999" y="368"/>
                  <a:pt x="1" y="1"/>
                </a:cubicBezTo>
              </a:path>
            </a:pathLst>
          </a:custGeom>
          <a:noFill/>
          <a:ln cap="flat" cmpd="sng" w="2775">
            <a:solidFill>
              <a:srgbClr val="000000"/>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7487876" y="4031866"/>
            <a:ext cx="1761210" cy="1221477"/>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rot="-932763">
            <a:off x="5841021" y="4295770"/>
            <a:ext cx="1435568" cy="117095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rot="-932764">
            <a:off x="5885135" y="4418255"/>
            <a:ext cx="814305" cy="1081786"/>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rot="-932766">
            <a:off x="6189038" y="5099830"/>
            <a:ext cx="404278" cy="131394"/>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rot="-932763">
            <a:off x="6688484" y="4901644"/>
            <a:ext cx="202607" cy="367579"/>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6829374" y="4485587"/>
            <a:ext cx="1015182" cy="958943"/>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6857717" y="4514765"/>
            <a:ext cx="564624" cy="896611"/>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8_1">
    <p:spTree>
      <p:nvGrpSpPr>
        <p:cNvPr id="849" name="Shape 849"/>
        <p:cNvGrpSpPr/>
        <p:nvPr/>
      </p:nvGrpSpPr>
      <p:grpSpPr>
        <a:xfrm>
          <a:off x="0" y="0"/>
          <a:ext cx="0" cy="0"/>
          <a:chOff x="0" y="0"/>
          <a:chExt cx="0" cy="0"/>
        </a:xfrm>
      </p:grpSpPr>
      <p:sp>
        <p:nvSpPr>
          <p:cNvPr id="850" name="Google Shape;850;p31"/>
          <p:cNvSpPr/>
          <p:nvPr/>
        </p:nvSpPr>
        <p:spPr>
          <a:xfrm rot="-540535">
            <a:off x="-464703" y="3570859"/>
            <a:ext cx="2075036" cy="1804999"/>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txBox="1"/>
          <p:nvPr>
            <p:ph type="title"/>
          </p:nvPr>
        </p:nvSpPr>
        <p:spPr>
          <a:xfrm>
            <a:off x="1596300" y="1189338"/>
            <a:ext cx="5951400" cy="184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119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2" name="Google Shape;852;p31"/>
          <p:cNvSpPr txBox="1"/>
          <p:nvPr>
            <p:ph idx="1" type="subTitle"/>
          </p:nvPr>
        </p:nvSpPr>
        <p:spPr>
          <a:xfrm>
            <a:off x="1738625" y="3030150"/>
            <a:ext cx="5666700" cy="7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3" name="Google Shape;853;p31"/>
          <p:cNvSpPr/>
          <p:nvPr/>
        </p:nvSpPr>
        <p:spPr>
          <a:xfrm rot="-227998">
            <a:off x="5265685" y="3640255"/>
            <a:ext cx="4148974" cy="1791615"/>
          </a:xfrm>
          <a:custGeom>
            <a:rect b="b" l="l" r="r" t="t"/>
            <a:pathLst>
              <a:path extrusionOk="0" h="36846" w="85327">
                <a:moveTo>
                  <a:pt x="36774" y="21266"/>
                </a:moveTo>
                <a:cubicBezTo>
                  <a:pt x="37013" y="22332"/>
                  <a:pt x="37413" y="23348"/>
                  <a:pt x="37968" y="24277"/>
                </a:cubicBezTo>
                <a:cubicBezTo>
                  <a:pt x="37792" y="24077"/>
                  <a:pt x="37593" y="23983"/>
                  <a:pt x="37391" y="23983"/>
                </a:cubicBezTo>
                <a:cubicBezTo>
                  <a:pt x="37241" y="23983"/>
                  <a:pt x="37090" y="24034"/>
                  <a:pt x="36944" y="24132"/>
                </a:cubicBezTo>
                <a:cubicBezTo>
                  <a:pt x="36684" y="23983"/>
                  <a:pt x="36392" y="23885"/>
                  <a:pt x="36126" y="23885"/>
                </a:cubicBezTo>
                <a:cubicBezTo>
                  <a:pt x="35922" y="23885"/>
                  <a:pt x="35733" y="23944"/>
                  <a:pt x="35588" y="24081"/>
                </a:cubicBezTo>
                <a:cubicBezTo>
                  <a:pt x="36091" y="23194"/>
                  <a:pt x="36484" y="22247"/>
                  <a:pt x="36774" y="21266"/>
                </a:cubicBezTo>
                <a:close/>
                <a:moveTo>
                  <a:pt x="76217" y="1"/>
                </a:moveTo>
                <a:cubicBezTo>
                  <a:pt x="74400" y="2483"/>
                  <a:pt x="73461" y="5494"/>
                  <a:pt x="73564" y="8565"/>
                </a:cubicBezTo>
                <a:cubicBezTo>
                  <a:pt x="73120" y="6151"/>
                  <a:pt x="72148" y="3771"/>
                  <a:pt x="70647" y="1826"/>
                </a:cubicBezTo>
                <a:cubicBezTo>
                  <a:pt x="69836" y="4743"/>
                  <a:pt x="69802" y="7831"/>
                  <a:pt x="70553" y="10766"/>
                </a:cubicBezTo>
                <a:cubicBezTo>
                  <a:pt x="69725" y="8608"/>
                  <a:pt x="68488" y="6731"/>
                  <a:pt x="66919" y="5051"/>
                </a:cubicBezTo>
                <a:lnTo>
                  <a:pt x="66919" y="5051"/>
                </a:lnTo>
                <a:cubicBezTo>
                  <a:pt x="67354" y="7874"/>
                  <a:pt x="68540" y="10629"/>
                  <a:pt x="70177" y="12975"/>
                </a:cubicBezTo>
                <a:cubicBezTo>
                  <a:pt x="68983" y="13436"/>
                  <a:pt x="68070" y="14408"/>
                  <a:pt x="67678" y="15628"/>
                </a:cubicBezTo>
                <a:cubicBezTo>
                  <a:pt x="68019" y="14169"/>
                  <a:pt x="68002" y="12634"/>
                  <a:pt x="67490" y="11226"/>
                </a:cubicBezTo>
                <a:cubicBezTo>
                  <a:pt x="65554" y="12472"/>
                  <a:pt x="63959" y="14562"/>
                  <a:pt x="63311" y="16771"/>
                </a:cubicBezTo>
                <a:cubicBezTo>
                  <a:pt x="63891" y="14152"/>
                  <a:pt x="63737" y="11226"/>
                  <a:pt x="62765" y="8727"/>
                </a:cubicBezTo>
                <a:cubicBezTo>
                  <a:pt x="61127" y="10825"/>
                  <a:pt x="60129" y="13350"/>
                  <a:pt x="59873" y="16003"/>
                </a:cubicBezTo>
                <a:cubicBezTo>
                  <a:pt x="59694" y="14254"/>
                  <a:pt x="59336" y="12352"/>
                  <a:pt x="58568" y="10774"/>
                </a:cubicBezTo>
                <a:cubicBezTo>
                  <a:pt x="57416" y="12608"/>
                  <a:pt x="56930" y="14647"/>
                  <a:pt x="56998" y="16813"/>
                </a:cubicBezTo>
                <a:cubicBezTo>
                  <a:pt x="55480" y="14169"/>
                  <a:pt x="53066" y="12156"/>
                  <a:pt x="50089" y="11516"/>
                </a:cubicBezTo>
                <a:lnTo>
                  <a:pt x="50089" y="11516"/>
                </a:lnTo>
                <a:cubicBezTo>
                  <a:pt x="50354" y="14323"/>
                  <a:pt x="52170" y="16933"/>
                  <a:pt x="54584" y="18392"/>
                </a:cubicBezTo>
                <a:cubicBezTo>
                  <a:pt x="54269" y="19236"/>
                  <a:pt x="54346" y="20140"/>
                  <a:pt x="54636" y="20993"/>
                </a:cubicBezTo>
                <a:cubicBezTo>
                  <a:pt x="54064" y="20285"/>
                  <a:pt x="53313" y="19748"/>
                  <a:pt x="52409" y="19663"/>
                </a:cubicBezTo>
                <a:cubicBezTo>
                  <a:pt x="51607" y="20498"/>
                  <a:pt x="51147" y="21479"/>
                  <a:pt x="51172" y="22648"/>
                </a:cubicBezTo>
                <a:cubicBezTo>
                  <a:pt x="50865" y="18699"/>
                  <a:pt x="48605" y="15005"/>
                  <a:pt x="45329" y="12787"/>
                </a:cubicBezTo>
                <a:lnTo>
                  <a:pt x="45329" y="12787"/>
                </a:lnTo>
                <a:cubicBezTo>
                  <a:pt x="45133" y="14945"/>
                  <a:pt x="45619" y="17351"/>
                  <a:pt x="46720" y="19219"/>
                </a:cubicBezTo>
                <a:cubicBezTo>
                  <a:pt x="46208" y="19876"/>
                  <a:pt x="46063" y="20635"/>
                  <a:pt x="46148" y="21471"/>
                </a:cubicBezTo>
                <a:cubicBezTo>
                  <a:pt x="44835" y="19918"/>
                  <a:pt x="43086" y="18784"/>
                  <a:pt x="41133" y="18221"/>
                </a:cubicBezTo>
                <a:lnTo>
                  <a:pt x="41133" y="18221"/>
                </a:lnTo>
                <a:cubicBezTo>
                  <a:pt x="41295" y="20208"/>
                  <a:pt x="41585" y="22298"/>
                  <a:pt x="42139" y="24209"/>
                </a:cubicBezTo>
                <a:cubicBezTo>
                  <a:pt x="40988" y="22230"/>
                  <a:pt x="39196" y="20874"/>
                  <a:pt x="37038" y="20183"/>
                </a:cubicBezTo>
                <a:cubicBezTo>
                  <a:pt x="37226" y="19245"/>
                  <a:pt x="37320" y="18281"/>
                  <a:pt x="37303" y="17317"/>
                </a:cubicBezTo>
                <a:lnTo>
                  <a:pt x="37303" y="17317"/>
                </a:lnTo>
                <a:cubicBezTo>
                  <a:pt x="35179" y="19006"/>
                  <a:pt x="33379" y="21189"/>
                  <a:pt x="32244" y="23646"/>
                </a:cubicBezTo>
                <a:cubicBezTo>
                  <a:pt x="32432" y="23100"/>
                  <a:pt x="32304" y="22495"/>
                  <a:pt x="31912" y="22077"/>
                </a:cubicBezTo>
                <a:cubicBezTo>
                  <a:pt x="31601" y="21739"/>
                  <a:pt x="31124" y="21507"/>
                  <a:pt x="30664" y="21507"/>
                </a:cubicBezTo>
                <a:cubicBezTo>
                  <a:pt x="30555" y="21507"/>
                  <a:pt x="30447" y="21520"/>
                  <a:pt x="30342" y="21548"/>
                </a:cubicBezTo>
                <a:cubicBezTo>
                  <a:pt x="31434" y="20200"/>
                  <a:pt x="32295" y="18682"/>
                  <a:pt x="32901" y="17052"/>
                </a:cubicBezTo>
                <a:cubicBezTo>
                  <a:pt x="32995" y="16856"/>
                  <a:pt x="33046" y="16634"/>
                  <a:pt x="33055" y="16413"/>
                </a:cubicBezTo>
                <a:cubicBezTo>
                  <a:pt x="33063" y="16191"/>
                  <a:pt x="32961" y="15978"/>
                  <a:pt x="32782" y="15841"/>
                </a:cubicBezTo>
                <a:cubicBezTo>
                  <a:pt x="32679" y="15777"/>
                  <a:pt x="32563" y="15753"/>
                  <a:pt x="32443" y="15753"/>
                </a:cubicBezTo>
                <a:cubicBezTo>
                  <a:pt x="32294" y="15753"/>
                  <a:pt x="32139" y="15790"/>
                  <a:pt x="31997" y="15833"/>
                </a:cubicBezTo>
                <a:cubicBezTo>
                  <a:pt x="31204" y="16071"/>
                  <a:pt x="30479" y="16472"/>
                  <a:pt x="29864" y="17018"/>
                </a:cubicBezTo>
                <a:cubicBezTo>
                  <a:pt x="29826" y="16614"/>
                  <a:pt x="29405" y="16359"/>
                  <a:pt x="28993" y="16359"/>
                </a:cubicBezTo>
                <a:cubicBezTo>
                  <a:pt x="28945" y="16359"/>
                  <a:pt x="28897" y="16363"/>
                  <a:pt x="28849" y="16370"/>
                </a:cubicBezTo>
                <a:cubicBezTo>
                  <a:pt x="28406" y="16438"/>
                  <a:pt x="28047" y="16788"/>
                  <a:pt x="27698" y="17078"/>
                </a:cubicBezTo>
                <a:cubicBezTo>
                  <a:pt x="28116" y="15764"/>
                  <a:pt x="28261" y="14382"/>
                  <a:pt x="28124" y="13009"/>
                </a:cubicBezTo>
                <a:cubicBezTo>
                  <a:pt x="28090" y="12702"/>
                  <a:pt x="27971" y="12310"/>
                  <a:pt x="27655" y="12293"/>
                </a:cubicBezTo>
                <a:cubicBezTo>
                  <a:pt x="27647" y="12292"/>
                  <a:pt x="27638" y="12292"/>
                  <a:pt x="27630" y="12292"/>
                </a:cubicBezTo>
                <a:cubicBezTo>
                  <a:pt x="27403" y="12292"/>
                  <a:pt x="27224" y="12513"/>
                  <a:pt x="27101" y="12711"/>
                </a:cubicBezTo>
                <a:cubicBezTo>
                  <a:pt x="26341" y="13930"/>
                  <a:pt x="25736" y="15227"/>
                  <a:pt x="25420" y="16634"/>
                </a:cubicBezTo>
                <a:cubicBezTo>
                  <a:pt x="25488" y="16259"/>
                  <a:pt x="25514" y="15833"/>
                  <a:pt x="25258" y="15551"/>
                </a:cubicBezTo>
                <a:cubicBezTo>
                  <a:pt x="25111" y="15394"/>
                  <a:pt x="24902" y="15325"/>
                  <a:pt x="24688" y="15325"/>
                </a:cubicBezTo>
                <a:cubicBezTo>
                  <a:pt x="24529" y="15325"/>
                  <a:pt x="24367" y="15363"/>
                  <a:pt x="24226" y="15432"/>
                </a:cubicBezTo>
                <a:cubicBezTo>
                  <a:pt x="23893" y="15585"/>
                  <a:pt x="23706" y="15909"/>
                  <a:pt x="23458" y="16182"/>
                </a:cubicBezTo>
                <a:cubicBezTo>
                  <a:pt x="24712" y="13888"/>
                  <a:pt x="25719" y="11465"/>
                  <a:pt x="26452" y="8949"/>
                </a:cubicBezTo>
                <a:cubicBezTo>
                  <a:pt x="26563" y="8599"/>
                  <a:pt x="26580" y="8087"/>
                  <a:pt x="26222" y="7993"/>
                </a:cubicBezTo>
                <a:cubicBezTo>
                  <a:pt x="26189" y="7984"/>
                  <a:pt x="26155" y="7979"/>
                  <a:pt x="26122" y="7979"/>
                </a:cubicBezTo>
                <a:cubicBezTo>
                  <a:pt x="25926" y="7979"/>
                  <a:pt x="25736" y="8137"/>
                  <a:pt x="25582" y="8283"/>
                </a:cubicBezTo>
                <a:cubicBezTo>
                  <a:pt x="23322" y="10535"/>
                  <a:pt x="20985" y="12813"/>
                  <a:pt x="19040" y="15346"/>
                </a:cubicBezTo>
                <a:cubicBezTo>
                  <a:pt x="19569" y="14604"/>
                  <a:pt x="19952" y="13768"/>
                  <a:pt x="20174" y="12890"/>
                </a:cubicBezTo>
                <a:cubicBezTo>
                  <a:pt x="20277" y="12497"/>
                  <a:pt x="20311" y="12011"/>
                  <a:pt x="19995" y="11764"/>
                </a:cubicBezTo>
                <a:cubicBezTo>
                  <a:pt x="19842" y="11644"/>
                  <a:pt x="19642" y="11612"/>
                  <a:pt x="19445" y="11612"/>
                </a:cubicBezTo>
                <a:cubicBezTo>
                  <a:pt x="19389" y="11612"/>
                  <a:pt x="19333" y="11615"/>
                  <a:pt x="19279" y="11619"/>
                </a:cubicBezTo>
                <a:cubicBezTo>
                  <a:pt x="17871" y="11713"/>
                  <a:pt x="16651" y="12420"/>
                  <a:pt x="15790" y="13538"/>
                </a:cubicBezTo>
                <a:cubicBezTo>
                  <a:pt x="16259" y="11226"/>
                  <a:pt x="16728" y="8889"/>
                  <a:pt x="16711" y="6526"/>
                </a:cubicBezTo>
                <a:cubicBezTo>
                  <a:pt x="16702" y="5989"/>
                  <a:pt x="16583" y="5323"/>
                  <a:pt x="16071" y="5153"/>
                </a:cubicBezTo>
                <a:cubicBezTo>
                  <a:pt x="16000" y="5130"/>
                  <a:pt x="15926" y="5120"/>
                  <a:pt x="15853" y="5120"/>
                </a:cubicBezTo>
                <a:cubicBezTo>
                  <a:pt x="15594" y="5120"/>
                  <a:pt x="15336" y="5250"/>
                  <a:pt x="15150" y="5443"/>
                </a:cubicBezTo>
                <a:cubicBezTo>
                  <a:pt x="14920" y="5682"/>
                  <a:pt x="14783" y="6006"/>
                  <a:pt x="14664" y="6321"/>
                </a:cubicBezTo>
                <a:cubicBezTo>
                  <a:pt x="13760" y="8659"/>
                  <a:pt x="13137" y="11107"/>
                  <a:pt x="12813" y="13606"/>
                </a:cubicBezTo>
                <a:cubicBezTo>
                  <a:pt x="10023" y="13632"/>
                  <a:pt x="6509" y="13657"/>
                  <a:pt x="4385" y="15474"/>
                </a:cubicBezTo>
                <a:cubicBezTo>
                  <a:pt x="3233" y="16464"/>
                  <a:pt x="2508" y="17854"/>
                  <a:pt x="1937" y="19262"/>
                </a:cubicBezTo>
                <a:cubicBezTo>
                  <a:pt x="598" y="22554"/>
                  <a:pt x="1" y="26094"/>
                  <a:pt x="180" y="29643"/>
                </a:cubicBezTo>
                <a:cubicBezTo>
                  <a:pt x="222" y="30368"/>
                  <a:pt x="316" y="31144"/>
                  <a:pt x="802" y="31690"/>
                </a:cubicBezTo>
                <a:cubicBezTo>
                  <a:pt x="1306" y="32244"/>
                  <a:pt x="2099" y="32406"/>
                  <a:pt x="2841" y="32526"/>
                </a:cubicBezTo>
                <a:cubicBezTo>
                  <a:pt x="9017" y="33575"/>
                  <a:pt x="15278" y="34121"/>
                  <a:pt x="21539" y="34172"/>
                </a:cubicBezTo>
                <a:cubicBezTo>
                  <a:pt x="21870" y="34175"/>
                  <a:pt x="22200" y="34176"/>
                  <a:pt x="22531" y="34176"/>
                </a:cubicBezTo>
                <a:cubicBezTo>
                  <a:pt x="26491" y="34176"/>
                  <a:pt x="30451" y="33995"/>
                  <a:pt x="34411" y="33814"/>
                </a:cubicBezTo>
                <a:cubicBezTo>
                  <a:pt x="35042" y="33780"/>
                  <a:pt x="35716" y="33729"/>
                  <a:pt x="36322" y="33550"/>
                </a:cubicBezTo>
                <a:cubicBezTo>
                  <a:pt x="37047" y="33874"/>
                  <a:pt x="37951" y="33976"/>
                  <a:pt x="38761" y="34019"/>
                </a:cubicBezTo>
                <a:cubicBezTo>
                  <a:pt x="49245" y="34548"/>
                  <a:pt x="59762" y="34812"/>
                  <a:pt x="70143" y="36347"/>
                </a:cubicBezTo>
                <a:cubicBezTo>
                  <a:pt x="71738" y="36584"/>
                  <a:pt x="73367" y="36845"/>
                  <a:pt x="74970" y="36845"/>
                </a:cubicBezTo>
                <a:cubicBezTo>
                  <a:pt x="76025" y="36845"/>
                  <a:pt x="77069" y="36732"/>
                  <a:pt x="78085" y="36424"/>
                </a:cubicBezTo>
                <a:cubicBezTo>
                  <a:pt x="82469" y="35076"/>
                  <a:pt x="85079" y="30257"/>
                  <a:pt x="85199" y="25668"/>
                </a:cubicBezTo>
                <a:cubicBezTo>
                  <a:pt x="85327" y="21079"/>
                  <a:pt x="83476" y="16677"/>
                  <a:pt x="81454" y="12557"/>
                </a:cubicBezTo>
                <a:cubicBezTo>
                  <a:pt x="79424" y="8437"/>
                  <a:pt x="77019" y="4522"/>
                  <a:pt x="762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859282" y="-351726"/>
            <a:ext cx="7425435" cy="1403042"/>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1"/>
          <p:cNvGrpSpPr/>
          <p:nvPr/>
        </p:nvGrpSpPr>
        <p:grpSpPr>
          <a:xfrm flipH="1" rot="3337067">
            <a:off x="-394382" y="1989259"/>
            <a:ext cx="1580637" cy="2303544"/>
            <a:chOff x="4572000" y="5120400"/>
            <a:chExt cx="1490156" cy="2171565"/>
          </a:xfrm>
        </p:grpSpPr>
        <p:sp>
          <p:nvSpPr>
            <p:cNvPr id="856" name="Google Shape;856;p31"/>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_1_1">
    <p:spTree>
      <p:nvGrpSpPr>
        <p:cNvPr id="873" name="Shape 873"/>
        <p:cNvGrpSpPr/>
        <p:nvPr/>
      </p:nvGrpSpPr>
      <p:grpSpPr>
        <a:xfrm>
          <a:off x="0" y="0"/>
          <a:ext cx="0" cy="0"/>
          <a:chOff x="0" y="0"/>
          <a:chExt cx="0" cy="0"/>
        </a:xfrm>
      </p:grpSpPr>
      <p:grpSp>
        <p:nvGrpSpPr>
          <p:cNvPr id="874" name="Google Shape;874;p32"/>
          <p:cNvGrpSpPr/>
          <p:nvPr/>
        </p:nvGrpSpPr>
        <p:grpSpPr>
          <a:xfrm>
            <a:off x="-997115" y="2500625"/>
            <a:ext cx="10854320" cy="3493196"/>
            <a:chOff x="-997115" y="2500625"/>
            <a:chExt cx="10854320" cy="3493196"/>
          </a:xfrm>
        </p:grpSpPr>
        <p:sp>
          <p:nvSpPr>
            <p:cNvPr id="875" name="Google Shape;875;p32"/>
            <p:cNvSpPr/>
            <p:nvPr/>
          </p:nvSpPr>
          <p:spPr>
            <a:xfrm>
              <a:off x="-244199" y="2500625"/>
              <a:ext cx="9381878" cy="3195363"/>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2"/>
            <p:cNvSpPr/>
            <p:nvPr/>
          </p:nvSpPr>
          <p:spPr>
            <a:xfrm flipH="1" rot="576394">
              <a:off x="4214510" y="3976864"/>
              <a:ext cx="1656990" cy="1441314"/>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2"/>
            <p:cNvSpPr/>
            <p:nvPr/>
          </p:nvSpPr>
          <p:spPr>
            <a:xfrm flipH="1" rot="250067">
              <a:off x="5655923" y="4796401"/>
              <a:ext cx="546402" cy="414090"/>
            </a:xfrm>
            <a:custGeom>
              <a:rect b="b" l="l" r="r" t="t"/>
              <a:pathLst>
                <a:path extrusionOk="0" h="3524" w="4650">
                  <a:moveTo>
                    <a:pt x="4649" y="1"/>
                  </a:moveTo>
                  <a:lnTo>
                    <a:pt x="4649" y="1"/>
                  </a:lnTo>
                  <a:cubicBezTo>
                    <a:pt x="521" y="2312"/>
                    <a:pt x="0" y="3387"/>
                    <a:pt x="0" y="3387"/>
                  </a:cubicBezTo>
                  <a:cubicBezTo>
                    <a:pt x="0" y="3387"/>
                    <a:pt x="1160" y="3524"/>
                    <a:pt x="2214" y="3524"/>
                  </a:cubicBezTo>
                  <a:cubicBezTo>
                    <a:pt x="2741" y="3524"/>
                    <a:pt x="3242" y="3489"/>
                    <a:pt x="3557" y="3387"/>
                  </a:cubicBezTo>
                  <a:cubicBezTo>
                    <a:pt x="4513" y="3080"/>
                    <a:pt x="4649" y="1"/>
                    <a:pt x="4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2"/>
            <p:cNvSpPr/>
            <p:nvPr/>
          </p:nvSpPr>
          <p:spPr>
            <a:xfrm flipH="1">
              <a:off x="7465162" y="4154630"/>
              <a:ext cx="1599364" cy="1109291"/>
            </a:xfrm>
            <a:custGeom>
              <a:rect b="b" l="l" r="r" t="t"/>
              <a:pathLst>
                <a:path extrusionOk="0" h="12472" w="17982">
                  <a:moveTo>
                    <a:pt x="4837" y="1"/>
                  </a:moveTo>
                  <a:cubicBezTo>
                    <a:pt x="2329" y="1084"/>
                    <a:pt x="0" y="3643"/>
                    <a:pt x="0" y="3643"/>
                  </a:cubicBezTo>
                  <a:lnTo>
                    <a:pt x="0" y="12472"/>
                  </a:lnTo>
                  <a:lnTo>
                    <a:pt x="5886" y="12472"/>
                  </a:lnTo>
                  <a:cubicBezTo>
                    <a:pt x="6594" y="9640"/>
                    <a:pt x="4837" y="1"/>
                    <a:pt x="4837" y="1"/>
                  </a:cubicBezTo>
                  <a:close/>
                  <a:moveTo>
                    <a:pt x="16080" y="3788"/>
                  </a:moveTo>
                  <a:cubicBezTo>
                    <a:pt x="11192" y="6202"/>
                    <a:pt x="6355" y="12472"/>
                    <a:pt x="6355" y="12472"/>
                  </a:cubicBezTo>
                  <a:lnTo>
                    <a:pt x="17359" y="12472"/>
                  </a:lnTo>
                  <a:cubicBezTo>
                    <a:pt x="17982" y="9546"/>
                    <a:pt x="16080" y="3788"/>
                    <a:pt x="16080" y="3788"/>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2"/>
            <p:cNvSpPr/>
            <p:nvPr/>
          </p:nvSpPr>
          <p:spPr>
            <a:xfrm flipH="1" rot="216356">
              <a:off x="-272823" y="3441308"/>
              <a:ext cx="4585592" cy="1980155"/>
            </a:xfrm>
            <a:custGeom>
              <a:rect b="b" l="l" r="r" t="t"/>
              <a:pathLst>
                <a:path extrusionOk="0" h="36846" w="85327">
                  <a:moveTo>
                    <a:pt x="36774" y="21266"/>
                  </a:moveTo>
                  <a:cubicBezTo>
                    <a:pt x="37013" y="22332"/>
                    <a:pt x="37413" y="23348"/>
                    <a:pt x="37968" y="24277"/>
                  </a:cubicBezTo>
                  <a:cubicBezTo>
                    <a:pt x="37792" y="24077"/>
                    <a:pt x="37593" y="23983"/>
                    <a:pt x="37391" y="23983"/>
                  </a:cubicBezTo>
                  <a:cubicBezTo>
                    <a:pt x="37241" y="23983"/>
                    <a:pt x="37090" y="24034"/>
                    <a:pt x="36944" y="24132"/>
                  </a:cubicBezTo>
                  <a:cubicBezTo>
                    <a:pt x="36684" y="23983"/>
                    <a:pt x="36392" y="23885"/>
                    <a:pt x="36126" y="23885"/>
                  </a:cubicBezTo>
                  <a:cubicBezTo>
                    <a:pt x="35922" y="23885"/>
                    <a:pt x="35733" y="23944"/>
                    <a:pt x="35588" y="24081"/>
                  </a:cubicBezTo>
                  <a:cubicBezTo>
                    <a:pt x="36091" y="23194"/>
                    <a:pt x="36484" y="22247"/>
                    <a:pt x="36774" y="21266"/>
                  </a:cubicBezTo>
                  <a:close/>
                  <a:moveTo>
                    <a:pt x="76217" y="1"/>
                  </a:moveTo>
                  <a:cubicBezTo>
                    <a:pt x="74400" y="2483"/>
                    <a:pt x="73461" y="5494"/>
                    <a:pt x="73564" y="8565"/>
                  </a:cubicBezTo>
                  <a:cubicBezTo>
                    <a:pt x="73120" y="6151"/>
                    <a:pt x="72148" y="3771"/>
                    <a:pt x="70647" y="1826"/>
                  </a:cubicBezTo>
                  <a:cubicBezTo>
                    <a:pt x="69836" y="4743"/>
                    <a:pt x="69802" y="7831"/>
                    <a:pt x="70553" y="10766"/>
                  </a:cubicBezTo>
                  <a:cubicBezTo>
                    <a:pt x="69725" y="8608"/>
                    <a:pt x="68488" y="6731"/>
                    <a:pt x="66919" y="5051"/>
                  </a:cubicBezTo>
                  <a:lnTo>
                    <a:pt x="66919" y="5051"/>
                  </a:lnTo>
                  <a:cubicBezTo>
                    <a:pt x="67354" y="7874"/>
                    <a:pt x="68540" y="10629"/>
                    <a:pt x="70177" y="12975"/>
                  </a:cubicBezTo>
                  <a:cubicBezTo>
                    <a:pt x="68983" y="13436"/>
                    <a:pt x="68070" y="14408"/>
                    <a:pt x="67678" y="15628"/>
                  </a:cubicBezTo>
                  <a:cubicBezTo>
                    <a:pt x="68019" y="14169"/>
                    <a:pt x="68002" y="12634"/>
                    <a:pt x="67490" y="11226"/>
                  </a:cubicBezTo>
                  <a:cubicBezTo>
                    <a:pt x="65554" y="12472"/>
                    <a:pt x="63959" y="14562"/>
                    <a:pt x="63311" y="16771"/>
                  </a:cubicBezTo>
                  <a:cubicBezTo>
                    <a:pt x="63891" y="14152"/>
                    <a:pt x="63737" y="11226"/>
                    <a:pt x="62765" y="8727"/>
                  </a:cubicBezTo>
                  <a:cubicBezTo>
                    <a:pt x="61127" y="10825"/>
                    <a:pt x="60129" y="13350"/>
                    <a:pt x="59873" y="16003"/>
                  </a:cubicBezTo>
                  <a:cubicBezTo>
                    <a:pt x="59694" y="14254"/>
                    <a:pt x="59336" y="12352"/>
                    <a:pt x="58568" y="10774"/>
                  </a:cubicBezTo>
                  <a:cubicBezTo>
                    <a:pt x="57416" y="12608"/>
                    <a:pt x="56930" y="14647"/>
                    <a:pt x="56998" y="16813"/>
                  </a:cubicBezTo>
                  <a:cubicBezTo>
                    <a:pt x="55480" y="14169"/>
                    <a:pt x="53066" y="12156"/>
                    <a:pt x="50089" y="11516"/>
                  </a:cubicBezTo>
                  <a:lnTo>
                    <a:pt x="50089" y="11516"/>
                  </a:lnTo>
                  <a:cubicBezTo>
                    <a:pt x="50354" y="14323"/>
                    <a:pt x="52170" y="16933"/>
                    <a:pt x="54584" y="18392"/>
                  </a:cubicBezTo>
                  <a:cubicBezTo>
                    <a:pt x="54269" y="19236"/>
                    <a:pt x="54346" y="20140"/>
                    <a:pt x="54636" y="20993"/>
                  </a:cubicBezTo>
                  <a:cubicBezTo>
                    <a:pt x="54064" y="20285"/>
                    <a:pt x="53313" y="19748"/>
                    <a:pt x="52409" y="19663"/>
                  </a:cubicBezTo>
                  <a:cubicBezTo>
                    <a:pt x="51607" y="20498"/>
                    <a:pt x="51147" y="21479"/>
                    <a:pt x="51172" y="22648"/>
                  </a:cubicBezTo>
                  <a:cubicBezTo>
                    <a:pt x="50865" y="18699"/>
                    <a:pt x="48605" y="15005"/>
                    <a:pt x="45329" y="12787"/>
                  </a:cubicBezTo>
                  <a:lnTo>
                    <a:pt x="45329" y="12787"/>
                  </a:lnTo>
                  <a:cubicBezTo>
                    <a:pt x="45133" y="14945"/>
                    <a:pt x="45619" y="17351"/>
                    <a:pt x="46720" y="19219"/>
                  </a:cubicBezTo>
                  <a:cubicBezTo>
                    <a:pt x="46208" y="19876"/>
                    <a:pt x="46063" y="20635"/>
                    <a:pt x="46148" y="21471"/>
                  </a:cubicBezTo>
                  <a:cubicBezTo>
                    <a:pt x="44835" y="19918"/>
                    <a:pt x="43086" y="18784"/>
                    <a:pt x="41133" y="18221"/>
                  </a:cubicBezTo>
                  <a:lnTo>
                    <a:pt x="41133" y="18221"/>
                  </a:lnTo>
                  <a:cubicBezTo>
                    <a:pt x="41295" y="20208"/>
                    <a:pt x="41585" y="22298"/>
                    <a:pt x="42139" y="24209"/>
                  </a:cubicBezTo>
                  <a:cubicBezTo>
                    <a:pt x="40988" y="22230"/>
                    <a:pt x="39196" y="20874"/>
                    <a:pt x="37038" y="20183"/>
                  </a:cubicBezTo>
                  <a:cubicBezTo>
                    <a:pt x="37226" y="19245"/>
                    <a:pt x="37320" y="18281"/>
                    <a:pt x="37303" y="17317"/>
                  </a:cubicBezTo>
                  <a:lnTo>
                    <a:pt x="37303" y="17317"/>
                  </a:lnTo>
                  <a:cubicBezTo>
                    <a:pt x="35179" y="19006"/>
                    <a:pt x="33379" y="21189"/>
                    <a:pt x="32244" y="23646"/>
                  </a:cubicBezTo>
                  <a:cubicBezTo>
                    <a:pt x="32432" y="23100"/>
                    <a:pt x="32304" y="22495"/>
                    <a:pt x="31912" y="22077"/>
                  </a:cubicBezTo>
                  <a:cubicBezTo>
                    <a:pt x="31601" y="21739"/>
                    <a:pt x="31124" y="21507"/>
                    <a:pt x="30664" y="21507"/>
                  </a:cubicBezTo>
                  <a:cubicBezTo>
                    <a:pt x="30555" y="21507"/>
                    <a:pt x="30447" y="21520"/>
                    <a:pt x="30342" y="21548"/>
                  </a:cubicBezTo>
                  <a:cubicBezTo>
                    <a:pt x="31434" y="20200"/>
                    <a:pt x="32295" y="18682"/>
                    <a:pt x="32901" y="17052"/>
                  </a:cubicBezTo>
                  <a:cubicBezTo>
                    <a:pt x="32995" y="16856"/>
                    <a:pt x="33046" y="16634"/>
                    <a:pt x="33055" y="16413"/>
                  </a:cubicBezTo>
                  <a:cubicBezTo>
                    <a:pt x="33063" y="16191"/>
                    <a:pt x="32961" y="15978"/>
                    <a:pt x="32782" y="15841"/>
                  </a:cubicBezTo>
                  <a:cubicBezTo>
                    <a:pt x="32679" y="15777"/>
                    <a:pt x="32563" y="15753"/>
                    <a:pt x="32443" y="15753"/>
                  </a:cubicBezTo>
                  <a:cubicBezTo>
                    <a:pt x="32294" y="15753"/>
                    <a:pt x="32139" y="15790"/>
                    <a:pt x="31997" y="15833"/>
                  </a:cubicBezTo>
                  <a:cubicBezTo>
                    <a:pt x="31204" y="16071"/>
                    <a:pt x="30479" y="16472"/>
                    <a:pt x="29864" y="17018"/>
                  </a:cubicBezTo>
                  <a:cubicBezTo>
                    <a:pt x="29826" y="16614"/>
                    <a:pt x="29405" y="16359"/>
                    <a:pt x="28993" y="16359"/>
                  </a:cubicBezTo>
                  <a:cubicBezTo>
                    <a:pt x="28945" y="16359"/>
                    <a:pt x="28897" y="16363"/>
                    <a:pt x="28849" y="16370"/>
                  </a:cubicBezTo>
                  <a:cubicBezTo>
                    <a:pt x="28406" y="16438"/>
                    <a:pt x="28047" y="16788"/>
                    <a:pt x="27698" y="17078"/>
                  </a:cubicBezTo>
                  <a:cubicBezTo>
                    <a:pt x="28116" y="15764"/>
                    <a:pt x="28261" y="14382"/>
                    <a:pt x="28124" y="13009"/>
                  </a:cubicBezTo>
                  <a:cubicBezTo>
                    <a:pt x="28090" y="12702"/>
                    <a:pt x="27971" y="12310"/>
                    <a:pt x="27655" y="12293"/>
                  </a:cubicBezTo>
                  <a:cubicBezTo>
                    <a:pt x="27647" y="12292"/>
                    <a:pt x="27638" y="12292"/>
                    <a:pt x="27630" y="12292"/>
                  </a:cubicBezTo>
                  <a:cubicBezTo>
                    <a:pt x="27403" y="12292"/>
                    <a:pt x="27224" y="12513"/>
                    <a:pt x="27101" y="12711"/>
                  </a:cubicBezTo>
                  <a:cubicBezTo>
                    <a:pt x="26341" y="13930"/>
                    <a:pt x="25736" y="15227"/>
                    <a:pt x="25420" y="16634"/>
                  </a:cubicBezTo>
                  <a:cubicBezTo>
                    <a:pt x="25488" y="16259"/>
                    <a:pt x="25514" y="15833"/>
                    <a:pt x="25258" y="15551"/>
                  </a:cubicBezTo>
                  <a:cubicBezTo>
                    <a:pt x="25111" y="15394"/>
                    <a:pt x="24902" y="15325"/>
                    <a:pt x="24688" y="15325"/>
                  </a:cubicBezTo>
                  <a:cubicBezTo>
                    <a:pt x="24529" y="15325"/>
                    <a:pt x="24367" y="15363"/>
                    <a:pt x="24226" y="15432"/>
                  </a:cubicBezTo>
                  <a:cubicBezTo>
                    <a:pt x="23893" y="15585"/>
                    <a:pt x="23706" y="15909"/>
                    <a:pt x="23458" y="16182"/>
                  </a:cubicBezTo>
                  <a:cubicBezTo>
                    <a:pt x="24712" y="13888"/>
                    <a:pt x="25719" y="11465"/>
                    <a:pt x="26452" y="8949"/>
                  </a:cubicBezTo>
                  <a:cubicBezTo>
                    <a:pt x="26563" y="8599"/>
                    <a:pt x="26580" y="8087"/>
                    <a:pt x="26222" y="7993"/>
                  </a:cubicBezTo>
                  <a:cubicBezTo>
                    <a:pt x="26189" y="7984"/>
                    <a:pt x="26155" y="7979"/>
                    <a:pt x="26122" y="7979"/>
                  </a:cubicBezTo>
                  <a:cubicBezTo>
                    <a:pt x="25926" y="7979"/>
                    <a:pt x="25736" y="8137"/>
                    <a:pt x="25582" y="8283"/>
                  </a:cubicBezTo>
                  <a:cubicBezTo>
                    <a:pt x="23322" y="10535"/>
                    <a:pt x="20985" y="12813"/>
                    <a:pt x="19040" y="15346"/>
                  </a:cubicBezTo>
                  <a:cubicBezTo>
                    <a:pt x="19569" y="14604"/>
                    <a:pt x="19952" y="13768"/>
                    <a:pt x="20174" y="12890"/>
                  </a:cubicBezTo>
                  <a:cubicBezTo>
                    <a:pt x="20277" y="12497"/>
                    <a:pt x="20311" y="12011"/>
                    <a:pt x="19995" y="11764"/>
                  </a:cubicBezTo>
                  <a:cubicBezTo>
                    <a:pt x="19842" y="11644"/>
                    <a:pt x="19642" y="11612"/>
                    <a:pt x="19445" y="11612"/>
                  </a:cubicBezTo>
                  <a:cubicBezTo>
                    <a:pt x="19389" y="11612"/>
                    <a:pt x="19333" y="11615"/>
                    <a:pt x="19279" y="11619"/>
                  </a:cubicBezTo>
                  <a:cubicBezTo>
                    <a:pt x="17871" y="11713"/>
                    <a:pt x="16651" y="12420"/>
                    <a:pt x="15790" y="13538"/>
                  </a:cubicBezTo>
                  <a:cubicBezTo>
                    <a:pt x="16259" y="11226"/>
                    <a:pt x="16728" y="8889"/>
                    <a:pt x="16711" y="6526"/>
                  </a:cubicBezTo>
                  <a:cubicBezTo>
                    <a:pt x="16702" y="5989"/>
                    <a:pt x="16583" y="5323"/>
                    <a:pt x="16071" y="5153"/>
                  </a:cubicBezTo>
                  <a:cubicBezTo>
                    <a:pt x="16000" y="5130"/>
                    <a:pt x="15926" y="5120"/>
                    <a:pt x="15853" y="5120"/>
                  </a:cubicBezTo>
                  <a:cubicBezTo>
                    <a:pt x="15594" y="5120"/>
                    <a:pt x="15336" y="5250"/>
                    <a:pt x="15150" y="5443"/>
                  </a:cubicBezTo>
                  <a:cubicBezTo>
                    <a:pt x="14920" y="5682"/>
                    <a:pt x="14783" y="6006"/>
                    <a:pt x="14664" y="6321"/>
                  </a:cubicBezTo>
                  <a:cubicBezTo>
                    <a:pt x="13760" y="8659"/>
                    <a:pt x="13137" y="11107"/>
                    <a:pt x="12813" y="13606"/>
                  </a:cubicBezTo>
                  <a:cubicBezTo>
                    <a:pt x="10023" y="13632"/>
                    <a:pt x="6509" y="13657"/>
                    <a:pt x="4385" y="15474"/>
                  </a:cubicBezTo>
                  <a:cubicBezTo>
                    <a:pt x="3233" y="16464"/>
                    <a:pt x="2508" y="17854"/>
                    <a:pt x="1937" y="19262"/>
                  </a:cubicBezTo>
                  <a:cubicBezTo>
                    <a:pt x="598" y="22554"/>
                    <a:pt x="1" y="26094"/>
                    <a:pt x="180" y="29643"/>
                  </a:cubicBezTo>
                  <a:cubicBezTo>
                    <a:pt x="222" y="30368"/>
                    <a:pt x="316" y="31144"/>
                    <a:pt x="802" y="31690"/>
                  </a:cubicBezTo>
                  <a:cubicBezTo>
                    <a:pt x="1306" y="32244"/>
                    <a:pt x="2099" y="32406"/>
                    <a:pt x="2841" y="32526"/>
                  </a:cubicBezTo>
                  <a:cubicBezTo>
                    <a:pt x="9017" y="33575"/>
                    <a:pt x="15278" y="34121"/>
                    <a:pt x="21539" y="34172"/>
                  </a:cubicBezTo>
                  <a:cubicBezTo>
                    <a:pt x="21870" y="34175"/>
                    <a:pt x="22200" y="34176"/>
                    <a:pt x="22531" y="34176"/>
                  </a:cubicBezTo>
                  <a:cubicBezTo>
                    <a:pt x="26491" y="34176"/>
                    <a:pt x="30451" y="33995"/>
                    <a:pt x="34411" y="33814"/>
                  </a:cubicBezTo>
                  <a:cubicBezTo>
                    <a:pt x="35042" y="33780"/>
                    <a:pt x="35716" y="33729"/>
                    <a:pt x="36322" y="33550"/>
                  </a:cubicBezTo>
                  <a:cubicBezTo>
                    <a:pt x="37047" y="33874"/>
                    <a:pt x="37951" y="33976"/>
                    <a:pt x="38761" y="34019"/>
                  </a:cubicBezTo>
                  <a:cubicBezTo>
                    <a:pt x="49245" y="34548"/>
                    <a:pt x="59762" y="34812"/>
                    <a:pt x="70143" y="36347"/>
                  </a:cubicBezTo>
                  <a:cubicBezTo>
                    <a:pt x="71738" y="36584"/>
                    <a:pt x="73367" y="36845"/>
                    <a:pt x="74970" y="36845"/>
                  </a:cubicBezTo>
                  <a:cubicBezTo>
                    <a:pt x="76025" y="36845"/>
                    <a:pt x="77069" y="36732"/>
                    <a:pt x="78085" y="36424"/>
                  </a:cubicBezTo>
                  <a:cubicBezTo>
                    <a:pt x="82469" y="35076"/>
                    <a:pt x="85079" y="30257"/>
                    <a:pt x="85199" y="25668"/>
                  </a:cubicBezTo>
                  <a:cubicBezTo>
                    <a:pt x="85327" y="21079"/>
                    <a:pt x="83476" y="16677"/>
                    <a:pt x="81454" y="12557"/>
                  </a:cubicBezTo>
                  <a:cubicBezTo>
                    <a:pt x="79424" y="8437"/>
                    <a:pt x="77019" y="4522"/>
                    <a:pt x="76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2"/>
            <p:cNvSpPr/>
            <p:nvPr/>
          </p:nvSpPr>
          <p:spPr>
            <a:xfrm flipH="1" rot="250045">
              <a:off x="5850753" y="4407321"/>
              <a:ext cx="1077256" cy="878620"/>
            </a:xfrm>
            <a:custGeom>
              <a:rect b="b" l="l" r="r" t="t"/>
              <a:pathLst>
                <a:path extrusionOk="0" h="10952" w="13428">
                  <a:moveTo>
                    <a:pt x="13427" y="0"/>
                  </a:moveTo>
                  <a:lnTo>
                    <a:pt x="13427" y="0"/>
                  </a:lnTo>
                  <a:cubicBezTo>
                    <a:pt x="12651" y="580"/>
                    <a:pt x="11926" y="1211"/>
                    <a:pt x="11243" y="1894"/>
                  </a:cubicBezTo>
                  <a:cubicBezTo>
                    <a:pt x="10100" y="3037"/>
                    <a:pt x="6117" y="5596"/>
                    <a:pt x="4266" y="6159"/>
                  </a:cubicBezTo>
                  <a:cubicBezTo>
                    <a:pt x="2423" y="6730"/>
                    <a:pt x="385" y="8778"/>
                    <a:pt x="1" y="9784"/>
                  </a:cubicBezTo>
                  <a:cubicBezTo>
                    <a:pt x="1" y="9784"/>
                    <a:pt x="7401" y="10951"/>
                    <a:pt x="9509" y="10951"/>
                  </a:cubicBezTo>
                  <a:cubicBezTo>
                    <a:pt x="9751" y="10951"/>
                    <a:pt x="9923" y="10936"/>
                    <a:pt x="10007" y="10902"/>
                  </a:cubicBezTo>
                  <a:cubicBezTo>
                    <a:pt x="10817" y="10569"/>
                    <a:pt x="11431" y="6875"/>
                    <a:pt x="11619" y="5212"/>
                  </a:cubicBezTo>
                  <a:cubicBezTo>
                    <a:pt x="11815" y="3557"/>
                    <a:pt x="13427" y="0"/>
                    <a:pt x="13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2"/>
            <p:cNvSpPr/>
            <p:nvPr/>
          </p:nvSpPr>
          <p:spPr>
            <a:xfrm flipH="1" rot="250051">
              <a:off x="5889437" y="4438234"/>
              <a:ext cx="597184" cy="802325"/>
            </a:xfrm>
            <a:custGeom>
              <a:rect b="b" l="l" r="r" t="t"/>
              <a:pathLst>
                <a:path extrusionOk="0" fill="none" h="10569" w="7934">
                  <a:moveTo>
                    <a:pt x="1" y="10569"/>
                  </a:moveTo>
                  <a:cubicBezTo>
                    <a:pt x="1" y="10569"/>
                    <a:pt x="4232" y="3881"/>
                    <a:pt x="7934"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2"/>
            <p:cNvSpPr/>
            <p:nvPr/>
          </p:nvSpPr>
          <p:spPr>
            <a:xfrm flipH="1" rot="250045">
              <a:off x="6260716" y="4782862"/>
              <a:ext cx="27691" cy="128754"/>
            </a:xfrm>
            <a:custGeom>
              <a:rect b="b" l="l" r="r" t="t"/>
              <a:pathLst>
                <a:path extrusionOk="0" fill="none" h="2339" w="1">
                  <a:moveTo>
                    <a:pt x="1" y="1"/>
                  </a:moveTo>
                  <a:lnTo>
                    <a:pt x="1"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2"/>
            <p:cNvSpPr/>
            <p:nvPr/>
          </p:nvSpPr>
          <p:spPr>
            <a:xfrm flipH="1" rot="249990">
              <a:off x="6082724" y="4957008"/>
              <a:ext cx="267974" cy="98587"/>
            </a:xfrm>
            <a:custGeom>
              <a:rect b="b" l="l" r="r" t="t"/>
              <a:pathLst>
                <a:path extrusionOk="0" fill="none" h="1229" w="4317">
                  <a:moveTo>
                    <a:pt x="1" y="1229"/>
                  </a:moveTo>
                  <a:cubicBezTo>
                    <a:pt x="1" y="1229"/>
                    <a:pt x="2773" y="742"/>
                    <a:pt x="431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2"/>
            <p:cNvSpPr/>
            <p:nvPr/>
          </p:nvSpPr>
          <p:spPr>
            <a:xfrm flipH="1" rot="250045">
              <a:off x="6547654" y="4986865"/>
              <a:ext cx="151304" cy="275812"/>
            </a:xfrm>
            <a:custGeom>
              <a:rect b="b" l="l" r="r" t="t"/>
              <a:pathLst>
                <a:path extrusionOk="0" fill="none" h="3438" w="1886">
                  <a:moveTo>
                    <a:pt x="0" y="0"/>
                  </a:moveTo>
                  <a:cubicBezTo>
                    <a:pt x="0" y="0"/>
                    <a:pt x="1407" y="2926"/>
                    <a:pt x="1885"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2"/>
            <p:cNvSpPr/>
            <p:nvPr/>
          </p:nvSpPr>
          <p:spPr>
            <a:xfrm flipH="1">
              <a:off x="6799698" y="4584519"/>
              <a:ext cx="761095" cy="719538"/>
            </a:xfrm>
            <a:custGeom>
              <a:rect b="b" l="l" r="r" t="t"/>
              <a:pathLst>
                <a:path extrusionOk="0" h="8969" w="9487">
                  <a:moveTo>
                    <a:pt x="9486" y="0"/>
                  </a:moveTo>
                  <a:cubicBezTo>
                    <a:pt x="9486" y="0"/>
                    <a:pt x="4803" y="1860"/>
                    <a:pt x="3336" y="3011"/>
                  </a:cubicBezTo>
                  <a:cubicBezTo>
                    <a:pt x="1860" y="4163"/>
                    <a:pt x="1" y="6918"/>
                    <a:pt x="154" y="8019"/>
                  </a:cubicBezTo>
                  <a:cubicBezTo>
                    <a:pt x="154" y="8019"/>
                    <a:pt x="4964" y="8969"/>
                    <a:pt x="7350" y="8969"/>
                  </a:cubicBezTo>
                  <a:cubicBezTo>
                    <a:pt x="7980" y="8969"/>
                    <a:pt x="8440" y="8903"/>
                    <a:pt x="8599" y="8735"/>
                  </a:cubicBezTo>
                  <a:cubicBezTo>
                    <a:pt x="9358" y="7933"/>
                    <a:pt x="9486" y="1"/>
                    <a:pt x="94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2"/>
            <p:cNvSpPr/>
            <p:nvPr/>
          </p:nvSpPr>
          <p:spPr>
            <a:xfrm flipH="1">
              <a:off x="6825600" y="4635501"/>
              <a:ext cx="418301" cy="643678"/>
            </a:xfrm>
            <a:custGeom>
              <a:rect b="b" l="l" r="r" t="t"/>
              <a:pathLst>
                <a:path extrusionOk="0" fill="none" h="8651" w="5545">
                  <a:moveTo>
                    <a:pt x="0" y="8650"/>
                  </a:moveTo>
                  <a:cubicBezTo>
                    <a:pt x="0" y="8650"/>
                    <a:pt x="4675" y="2833"/>
                    <a:pt x="5545"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7" name="Google Shape;887;p32"/>
            <p:cNvGrpSpPr/>
            <p:nvPr/>
          </p:nvGrpSpPr>
          <p:grpSpPr>
            <a:xfrm rot="-2983975">
              <a:off x="7247051" y="3001269"/>
              <a:ext cx="1892575" cy="2758140"/>
              <a:chOff x="4572000" y="5120400"/>
              <a:chExt cx="1490156" cy="2171565"/>
            </a:xfrm>
          </p:grpSpPr>
          <p:sp>
            <p:nvSpPr>
              <p:cNvPr id="888" name="Google Shape;888;p32"/>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2"/>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2"/>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2"/>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2"/>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2"/>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2"/>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2"/>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2"/>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2"/>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2"/>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2"/>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5" name="Google Shape;905;p32"/>
            <p:cNvSpPr/>
            <p:nvPr/>
          </p:nvSpPr>
          <p:spPr>
            <a:xfrm flipH="1">
              <a:off x="7911344" y="4013622"/>
              <a:ext cx="1030731" cy="1211718"/>
            </a:xfrm>
            <a:custGeom>
              <a:rect b="b" l="l" r="r" t="t"/>
              <a:pathLst>
                <a:path extrusionOk="0" h="15104" w="12848">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2"/>
            <p:cNvSpPr/>
            <p:nvPr/>
          </p:nvSpPr>
          <p:spPr>
            <a:xfrm flipH="1">
              <a:off x="7943252" y="4046475"/>
              <a:ext cx="877675" cy="1109311"/>
            </a:xfrm>
            <a:custGeom>
              <a:rect b="b" l="l" r="r" t="t"/>
              <a:pathLst>
                <a:path extrusionOk="0" fill="none" h="14237" w="11338">
                  <a:moveTo>
                    <a:pt x="1" y="14237"/>
                  </a:moveTo>
                  <a:cubicBezTo>
                    <a:pt x="1" y="14237"/>
                    <a:pt x="4300" y="5331"/>
                    <a:pt x="11337" y="0"/>
                  </a:cubicBezTo>
                </a:path>
              </a:pathLst>
            </a:custGeom>
            <a:solidFill>
              <a:schemeClr val="dk1"/>
            </a:solid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2"/>
            <p:cNvSpPr/>
            <p:nvPr/>
          </p:nvSpPr>
          <p:spPr>
            <a:xfrm rot="-576429">
              <a:off x="-859554" y="3656494"/>
              <a:ext cx="2097792" cy="1824752"/>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32"/>
          <p:cNvGrpSpPr/>
          <p:nvPr/>
        </p:nvGrpSpPr>
        <p:grpSpPr>
          <a:xfrm>
            <a:off x="-160944" y="-754150"/>
            <a:ext cx="9465896" cy="1588748"/>
            <a:chOff x="-171969" y="-204825"/>
            <a:chExt cx="9465896" cy="1588748"/>
          </a:xfrm>
        </p:grpSpPr>
        <p:sp>
          <p:nvSpPr>
            <p:cNvPr id="909" name="Google Shape;909;p32"/>
            <p:cNvSpPr/>
            <p:nvPr/>
          </p:nvSpPr>
          <p:spPr>
            <a:xfrm flipH="1">
              <a:off x="-171969" y="-204825"/>
              <a:ext cx="9465896" cy="1588748"/>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2"/>
            <p:cNvSpPr/>
            <p:nvPr/>
          </p:nvSpPr>
          <p:spPr>
            <a:xfrm>
              <a:off x="5796850" y="1100500"/>
              <a:ext cx="151250" cy="98000"/>
            </a:xfrm>
            <a:custGeom>
              <a:rect b="b" l="l" r="r" t="t"/>
              <a:pathLst>
                <a:path extrusionOk="0" h="3920" w="6050">
                  <a:moveTo>
                    <a:pt x="317" y="1275"/>
                  </a:moveTo>
                  <a:lnTo>
                    <a:pt x="5193" y="0"/>
                  </a:lnTo>
                  <a:lnTo>
                    <a:pt x="6050" y="3336"/>
                  </a:lnTo>
                  <a:lnTo>
                    <a:pt x="3026" y="3920"/>
                  </a:lnTo>
                  <a:lnTo>
                    <a:pt x="0" y="1535"/>
                  </a:lnTo>
                  <a:lnTo>
                    <a:pt x="901" y="1463"/>
                  </a:lnTo>
                </a:path>
              </a:pathLst>
            </a:custGeom>
            <a:solidFill>
              <a:schemeClr val="lt2"/>
            </a:solidFill>
            <a:ln>
              <a:noFill/>
            </a:ln>
          </p:spPr>
        </p:sp>
      </p:grpSp>
      <p:sp>
        <p:nvSpPr>
          <p:cNvPr id="911" name="Google Shape;911;p32"/>
          <p:cNvSpPr/>
          <p:nvPr/>
        </p:nvSpPr>
        <p:spPr>
          <a:xfrm flipH="1" rot="1269201">
            <a:off x="5232831" y="-872144"/>
            <a:ext cx="6881048" cy="1462579"/>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flipH="1" rot="-1680788">
            <a:off x="-3108237" y="189219"/>
            <a:ext cx="6880928" cy="1462554"/>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2"/>
          <p:cNvSpPr txBox="1"/>
          <p:nvPr>
            <p:ph type="title"/>
          </p:nvPr>
        </p:nvSpPr>
        <p:spPr>
          <a:xfrm>
            <a:off x="1375800" y="1057225"/>
            <a:ext cx="6392400" cy="63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4" name="Google Shape;914;p32"/>
          <p:cNvSpPr txBox="1"/>
          <p:nvPr>
            <p:ph idx="1" type="subTitle"/>
          </p:nvPr>
        </p:nvSpPr>
        <p:spPr>
          <a:xfrm>
            <a:off x="1375800" y="1676400"/>
            <a:ext cx="6392400" cy="11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8_1_1_1">
    <p:spTree>
      <p:nvGrpSpPr>
        <p:cNvPr id="915" name="Shape 915"/>
        <p:cNvGrpSpPr/>
        <p:nvPr/>
      </p:nvGrpSpPr>
      <p:grpSpPr>
        <a:xfrm>
          <a:off x="0" y="0"/>
          <a:ext cx="0" cy="0"/>
          <a:chOff x="0" y="0"/>
          <a:chExt cx="0" cy="0"/>
        </a:xfrm>
      </p:grpSpPr>
      <p:grpSp>
        <p:nvGrpSpPr>
          <p:cNvPr id="916" name="Google Shape;916;p33"/>
          <p:cNvGrpSpPr/>
          <p:nvPr/>
        </p:nvGrpSpPr>
        <p:grpSpPr>
          <a:xfrm>
            <a:off x="47" y="376501"/>
            <a:ext cx="9349116" cy="5520798"/>
            <a:chOff x="47" y="71701"/>
            <a:chExt cx="9349116" cy="5520798"/>
          </a:xfrm>
        </p:grpSpPr>
        <p:sp>
          <p:nvSpPr>
            <p:cNvPr id="917" name="Google Shape;917;p33"/>
            <p:cNvSpPr/>
            <p:nvPr/>
          </p:nvSpPr>
          <p:spPr>
            <a:xfrm>
              <a:off x="47" y="71701"/>
              <a:ext cx="9144099" cy="4720702"/>
            </a:xfrm>
            <a:custGeom>
              <a:rect b="b" l="l" r="r" t="t"/>
              <a:pathLst>
                <a:path extrusionOk="0" h="42001" w="81355">
                  <a:moveTo>
                    <a:pt x="81354" y="0"/>
                  </a:moveTo>
                  <a:cubicBezTo>
                    <a:pt x="80304" y="139"/>
                    <a:pt x="71132" y="434"/>
                    <a:pt x="70125" y="877"/>
                  </a:cubicBezTo>
                  <a:cubicBezTo>
                    <a:pt x="67392" y="2074"/>
                    <a:pt x="65109" y="4131"/>
                    <a:pt x="63287" y="6465"/>
                  </a:cubicBezTo>
                  <a:cubicBezTo>
                    <a:pt x="63252" y="6495"/>
                    <a:pt x="63209" y="6511"/>
                    <a:pt x="63167" y="6511"/>
                  </a:cubicBezTo>
                  <a:cubicBezTo>
                    <a:pt x="63124" y="6511"/>
                    <a:pt x="63083" y="6495"/>
                    <a:pt x="63053" y="6465"/>
                  </a:cubicBezTo>
                  <a:cubicBezTo>
                    <a:pt x="62029" y="5380"/>
                    <a:pt x="61039" y="4217"/>
                    <a:pt x="59781" y="3402"/>
                  </a:cubicBezTo>
                  <a:cubicBezTo>
                    <a:pt x="59020" y="2910"/>
                    <a:pt x="58187" y="2621"/>
                    <a:pt x="57333" y="2621"/>
                  </a:cubicBezTo>
                  <a:cubicBezTo>
                    <a:pt x="56891" y="2621"/>
                    <a:pt x="56444" y="2698"/>
                    <a:pt x="55998" y="2864"/>
                  </a:cubicBezTo>
                  <a:cubicBezTo>
                    <a:pt x="54791" y="3315"/>
                    <a:pt x="53837" y="4191"/>
                    <a:pt x="53195" y="5293"/>
                  </a:cubicBezTo>
                  <a:cubicBezTo>
                    <a:pt x="52023" y="7289"/>
                    <a:pt x="51798" y="9658"/>
                    <a:pt x="51069" y="11819"/>
                  </a:cubicBezTo>
                  <a:cubicBezTo>
                    <a:pt x="51043" y="11893"/>
                    <a:pt x="50975" y="11930"/>
                    <a:pt x="50909" y="11930"/>
                  </a:cubicBezTo>
                  <a:cubicBezTo>
                    <a:pt x="50843" y="11930"/>
                    <a:pt x="50778" y="11893"/>
                    <a:pt x="50756" y="11819"/>
                  </a:cubicBezTo>
                  <a:cubicBezTo>
                    <a:pt x="49767" y="9485"/>
                    <a:pt x="48847" y="6916"/>
                    <a:pt x="47025" y="5094"/>
                  </a:cubicBezTo>
                  <a:cubicBezTo>
                    <a:pt x="46217" y="4286"/>
                    <a:pt x="45186" y="3688"/>
                    <a:pt x="44036" y="3688"/>
                  </a:cubicBezTo>
                  <a:cubicBezTo>
                    <a:pt x="43926" y="3688"/>
                    <a:pt x="43814" y="3694"/>
                    <a:pt x="43701" y="3705"/>
                  </a:cubicBezTo>
                  <a:cubicBezTo>
                    <a:pt x="42009" y="3896"/>
                    <a:pt x="41315" y="5484"/>
                    <a:pt x="40534" y="6760"/>
                  </a:cubicBezTo>
                  <a:cubicBezTo>
                    <a:pt x="40499" y="6814"/>
                    <a:pt x="40446" y="6840"/>
                    <a:pt x="40391" y="6840"/>
                  </a:cubicBezTo>
                  <a:cubicBezTo>
                    <a:pt x="40349" y="6840"/>
                    <a:pt x="40307" y="6825"/>
                    <a:pt x="40274" y="6795"/>
                  </a:cubicBezTo>
                  <a:cubicBezTo>
                    <a:pt x="39414" y="5858"/>
                    <a:pt x="38495" y="4877"/>
                    <a:pt x="37323" y="4322"/>
                  </a:cubicBezTo>
                  <a:cubicBezTo>
                    <a:pt x="36837" y="4093"/>
                    <a:pt x="36337" y="3989"/>
                    <a:pt x="35838" y="3989"/>
                  </a:cubicBezTo>
                  <a:cubicBezTo>
                    <a:pt x="35145" y="3989"/>
                    <a:pt x="34455" y="4190"/>
                    <a:pt x="33809" y="4539"/>
                  </a:cubicBezTo>
                  <a:cubicBezTo>
                    <a:pt x="32481" y="5259"/>
                    <a:pt x="30954" y="5970"/>
                    <a:pt x="28567" y="7827"/>
                  </a:cubicBezTo>
                  <a:cubicBezTo>
                    <a:pt x="27764" y="8454"/>
                    <a:pt x="26676" y="9175"/>
                    <a:pt x="25513" y="9175"/>
                  </a:cubicBezTo>
                  <a:cubicBezTo>
                    <a:pt x="25131" y="9175"/>
                    <a:pt x="24741" y="9097"/>
                    <a:pt x="24350" y="8912"/>
                  </a:cubicBezTo>
                  <a:cubicBezTo>
                    <a:pt x="22013" y="7818"/>
                    <a:pt x="19597" y="7341"/>
                    <a:pt x="17088" y="7341"/>
                  </a:cubicBezTo>
                  <a:cubicBezTo>
                    <a:pt x="16494" y="7341"/>
                    <a:pt x="15895" y="7368"/>
                    <a:pt x="15290" y="7420"/>
                  </a:cubicBezTo>
                  <a:cubicBezTo>
                    <a:pt x="12921" y="7619"/>
                    <a:pt x="2196" y="8070"/>
                    <a:pt x="0" y="9164"/>
                  </a:cubicBezTo>
                  <a:lnTo>
                    <a:pt x="0" y="42000"/>
                  </a:lnTo>
                  <a:lnTo>
                    <a:pt x="81354" y="42000"/>
                  </a:lnTo>
                  <a:lnTo>
                    <a:pt x="813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2944580" y="868901"/>
              <a:ext cx="2532091" cy="1428540"/>
            </a:xfrm>
            <a:custGeom>
              <a:rect b="b" l="l" r="r" t="t"/>
              <a:pathLst>
                <a:path extrusionOk="0" h="12710" w="22528">
                  <a:moveTo>
                    <a:pt x="17851" y="1"/>
                  </a:moveTo>
                  <a:cubicBezTo>
                    <a:pt x="17733" y="1"/>
                    <a:pt x="17615" y="7"/>
                    <a:pt x="17495" y="20"/>
                  </a:cubicBezTo>
                  <a:cubicBezTo>
                    <a:pt x="15811" y="202"/>
                    <a:pt x="15108" y="1790"/>
                    <a:pt x="14327" y="3074"/>
                  </a:cubicBezTo>
                  <a:cubicBezTo>
                    <a:pt x="14298" y="3123"/>
                    <a:pt x="14243" y="3150"/>
                    <a:pt x="14188" y="3150"/>
                  </a:cubicBezTo>
                  <a:cubicBezTo>
                    <a:pt x="14145" y="3150"/>
                    <a:pt x="14101" y="3134"/>
                    <a:pt x="14067" y="3100"/>
                  </a:cubicBezTo>
                  <a:cubicBezTo>
                    <a:pt x="13208" y="2172"/>
                    <a:pt x="12288" y="1183"/>
                    <a:pt x="11125" y="636"/>
                  </a:cubicBezTo>
                  <a:cubicBezTo>
                    <a:pt x="10634" y="403"/>
                    <a:pt x="10130" y="297"/>
                    <a:pt x="9629" y="297"/>
                  </a:cubicBezTo>
                  <a:cubicBezTo>
                    <a:pt x="8935" y="297"/>
                    <a:pt x="8247" y="500"/>
                    <a:pt x="7602" y="853"/>
                  </a:cubicBezTo>
                  <a:cubicBezTo>
                    <a:pt x="6283" y="1573"/>
                    <a:pt x="4756" y="2276"/>
                    <a:pt x="2361" y="4142"/>
                  </a:cubicBezTo>
                  <a:cubicBezTo>
                    <a:pt x="1718" y="4636"/>
                    <a:pt x="894" y="5200"/>
                    <a:pt x="0" y="5400"/>
                  </a:cubicBezTo>
                  <a:cubicBezTo>
                    <a:pt x="61" y="6276"/>
                    <a:pt x="226" y="7136"/>
                    <a:pt x="486" y="7969"/>
                  </a:cubicBezTo>
                  <a:cubicBezTo>
                    <a:pt x="746" y="8776"/>
                    <a:pt x="1163" y="9539"/>
                    <a:pt x="1710" y="10199"/>
                  </a:cubicBezTo>
                  <a:cubicBezTo>
                    <a:pt x="2196" y="10772"/>
                    <a:pt x="2812" y="11405"/>
                    <a:pt x="3532" y="11683"/>
                  </a:cubicBezTo>
                  <a:cubicBezTo>
                    <a:pt x="3704" y="11750"/>
                    <a:pt x="3865" y="11780"/>
                    <a:pt x="4015" y="11780"/>
                  </a:cubicBezTo>
                  <a:cubicBezTo>
                    <a:pt x="4754" y="11780"/>
                    <a:pt x="5226" y="11041"/>
                    <a:pt x="5537" y="10355"/>
                  </a:cubicBezTo>
                  <a:cubicBezTo>
                    <a:pt x="5997" y="9322"/>
                    <a:pt x="6248" y="8212"/>
                    <a:pt x="6656" y="7162"/>
                  </a:cubicBezTo>
                  <a:cubicBezTo>
                    <a:pt x="6678" y="7087"/>
                    <a:pt x="6745" y="7045"/>
                    <a:pt x="6818" y="7045"/>
                  </a:cubicBezTo>
                  <a:cubicBezTo>
                    <a:pt x="6830" y="7045"/>
                    <a:pt x="6843" y="7046"/>
                    <a:pt x="6856" y="7049"/>
                  </a:cubicBezTo>
                  <a:cubicBezTo>
                    <a:pt x="8166" y="7231"/>
                    <a:pt x="8530" y="8637"/>
                    <a:pt x="9164" y="9583"/>
                  </a:cubicBezTo>
                  <a:cubicBezTo>
                    <a:pt x="9997" y="10806"/>
                    <a:pt x="11090" y="12125"/>
                    <a:pt x="12574" y="12559"/>
                  </a:cubicBezTo>
                  <a:cubicBezTo>
                    <a:pt x="12909" y="12654"/>
                    <a:pt x="13298" y="12709"/>
                    <a:pt x="13697" y="12709"/>
                  </a:cubicBezTo>
                  <a:cubicBezTo>
                    <a:pt x="14641" y="12709"/>
                    <a:pt x="15640" y="12402"/>
                    <a:pt x="16097" y="11596"/>
                  </a:cubicBezTo>
                  <a:cubicBezTo>
                    <a:pt x="16566" y="10763"/>
                    <a:pt x="16410" y="9678"/>
                    <a:pt x="16384" y="8776"/>
                  </a:cubicBezTo>
                  <a:cubicBezTo>
                    <a:pt x="16375" y="8238"/>
                    <a:pt x="16401" y="7717"/>
                    <a:pt x="16436" y="7188"/>
                  </a:cubicBezTo>
                  <a:cubicBezTo>
                    <a:pt x="16453" y="6849"/>
                    <a:pt x="16410" y="6381"/>
                    <a:pt x="16601" y="6077"/>
                  </a:cubicBezTo>
                  <a:cubicBezTo>
                    <a:pt x="16725" y="5878"/>
                    <a:pt x="16921" y="5802"/>
                    <a:pt x="17142" y="5802"/>
                  </a:cubicBezTo>
                  <a:cubicBezTo>
                    <a:pt x="17587" y="5802"/>
                    <a:pt x="18130" y="6111"/>
                    <a:pt x="18380" y="6355"/>
                  </a:cubicBezTo>
                  <a:cubicBezTo>
                    <a:pt x="18649" y="6624"/>
                    <a:pt x="18822" y="7040"/>
                    <a:pt x="19152" y="7257"/>
                  </a:cubicBezTo>
                  <a:cubicBezTo>
                    <a:pt x="19282" y="7340"/>
                    <a:pt x="19431" y="7374"/>
                    <a:pt x="19587" y="7374"/>
                  </a:cubicBezTo>
                  <a:cubicBezTo>
                    <a:pt x="19970" y="7374"/>
                    <a:pt x="20393" y="7166"/>
                    <a:pt x="20671" y="6962"/>
                  </a:cubicBezTo>
                  <a:cubicBezTo>
                    <a:pt x="21478" y="6389"/>
                    <a:pt x="21929" y="5365"/>
                    <a:pt x="22267" y="4472"/>
                  </a:cubicBezTo>
                  <a:cubicBezTo>
                    <a:pt x="22354" y="4220"/>
                    <a:pt x="22450" y="3960"/>
                    <a:pt x="22528" y="3699"/>
                  </a:cubicBezTo>
                  <a:cubicBezTo>
                    <a:pt x="22059" y="2857"/>
                    <a:pt x="21486" y="2085"/>
                    <a:pt x="20818" y="1400"/>
                  </a:cubicBezTo>
                  <a:cubicBezTo>
                    <a:pt x="20023" y="597"/>
                    <a:pt x="18999" y="1"/>
                    <a:pt x="178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50" y="2983025"/>
              <a:ext cx="9349113" cy="2609475"/>
            </a:xfrm>
            <a:custGeom>
              <a:rect b="b" l="l" r="r" t="t"/>
              <a:pathLst>
                <a:path extrusionOk="0" h="23217" w="81355">
                  <a:moveTo>
                    <a:pt x="39065" y="0"/>
                  </a:moveTo>
                  <a:cubicBezTo>
                    <a:pt x="38076" y="0"/>
                    <a:pt x="37108" y="238"/>
                    <a:pt x="36143" y="567"/>
                  </a:cubicBezTo>
                  <a:cubicBezTo>
                    <a:pt x="34711" y="1053"/>
                    <a:pt x="33409" y="1826"/>
                    <a:pt x="32004" y="2355"/>
                  </a:cubicBezTo>
                  <a:cubicBezTo>
                    <a:pt x="31184" y="2667"/>
                    <a:pt x="30362" y="2808"/>
                    <a:pt x="29528" y="2808"/>
                  </a:cubicBezTo>
                  <a:cubicBezTo>
                    <a:pt x="28993" y="2808"/>
                    <a:pt x="28454" y="2750"/>
                    <a:pt x="27908" y="2641"/>
                  </a:cubicBezTo>
                  <a:cubicBezTo>
                    <a:pt x="26459" y="2355"/>
                    <a:pt x="25087" y="1774"/>
                    <a:pt x="23638" y="1513"/>
                  </a:cubicBezTo>
                  <a:cubicBezTo>
                    <a:pt x="23143" y="1424"/>
                    <a:pt x="22643" y="1385"/>
                    <a:pt x="22141" y="1385"/>
                  </a:cubicBezTo>
                  <a:cubicBezTo>
                    <a:pt x="21133" y="1385"/>
                    <a:pt x="20120" y="1542"/>
                    <a:pt x="19134" y="1756"/>
                  </a:cubicBezTo>
                  <a:cubicBezTo>
                    <a:pt x="16627" y="2303"/>
                    <a:pt x="14275" y="3440"/>
                    <a:pt x="12296" y="5080"/>
                  </a:cubicBezTo>
                  <a:cubicBezTo>
                    <a:pt x="10630" y="6451"/>
                    <a:pt x="1111" y="8117"/>
                    <a:pt x="0" y="9948"/>
                  </a:cubicBezTo>
                  <a:lnTo>
                    <a:pt x="0" y="23216"/>
                  </a:lnTo>
                  <a:lnTo>
                    <a:pt x="81354" y="23216"/>
                  </a:lnTo>
                  <a:cubicBezTo>
                    <a:pt x="81354" y="23216"/>
                    <a:pt x="74620" y="13714"/>
                    <a:pt x="67201" y="5210"/>
                  </a:cubicBezTo>
                  <a:cubicBezTo>
                    <a:pt x="66359" y="4247"/>
                    <a:pt x="63330" y="2112"/>
                    <a:pt x="62185" y="1470"/>
                  </a:cubicBezTo>
                  <a:cubicBezTo>
                    <a:pt x="61569" y="1123"/>
                    <a:pt x="60970" y="758"/>
                    <a:pt x="60293" y="524"/>
                  </a:cubicBezTo>
                  <a:cubicBezTo>
                    <a:pt x="59521" y="264"/>
                    <a:pt x="58709" y="142"/>
                    <a:pt x="57887" y="142"/>
                  </a:cubicBezTo>
                  <a:cubicBezTo>
                    <a:pt x="57859" y="142"/>
                    <a:pt x="57831" y="142"/>
                    <a:pt x="57803" y="142"/>
                  </a:cubicBezTo>
                  <a:cubicBezTo>
                    <a:pt x="56110" y="151"/>
                    <a:pt x="54505" y="620"/>
                    <a:pt x="52891" y="1079"/>
                  </a:cubicBezTo>
                  <a:cubicBezTo>
                    <a:pt x="51056" y="1591"/>
                    <a:pt x="49238" y="2049"/>
                    <a:pt x="47382" y="2049"/>
                  </a:cubicBezTo>
                  <a:cubicBezTo>
                    <a:pt x="46623" y="2049"/>
                    <a:pt x="45857" y="1972"/>
                    <a:pt x="45081" y="1791"/>
                  </a:cubicBezTo>
                  <a:cubicBezTo>
                    <a:pt x="43484" y="1418"/>
                    <a:pt x="42061" y="585"/>
                    <a:pt x="40490" y="177"/>
                  </a:cubicBezTo>
                  <a:cubicBezTo>
                    <a:pt x="40010" y="54"/>
                    <a:pt x="39535" y="0"/>
                    <a:pt x="390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4007664" y="2983025"/>
              <a:ext cx="2017607" cy="953559"/>
            </a:xfrm>
            <a:custGeom>
              <a:rect b="b" l="l" r="r" t="t"/>
              <a:pathLst>
                <a:path extrusionOk="0" h="8484" w="17557">
                  <a:moveTo>
                    <a:pt x="4190" y="0"/>
                  </a:moveTo>
                  <a:cubicBezTo>
                    <a:pt x="3201" y="0"/>
                    <a:pt x="2230" y="238"/>
                    <a:pt x="1259" y="567"/>
                  </a:cubicBezTo>
                  <a:cubicBezTo>
                    <a:pt x="1086" y="628"/>
                    <a:pt x="912" y="689"/>
                    <a:pt x="747" y="758"/>
                  </a:cubicBezTo>
                  <a:cubicBezTo>
                    <a:pt x="652" y="1340"/>
                    <a:pt x="470" y="1913"/>
                    <a:pt x="322" y="2494"/>
                  </a:cubicBezTo>
                  <a:cubicBezTo>
                    <a:pt x="1" y="3726"/>
                    <a:pt x="36" y="4932"/>
                    <a:pt x="877" y="5956"/>
                  </a:cubicBezTo>
                  <a:cubicBezTo>
                    <a:pt x="1284" y="6451"/>
                    <a:pt x="1771" y="6631"/>
                    <a:pt x="2295" y="6631"/>
                  </a:cubicBezTo>
                  <a:cubicBezTo>
                    <a:pt x="3481" y="6631"/>
                    <a:pt x="4854" y="5707"/>
                    <a:pt x="5902" y="5418"/>
                  </a:cubicBezTo>
                  <a:cubicBezTo>
                    <a:pt x="5917" y="5414"/>
                    <a:pt x="5933" y="5412"/>
                    <a:pt x="5948" y="5412"/>
                  </a:cubicBezTo>
                  <a:cubicBezTo>
                    <a:pt x="6017" y="5412"/>
                    <a:pt x="6080" y="5458"/>
                    <a:pt x="6101" y="5522"/>
                  </a:cubicBezTo>
                  <a:cubicBezTo>
                    <a:pt x="6370" y="6356"/>
                    <a:pt x="6622" y="7380"/>
                    <a:pt x="7386" y="7900"/>
                  </a:cubicBezTo>
                  <a:cubicBezTo>
                    <a:pt x="8175" y="8426"/>
                    <a:pt x="9268" y="8483"/>
                    <a:pt x="10222" y="8483"/>
                  </a:cubicBezTo>
                  <a:cubicBezTo>
                    <a:pt x="10337" y="8483"/>
                    <a:pt x="10451" y="8483"/>
                    <a:pt x="10562" y="8482"/>
                  </a:cubicBezTo>
                  <a:cubicBezTo>
                    <a:pt x="11577" y="8464"/>
                    <a:pt x="12705" y="8351"/>
                    <a:pt x="13573" y="7770"/>
                  </a:cubicBezTo>
                  <a:cubicBezTo>
                    <a:pt x="14554" y="7102"/>
                    <a:pt x="14744" y="5956"/>
                    <a:pt x="14580" y="4854"/>
                  </a:cubicBezTo>
                  <a:cubicBezTo>
                    <a:pt x="14554" y="4750"/>
                    <a:pt x="14623" y="4646"/>
                    <a:pt x="14736" y="4646"/>
                  </a:cubicBezTo>
                  <a:cubicBezTo>
                    <a:pt x="15977" y="4629"/>
                    <a:pt x="17053" y="4125"/>
                    <a:pt x="17383" y="2850"/>
                  </a:cubicBezTo>
                  <a:cubicBezTo>
                    <a:pt x="17513" y="2320"/>
                    <a:pt x="17556" y="1765"/>
                    <a:pt x="17495" y="1218"/>
                  </a:cubicBezTo>
                  <a:lnTo>
                    <a:pt x="17495" y="1218"/>
                  </a:lnTo>
                  <a:cubicBezTo>
                    <a:pt x="15838" y="1677"/>
                    <a:pt x="14198" y="2054"/>
                    <a:pt x="12523" y="2054"/>
                  </a:cubicBezTo>
                  <a:cubicBezTo>
                    <a:pt x="11760" y="2054"/>
                    <a:pt x="10989" y="1976"/>
                    <a:pt x="10206" y="1791"/>
                  </a:cubicBezTo>
                  <a:cubicBezTo>
                    <a:pt x="8609" y="1427"/>
                    <a:pt x="7186" y="585"/>
                    <a:pt x="5615" y="177"/>
                  </a:cubicBezTo>
                  <a:cubicBezTo>
                    <a:pt x="5135" y="54"/>
                    <a:pt x="4660" y="0"/>
                    <a:pt x="4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a:off x="47" y="3698562"/>
              <a:ext cx="9144099" cy="1474847"/>
            </a:xfrm>
            <a:custGeom>
              <a:rect b="b" l="l" r="r" t="t"/>
              <a:pathLst>
                <a:path extrusionOk="0" h="13122" w="81355">
                  <a:moveTo>
                    <a:pt x="81354" y="1"/>
                  </a:moveTo>
                  <a:cubicBezTo>
                    <a:pt x="80885" y="278"/>
                    <a:pt x="72294" y="591"/>
                    <a:pt x="71861" y="912"/>
                  </a:cubicBezTo>
                  <a:cubicBezTo>
                    <a:pt x="70880" y="1641"/>
                    <a:pt x="69986" y="2456"/>
                    <a:pt x="69170" y="3359"/>
                  </a:cubicBezTo>
                  <a:cubicBezTo>
                    <a:pt x="68574" y="4038"/>
                    <a:pt x="65797" y="5625"/>
                    <a:pt x="64643" y="5625"/>
                  </a:cubicBezTo>
                  <a:cubicBezTo>
                    <a:pt x="64572" y="5625"/>
                    <a:pt x="64508" y="5619"/>
                    <a:pt x="64450" y="5606"/>
                  </a:cubicBezTo>
                  <a:cubicBezTo>
                    <a:pt x="63917" y="5493"/>
                    <a:pt x="63382" y="5448"/>
                    <a:pt x="62844" y="5448"/>
                  </a:cubicBezTo>
                  <a:cubicBezTo>
                    <a:pt x="60792" y="5448"/>
                    <a:pt x="58713" y="6104"/>
                    <a:pt x="56663" y="6104"/>
                  </a:cubicBezTo>
                  <a:cubicBezTo>
                    <a:pt x="56583" y="6104"/>
                    <a:pt x="56503" y="6103"/>
                    <a:pt x="56423" y="6101"/>
                  </a:cubicBezTo>
                  <a:cubicBezTo>
                    <a:pt x="55052" y="6075"/>
                    <a:pt x="53820" y="5667"/>
                    <a:pt x="52570" y="5225"/>
                  </a:cubicBezTo>
                  <a:cubicBezTo>
                    <a:pt x="51238" y="4764"/>
                    <a:pt x="49943" y="4447"/>
                    <a:pt x="48511" y="4447"/>
                  </a:cubicBezTo>
                  <a:cubicBezTo>
                    <a:pt x="48404" y="4447"/>
                    <a:pt x="48296" y="4449"/>
                    <a:pt x="48188" y="4452"/>
                  </a:cubicBezTo>
                  <a:cubicBezTo>
                    <a:pt x="46643" y="4504"/>
                    <a:pt x="45124" y="4817"/>
                    <a:pt x="43597" y="5025"/>
                  </a:cubicBezTo>
                  <a:cubicBezTo>
                    <a:pt x="42113" y="5216"/>
                    <a:pt x="40629" y="5424"/>
                    <a:pt x="39137" y="5580"/>
                  </a:cubicBezTo>
                  <a:cubicBezTo>
                    <a:pt x="37634" y="5737"/>
                    <a:pt x="36067" y="5883"/>
                    <a:pt x="34512" y="5883"/>
                  </a:cubicBezTo>
                  <a:cubicBezTo>
                    <a:pt x="33219" y="5883"/>
                    <a:pt x="31935" y="5782"/>
                    <a:pt x="30702" y="5502"/>
                  </a:cubicBezTo>
                  <a:cubicBezTo>
                    <a:pt x="29643" y="5251"/>
                    <a:pt x="28628" y="4860"/>
                    <a:pt x="27682" y="4340"/>
                  </a:cubicBezTo>
                  <a:cubicBezTo>
                    <a:pt x="26606" y="3758"/>
                    <a:pt x="25625" y="3064"/>
                    <a:pt x="24471" y="2578"/>
                  </a:cubicBezTo>
                  <a:cubicBezTo>
                    <a:pt x="23192" y="2036"/>
                    <a:pt x="21765" y="1829"/>
                    <a:pt x="20328" y="1829"/>
                  </a:cubicBezTo>
                  <a:cubicBezTo>
                    <a:pt x="19211" y="1829"/>
                    <a:pt x="18089" y="1954"/>
                    <a:pt x="17026" y="2144"/>
                  </a:cubicBezTo>
                  <a:cubicBezTo>
                    <a:pt x="13884" y="2725"/>
                    <a:pt x="2612" y="3966"/>
                    <a:pt x="0" y="5728"/>
                  </a:cubicBezTo>
                  <a:lnTo>
                    <a:pt x="0" y="13121"/>
                  </a:lnTo>
                  <a:lnTo>
                    <a:pt x="81354" y="13121"/>
                  </a:lnTo>
                  <a:lnTo>
                    <a:pt x="813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33"/>
          <p:cNvSpPr/>
          <p:nvPr/>
        </p:nvSpPr>
        <p:spPr>
          <a:xfrm rot="10800000">
            <a:off x="8578178" y="4329691"/>
            <a:ext cx="1231023" cy="1071809"/>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rot="-175543">
            <a:off x="4516452" y="3638551"/>
            <a:ext cx="4308870" cy="1860661"/>
          </a:xfrm>
          <a:custGeom>
            <a:rect b="b" l="l" r="r" t="t"/>
            <a:pathLst>
              <a:path extrusionOk="0" h="36846" w="85327">
                <a:moveTo>
                  <a:pt x="36774" y="21266"/>
                </a:moveTo>
                <a:cubicBezTo>
                  <a:pt x="37013" y="22332"/>
                  <a:pt x="37413" y="23348"/>
                  <a:pt x="37968" y="24277"/>
                </a:cubicBezTo>
                <a:cubicBezTo>
                  <a:pt x="37792" y="24077"/>
                  <a:pt x="37593" y="23983"/>
                  <a:pt x="37391" y="23983"/>
                </a:cubicBezTo>
                <a:cubicBezTo>
                  <a:pt x="37241" y="23983"/>
                  <a:pt x="37090" y="24034"/>
                  <a:pt x="36944" y="24132"/>
                </a:cubicBezTo>
                <a:cubicBezTo>
                  <a:pt x="36684" y="23983"/>
                  <a:pt x="36392" y="23885"/>
                  <a:pt x="36126" y="23885"/>
                </a:cubicBezTo>
                <a:cubicBezTo>
                  <a:pt x="35922" y="23885"/>
                  <a:pt x="35733" y="23944"/>
                  <a:pt x="35588" y="24081"/>
                </a:cubicBezTo>
                <a:cubicBezTo>
                  <a:pt x="36091" y="23194"/>
                  <a:pt x="36484" y="22247"/>
                  <a:pt x="36774" y="21266"/>
                </a:cubicBezTo>
                <a:close/>
                <a:moveTo>
                  <a:pt x="76217" y="1"/>
                </a:moveTo>
                <a:cubicBezTo>
                  <a:pt x="74400" y="2483"/>
                  <a:pt x="73461" y="5494"/>
                  <a:pt x="73564" y="8565"/>
                </a:cubicBezTo>
                <a:cubicBezTo>
                  <a:pt x="73120" y="6151"/>
                  <a:pt x="72148" y="3771"/>
                  <a:pt x="70647" y="1826"/>
                </a:cubicBezTo>
                <a:cubicBezTo>
                  <a:pt x="69836" y="4743"/>
                  <a:pt x="69802" y="7831"/>
                  <a:pt x="70553" y="10766"/>
                </a:cubicBezTo>
                <a:cubicBezTo>
                  <a:pt x="69725" y="8608"/>
                  <a:pt x="68488" y="6731"/>
                  <a:pt x="66919" y="5051"/>
                </a:cubicBezTo>
                <a:lnTo>
                  <a:pt x="66919" y="5051"/>
                </a:lnTo>
                <a:cubicBezTo>
                  <a:pt x="67354" y="7874"/>
                  <a:pt x="68540" y="10629"/>
                  <a:pt x="70177" y="12975"/>
                </a:cubicBezTo>
                <a:cubicBezTo>
                  <a:pt x="68983" y="13436"/>
                  <a:pt x="68070" y="14408"/>
                  <a:pt x="67678" y="15628"/>
                </a:cubicBezTo>
                <a:cubicBezTo>
                  <a:pt x="68019" y="14169"/>
                  <a:pt x="68002" y="12634"/>
                  <a:pt x="67490" y="11226"/>
                </a:cubicBezTo>
                <a:cubicBezTo>
                  <a:pt x="65554" y="12472"/>
                  <a:pt x="63959" y="14562"/>
                  <a:pt x="63311" y="16771"/>
                </a:cubicBezTo>
                <a:cubicBezTo>
                  <a:pt x="63891" y="14152"/>
                  <a:pt x="63737" y="11226"/>
                  <a:pt x="62765" y="8727"/>
                </a:cubicBezTo>
                <a:cubicBezTo>
                  <a:pt x="61127" y="10825"/>
                  <a:pt x="60129" y="13350"/>
                  <a:pt x="59873" y="16003"/>
                </a:cubicBezTo>
                <a:cubicBezTo>
                  <a:pt x="59694" y="14254"/>
                  <a:pt x="59336" y="12352"/>
                  <a:pt x="58568" y="10774"/>
                </a:cubicBezTo>
                <a:cubicBezTo>
                  <a:pt x="57416" y="12608"/>
                  <a:pt x="56930" y="14647"/>
                  <a:pt x="56998" y="16813"/>
                </a:cubicBezTo>
                <a:cubicBezTo>
                  <a:pt x="55480" y="14169"/>
                  <a:pt x="53066" y="12156"/>
                  <a:pt x="50089" y="11516"/>
                </a:cubicBezTo>
                <a:lnTo>
                  <a:pt x="50089" y="11516"/>
                </a:lnTo>
                <a:cubicBezTo>
                  <a:pt x="50354" y="14323"/>
                  <a:pt x="52170" y="16933"/>
                  <a:pt x="54584" y="18392"/>
                </a:cubicBezTo>
                <a:cubicBezTo>
                  <a:pt x="54269" y="19236"/>
                  <a:pt x="54346" y="20140"/>
                  <a:pt x="54636" y="20993"/>
                </a:cubicBezTo>
                <a:cubicBezTo>
                  <a:pt x="54064" y="20285"/>
                  <a:pt x="53313" y="19748"/>
                  <a:pt x="52409" y="19663"/>
                </a:cubicBezTo>
                <a:cubicBezTo>
                  <a:pt x="51607" y="20498"/>
                  <a:pt x="51147" y="21479"/>
                  <a:pt x="51172" y="22648"/>
                </a:cubicBezTo>
                <a:cubicBezTo>
                  <a:pt x="50865" y="18699"/>
                  <a:pt x="48605" y="15005"/>
                  <a:pt x="45329" y="12787"/>
                </a:cubicBezTo>
                <a:lnTo>
                  <a:pt x="45329" y="12787"/>
                </a:lnTo>
                <a:cubicBezTo>
                  <a:pt x="45133" y="14945"/>
                  <a:pt x="45619" y="17351"/>
                  <a:pt x="46720" y="19219"/>
                </a:cubicBezTo>
                <a:cubicBezTo>
                  <a:pt x="46208" y="19876"/>
                  <a:pt x="46063" y="20635"/>
                  <a:pt x="46148" y="21471"/>
                </a:cubicBezTo>
                <a:cubicBezTo>
                  <a:pt x="44835" y="19918"/>
                  <a:pt x="43086" y="18784"/>
                  <a:pt x="41133" y="18221"/>
                </a:cubicBezTo>
                <a:lnTo>
                  <a:pt x="41133" y="18221"/>
                </a:lnTo>
                <a:cubicBezTo>
                  <a:pt x="41295" y="20208"/>
                  <a:pt x="41585" y="22298"/>
                  <a:pt x="42139" y="24209"/>
                </a:cubicBezTo>
                <a:cubicBezTo>
                  <a:pt x="40988" y="22230"/>
                  <a:pt x="39196" y="20874"/>
                  <a:pt x="37038" y="20183"/>
                </a:cubicBezTo>
                <a:cubicBezTo>
                  <a:pt x="37226" y="19245"/>
                  <a:pt x="37320" y="18281"/>
                  <a:pt x="37303" y="17317"/>
                </a:cubicBezTo>
                <a:lnTo>
                  <a:pt x="37303" y="17317"/>
                </a:lnTo>
                <a:cubicBezTo>
                  <a:pt x="35179" y="19006"/>
                  <a:pt x="33379" y="21189"/>
                  <a:pt x="32244" y="23646"/>
                </a:cubicBezTo>
                <a:cubicBezTo>
                  <a:pt x="32432" y="23100"/>
                  <a:pt x="32304" y="22495"/>
                  <a:pt x="31912" y="22077"/>
                </a:cubicBezTo>
                <a:cubicBezTo>
                  <a:pt x="31601" y="21739"/>
                  <a:pt x="31124" y="21507"/>
                  <a:pt x="30664" y="21507"/>
                </a:cubicBezTo>
                <a:cubicBezTo>
                  <a:pt x="30555" y="21507"/>
                  <a:pt x="30447" y="21520"/>
                  <a:pt x="30342" y="21548"/>
                </a:cubicBezTo>
                <a:cubicBezTo>
                  <a:pt x="31434" y="20200"/>
                  <a:pt x="32295" y="18682"/>
                  <a:pt x="32901" y="17052"/>
                </a:cubicBezTo>
                <a:cubicBezTo>
                  <a:pt x="32995" y="16856"/>
                  <a:pt x="33046" y="16634"/>
                  <a:pt x="33055" y="16413"/>
                </a:cubicBezTo>
                <a:cubicBezTo>
                  <a:pt x="33063" y="16191"/>
                  <a:pt x="32961" y="15978"/>
                  <a:pt x="32782" y="15841"/>
                </a:cubicBezTo>
                <a:cubicBezTo>
                  <a:pt x="32679" y="15777"/>
                  <a:pt x="32563" y="15753"/>
                  <a:pt x="32443" y="15753"/>
                </a:cubicBezTo>
                <a:cubicBezTo>
                  <a:pt x="32294" y="15753"/>
                  <a:pt x="32139" y="15790"/>
                  <a:pt x="31997" y="15833"/>
                </a:cubicBezTo>
                <a:cubicBezTo>
                  <a:pt x="31204" y="16071"/>
                  <a:pt x="30479" y="16472"/>
                  <a:pt x="29864" y="17018"/>
                </a:cubicBezTo>
                <a:cubicBezTo>
                  <a:pt x="29826" y="16614"/>
                  <a:pt x="29405" y="16359"/>
                  <a:pt x="28993" y="16359"/>
                </a:cubicBezTo>
                <a:cubicBezTo>
                  <a:pt x="28945" y="16359"/>
                  <a:pt x="28897" y="16363"/>
                  <a:pt x="28849" y="16370"/>
                </a:cubicBezTo>
                <a:cubicBezTo>
                  <a:pt x="28406" y="16438"/>
                  <a:pt x="28047" y="16788"/>
                  <a:pt x="27698" y="17078"/>
                </a:cubicBezTo>
                <a:cubicBezTo>
                  <a:pt x="28116" y="15764"/>
                  <a:pt x="28261" y="14382"/>
                  <a:pt x="28124" y="13009"/>
                </a:cubicBezTo>
                <a:cubicBezTo>
                  <a:pt x="28090" y="12702"/>
                  <a:pt x="27971" y="12310"/>
                  <a:pt x="27655" y="12293"/>
                </a:cubicBezTo>
                <a:cubicBezTo>
                  <a:pt x="27647" y="12292"/>
                  <a:pt x="27638" y="12292"/>
                  <a:pt x="27630" y="12292"/>
                </a:cubicBezTo>
                <a:cubicBezTo>
                  <a:pt x="27403" y="12292"/>
                  <a:pt x="27224" y="12513"/>
                  <a:pt x="27101" y="12711"/>
                </a:cubicBezTo>
                <a:cubicBezTo>
                  <a:pt x="26341" y="13930"/>
                  <a:pt x="25736" y="15227"/>
                  <a:pt x="25420" y="16634"/>
                </a:cubicBezTo>
                <a:cubicBezTo>
                  <a:pt x="25488" y="16259"/>
                  <a:pt x="25514" y="15833"/>
                  <a:pt x="25258" y="15551"/>
                </a:cubicBezTo>
                <a:cubicBezTo>
                  <a:pt x="25111" y="15394"/>
                  <a:pt x="24902" y="15325"/>
                  <a:pt x="24688" y="15325"/>
                </a:cubicBezTo>
                <a:cubicBezTo>
                  <a:pt x="24529" y="15325"/>
                  <a:pt x="24367" y="15363"/>
                  <a:pt x="24226" y="15432"/>
                </a:cubicBezTo>
                <a:cubicBezTo>
                  <a:pt x="23893" y="15585"/>
                  <a:pt x="23706" y="15909"/>
                  <a:pt x="23458" y="16182"/>
                </a:cubicBezTo>
                <a:cubicBezTo>
                  <a:pt x="24712" y="13888"/>
                  <a:pt x="25719" y="11465"/>
                  <a:pt x="26452" y="8949"/>
                </a:cubicBezTo>
                <a:cubicBezTo>
                  <a:pt x="26563" y="8599"/>
                  <a:pt x="26580" y="8087"/>
                  <a:pt x="26222" y="7993"/>
                </a:cubicBezTo>
                <a:cubicBezTo>
                  <a:pt x="26189" y="7984"/>
                  <a:pt x="26155" y="7979"/>
                  <a:pt x="26122" y="7979"/>
                </a:cubicBezTo>
                <a:cubicBezTo>
                  <a:pt x="25926" y="7979"/>
                  <a:pt x="25736" y="8137"/>
                  <a:pt x="25582" y="8283"/>
                </a:cubicBezTo>
                <a:cubicBezTo>
                  <a:pt x="23322" y="10535"/>
                  <a:pt x="20985" y="12813"/>
                  <a:pt x="19040" y="15346"/>
                </a:cubicBezTo>
                <a:cubicBezTo>
                  <a:pt x="19569" y="14604"/>
                  <a:pt x="19952" y="13768"/>
                  <a:pt x="20174" y="12890"/>
                </a:cubicBezTo>
                <a:cubicBezTo>
                  <a:pt x="20277" y="12497"/>
                  <a:pt x="20311" y="12011"/>
                  <a:pt x="19995" y="11764"/>
                </a:cubicBezTo>
                <a:cubicBezTo>
                  <a:pt x="19842" y="11644"/>
                  <a:pt x="19642" y="11612"/>
                  <a:pt x="19445" y="11612"/>
                </a:cubicBezTo>
                <a:cubicBezTo>
                  <a:pt x="19389" y="11612"/>
                  <a:pt x="19333" y="11615"/>
                  <a:pt x="19279" y="11619"/>
                </a:cubicBezTo>
                <a:cubicBezTo>
                  <a:pt x="17871" y="11713"/>
                  <a:pt x="16651" y="12420"/>
                  <a:pt x="15790" y="13538"/>
                </a:cubicBezTo>
                <a:cubicBezTo>
                  <a:pt x="16259" y="11226"/>
                  <a:pt x="16728" y="8889"/>
                  <a:pt x="16711" y="6526"/>
                </a:cubicBezTo>
                <a:cubicBezTo>
                  <a:pt x="16702" y="5989"/>
                  <a:pt x="16583" y="5323"/>
                  <a:pt x="16071" y="5153"/>
                </a:cubicBezTo>
                <a:cubicBezTo>
                  <a:pt x="16000" y="5130"/>
                  <a:pt x="15926" y="5120"/>
                  <a:pt x="15853" y="5120"/>
                </a:cubicBezTo>
                <a:cubicBezTo>
                  <a:pt x="15594" y="5120"/>
                  <a:pt x="15336" y="5250"/>
                  <a:pt x="15150" y="5443"/>
                </a:cubicBezTo>
                <a:cubicBezTo>
                  <a:pt x="14920" y="5682"/>
                  <a:pt x="14783" y="6006"/>
                  <a:pt x="14664" y="6321"/>
                </a:cubicBezTo>
                <a:cubicBezTo>
                  <a:pt x="13760" y="8659"/>
                  <a:pt x="13137" y="11107"/>
                  <a:pt x="12813" y="13606"/>
                </a:cubicBezTo>
                <a:cubicBezTo>
                  <a:pt x="10023" y="13632"/>
                  <a:pt x="6509" y="13657"/>
                  <a:pt x="4385" y="15474"/>
                </a:cubicBezTo>
                <a:cubicBezTo>
                  <a:pt x="3233" y="16464"/>
                  <a:pt x="2508" y="17854"/>
                  <a:pt x="1937" y="19262"/>
                </a:cubicBezTo>
                <a:cubicBezTo>
                  <a:pt x="598" y="22554"/>
                  <a:pt x="1" y="26094"/>
                  <a:pt x="180" y="29643"/>
                </a:cubicBezTo>
                <a:cubicBezTo>
                  <a:pt x="222" y="30368"/>
                  <a:pt x="316" y="31144"/>
                  <a:pt x="802" y="31690"/>
                </a:cubicBezTo>
                <a:cubicBezTo>
                  <a:pt x="1306" y="32244"/>
                  <a:pt x="2099" y="32406"/>
                  <a:pt x="2841" y="32526"/>
                </a:cubicBezTo>
                <a:cubicBezTo>
                  <a:pt x="9017" y="33575"/>
                  <a:pt x="15278" y="34121"/>
                  <a:pt x="21539" y="34172"/>
                </a:cubicBezTo>
                <a:cubicBezTo>
                  <a:pt x="21870" y="34175"/>
                  <a:pt x="22200" y="34176"/>
                  <a:pt x="22531" y="34176"/>
                </a:cubicBezTo>
                <a:cubicBezTo>
                  <a:pt x="26491" y="34176"/>
                  <a:pt x="30451" y="33995"/>
                  <a:pt x="34411" y="33814"/>
                </a:cubicBezTo>
                <a:cubicBezTo>
                  <a:pt x="35042" y="33780"/>
                  <a:pt x="35716" y="33729"/>
                  <a:pt x="36322" y="33550"/>
                </a:cubicBezTo>
                <a:cubicBezTo>
                  <a:pt x="37047" y="33874"/>
                  <a:pt x="37951" y="33976"/>
                  <a:pt x="38761" y="34019"/>
                </a:cubicBezTo>
                <a:cubicBezTo>
                  <a:pt x="49245" y="34548"/>
                  <a:pt x="59762" y="34812"/>
                  <a:pt x="70143" y="36347"/>
                </a:cubicBezTo>
                <a:cubicBezTo>
                  <a:pt x="71738" y="36584"/>
                  <a:pt x="73367" y="36845"/>
                  <a:pt x="74970" y="36845"/>
                </a:cubicBezTo>
                <a:cubicBezTo>
                  <a:pt x="76025" y="36845"/>
                  <a:pt x="77069" y="36732"/>
                  <a:pt x="78085" y="36424"/>
                </a:cubicBezTo>
                <a:cubicBezTo>
                  <a:pt x="82469" y="35076"/>
                  <a:pt x="85079" y="30257"/>
                  <a:pt x="85199" y="25668"/>
                </a:cubicBezTo>
                <a:cubicBezTo>
                  <a:pt x="85327" y="21079"/>
                  <a:pt x="83476" y="16677"/>
                  <a:pt x="81454" y="12557"/>
                </a:cubicBezTo>
                <a:cubicBezTo>
                  <a:pt x="79424" y="8437"/>
                  <a:pt x="77019" y="4522"/>
                  <a:pt x="76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33"/>
          <p:cNvGrpSpPr/>
          <p:nvPr/>
        </p:nvGrpSpPr>
        <p:grpSpPr>
          <a:xfrm flipH="1">
            <a:off x="7353330" y="3262688"/>
            <a:ext cx="2446096" cy="3355220"/>
            <a:chOff x="4451325" y="3877200"/>
            <a:chExt cx="675400" cy="1076150"/>
          </a:xfrm>
        </p:grpSpPr>
        <p:sp>
          <p:nvSpPr>
            <p:cNvPr id="925" name="Google Shape;925;p33"/>
            <p:cNvSpPr/>
            <p:nvPr/>
          </p:nvSpPr>
          <p:spPr>
            <a:xfrm>
              <a:off x="4655975" y="4485950"/>
              <a:ext cx="72850" cy="467400"/>
            </a:xfrm>
            <a:custGeom>
              <a:rect b="b" l="l" r="r" t="t"/>
              <a:pathLst>
                <a:path extrusionOk="0" h="18696" w="2914">
                  <a:moveTo>
                    <a:pt x="2914" y="0"/>
                  </a:moveTo>
                  <a:lnTo>
                    <a:pt x="2914" y="0"/>
                  </a:lnTo>
                  <a:cubicBezTo>
                    <a:pt x="2780" y="457"/>
                    <a:pt x="2647" y="933"/>
                    <a:pt x="2495" y="1390"/>
                  </a:cubicBezTo>
                  <a:lnTo>
                    <a:pt x="2495" y="1371"/>
                  </a:lnTo>
                  <a:lnTo>
                    <a:pt x="2304" y="2018"/>
                  </a:lnTo>
                  <a:cubicBezTo>
                    <a:pt x="2171" y="2380"/>
                    <a:pt x="2057" y="2761"/>
                    <a:pt x="1924" y="3141"/>
                  </a:cubicBezTo>
                  <a:lnTo>
                    <a:pt x="1924" y="3160"/>
                  </a:lnTo>
                  <a:lnTo>
                    <a:pt x="1847" y="3427"/>
                  </a:lnTo>
                  <a:lnTo>
                    <a:pt x="1847" y="3389"/>
                  </a:lnTo>
                  <a:lnTo>
                    <a:pt x="1676" y="3941"/>
                  </a:lnTo>
                  <a:lnTo>
                    <a:pt x="1676" y="3903"/>
                  </a:lnTo>
                  <a:cubicBezTo>
                    <a:pt x="1581" y="4265"/>
                    <a:pt x="1429" y="4626"/>
                    <a:pt x="1333" y="5007"/>
                  </a:cubicBezTo>
                  <a:cubicBezTo>
                    <a:pt x="1238" y="5369"/>
                    <a:pt x="1162" y="5750"/>
                    <a:pt x="1067" y="6111"/>
                  </a:cubicBezTo>
                  <a:cubicBezTo>
                    <a:pt x="1010" y="6416"/>
                    <a:pt x="953" y="6721"/>
                    <a:pt x="896" y="7025"/>
                  </a:cubicBezTo>
                  <a:cubicBezTo>
                    <a:pt x="838" y="7311"/>
                    <a:pt x="800" y="7596"/>
                    <a:pt x="743" y="7901"/>
                  </a:cubicBezTo>
                  <a:cubicBezTo>
                    <a:pt x="667" y="8453"/>
                    <a:pt x="629" y="9005"/>
                    <a:pt x="534" y="9538"/>
                  </a:cubicBezTo>
                  <a:cubicBezTo>
                    <a:pt x="477" y="9881"/>
                    <a:pt x="420" y="10223"/>
                    <a:pt x="382" y="10566"/>
                  </a:cubicBezTo>
                  <a:cubicBezTo>
                    <a:pt x="343" y="10890"/>
                    <a:pt x="324" y="11232"/>
                    <a:pt x="305" y="11575"/>
                  </a:cubicBezTo>
                  <a:cubicBezTo>
                    <a:pt x="286" y="11880"/>
                    <a:pt x="267" y="12184"/>
                    <a:pt x="248" y="12470"/>
                  </a:cubicBezTo>
                  <a:cubicBezTo>
                    <a:pt x="229" y="12756"/>
                    <a:pt x="210" y="13022"/>
                    <a:pt x="191" y="13327"/>
                  </a:cubicBezTo>
                  <a:cubicBezTo>
                    <a:pt x="172" y="13612"/>
                    <a:pt x="153" y="13936"/>
                    <a:pt x="134" y="14221"/>
                  </a:cubicBezTo>
                  <a:cubicBezTo>
                    <a:pt x="115" y="14507"/>
                    <a:pt x="96" y="14793"/>
                    <a:pt x="96" y="15078"/>
                  </a:cubicBezTo>
                  <a:cubicBezTo>
                    <a:pt x="77" y="15383"/>
                    <a:pt x="77" y="15668"/>
                    <a:pt x="58" y="15973"/>
                  </a:cubicBezTo>
                  <a:cubicBezTo>
                    <a:pt x="39" y="16278"/>
                    <a:pt x="39" y="16601"/>
                    <a:pt x="39" y="16887"/>
                  </a:cubicBezTo>
                  <a:cubicBezTo>
                    <a:pt x="39" y="17172"/>
                    <a:pt x="1" y="17458"/>
                    <a:pt x="1" y="17743"/>
                  </a:cubicBezTo>
                  <a:lnTo>
                    <a:pt x="1" y="18181"/>
                  </a:lnTo>
                  <a:cubicBezTo>
                    <a:pt x="1" y="18353"/>
                    <a:pt x="20" y="18524"/>
                    <a:pt x="96" y="18695"/>
                  </a:cubicBezTo>
                  <a:lnTo>
                    <a:pt x="96" y="18657"/>
                  </a:lnTo>
                  <a:cubicBezTo>
                    <a:pt x="96" y="18619"/>
                    <a:pt x="77" y="18600"/>
                    <a:pt x="77" y="18562"/>
                  </a:cubicBezTo>
                  <a:cubicBezTo>
                    <a:pt x="58" y="18524"/>
                    <a:pt x="39" y="18486"/>
                    <a:pt x="39" y="18448"/>
                  </a:cubicBezTo>
                  <a:cubicBezTo>
                    <a:pt x="39" y="18372"/>
                    <a:pt x="39" y="18296"/>
                    <a:pt x="39" y="18238"/>
                  </a:cubicBezTo>
                  <a:cubicBezTo>
                    <a:pt x="39" y="18124"/>
                    <a:pt x="39" y="18010"/>
                    <a:pt x="58" y="17896"/>
                  </a:cubicBezTo>
                  <a:cubicBezTo>
                    <a:pt x="58" y="17801"/>
                    <a:pt x="77" y="17705"/>
                    <a:pt x="96" y="17610"/>
                  </a:cubicBezTo>
                  <a:cubicBezTo>
                    <a:pt x="115" y="17401"/>
                    <a:pt x="153" y="17153"/>
                    <a:pt x="172" y="16963"/>
                  </a:cubicBezTo>
                  <a:cubicBezTo>
                    <a:pt x="191" y="16753"/>
                    <a:pt x="210" y="16563"/>
                    <a:pt x="229" y="16354"/>
                  </a:cubicBezTo>
                  <a:cubicBezTo>
                    <a:pt x="248" y="16144"/>
                    <a:pt x="267" y="15935"/>
                    <a:pt x="305" y="15725"/>
                  </a:cubicBezTo>
                  <a:cubicBezTo>
                    <a:pt x="382" y="15230"/>
                    <a:pt x="458" y="14716"/>
                    <a:pt x="572" y="14221"/>
                  </a:cubicBezTo>
                  <a:cubicBezTo>
                    <a:pt x="629" y="13936"/>
                    <a:pt x="686" y="13669"/>
                    <a:pt x="743" y="13384"/>
                  </a:cubicBezTo>
                  <a:cubicBezTo>
                    <a:pt x="800" y="13117"/>
                    <a:pt x="876" y="12832"/>
                    <a:pt x="934" y="12546"/>
                  </a:cubicBezTo>
                  <a:cubicBezTo>
                    <a:pt x="1048" y="11994"/>
                    <a:pt x="1124" y="11423"/>
                    <a:pt x="1219" y="10852"/>
                  </a:cubicBezTo>
                  <a:cubicBezTo>
                    <a:pt x="1257" y="10642"/>
                    <a:pt x="1295" y="10433"/>
                    <a:pt x="1333" y="10223"/>
                  </a:cubicBezTo>
                  <a:cubicBezTo>
                    <a:pt x="1371" y="10033"/>
                    <a:pt x="1429" y="9843"/>
                    <a:pt x="1467" y="9633"/>
                  </a:cubicBezTo>
                  <a:cubicBezTo>
                    <a:pt x="1524" y="9214"/>
                    <a:pt x="1600" y="8777"/>
                    <a:pt x="1657" y="8358"/>
                  </a:cubicBezTo>
                  <a:cubicBezTo>
                    <a:pt x="1733" y="7844"/>
                    <a:pt x="1828" y="7330"/>
                    <a:pt x="1924" y="6835"/>
                  </a:cubicBezTo>
                  <a:cubicBezTo>
                    <a:pt x="1981" y="6549"/>
                    <a:pt x="2038" y="6264"/>
                    <a:pt x="2076" y="6016"/>
                  </a:cubicBezTo>
                  <a:cubicBezTo>
                    <a:pt x="2114" y="5750"/>
                    <a:pt x="2152" y="5502"/>
                    <a:pt x="2190" y="5236"/>
                  </a:cubicBezTo>
                  <a:cubicBezTo>
                    <a:pt x="2228" y="4969"/>
                    <a:pt x="2266" y="4722"/>
                    <a:pt x="2323" y="4455"/>
                  </a:cubicBezTo>
                  <a:cubicBezTo>
                    <a:pt x="2361" y="4169"/>
                    <a:pt x="2400" y="3903"/>
                    <a:pt x="2438" y="3617"/>
                  </a:cubicBezTo>
                  <a:cubicBezTo>
                    <a:pt x="2514" y="3065"/>
                    <a:pt x="2590" y="2513"/>
                    <a:pt x="2666" y="1961"/>
                  </a:cubicBezTo>
                  <a:cubicBezTo>
                    <a:pt x="2761" y="1295"/>
                    <a:pt x="2837" y="647"/>
                    <a:pt x="29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p:nvPr/>
          </p:nvSpPr>
          <p:spPr>
            <a:xfrm>
              <a:off x="4730225" y="3889575"/>
              <a:ext cx="186600" cy="590675"/>
            </a:xfrm>
            <a:custGeom>
              <a:rect b="b" l="l" r="r" t="t"/>
              <a:pathLst>
                <a:path extrusionOk="0" h="23627" w="7464">
                  <a:moveTo>
                    <a:pt x="7463" y="1"/>
                  </a:moveTo>
                  <a:lnTo>
                    <a:pt x="7463" y="1"/>
                  </a:lnTo>
                  <a:cubicBezTo>
                    <a:pt x="7330" y="229"/>
                    <a:pt x="7197" y="439"/>
                    <a:pt x="7064" y="667"/>
                  </a:cubicBezTo>
                  <a:cubicBezTo>
                    <a:pt x="6930" y="876"/>
                    <a:pt x="6797" y="1067"/>
                    <a:pt x="6683" y="1276"/>
                  </a:cubicBezTo>
                  <a:cubicBezTo>
                    <a:pt x="6531" y="1524"/>
                    <a:pt x="6378" y="1771"/>
                    <a:pt x="6226" y="2000"/>
                  </a:cubicBezTo>
                  <a:cubicBezTo>
                    <a:pt x="6074" y="2247"/>
                    <a:pt x="5902" y="2476"/>
                    <a:pt x="5769" y="2723"/>
                  </a:cubicBezTo>
                  <a:cubicBezTo>
                    <a:pt x="5617" y="2971"/>
                    <a:pt x="5484" y="3237"/>
                    <a:pt x="5369" y="3504"/>
                  </a:cubicBezTo>
                  <a:cubicBezTo>
                    <a:pt x="5236" y="3770"/>
                    <a:pt x="5122" y="4056"/>
                    <a:pt x="5008" y="4322"/>
                  </a:cubicBezTo>
                  <a:cubicBezTo>
                    <a:pt x="4874" y="4589"/>
                    <a:pt x="4760" y="4855"/>
                    <a:pt x="4627" y="5122"/>
                  </a:cubicBezTo>
                  <a:cubicBezTo>
                    <a:pt x="4513" y="5388"/>
                    <a:pt x="4398" y="5655"/>
                    <a:pt x="4322" y="5921"/>
                  </a:cubicBezTo>
                  <a:lnTo>
                    <a:pt x="4284" y="6017"/>
                  </a:lnTo>
                  <a:cubicBezTo>
                    <a:pt x="4265" y="6055"/>
                    <a:pt x="4246" y="6093"/>
                    <a:pt x="4227" y="6150"/>
                  </a:cubicBezTo>
                  <a:lnTo>
                    <a:pt x="4208" y="6226"/>
                  </a:lnTo>
                  <a:lnTo>
                    <a:pt x="4132" y="6416"/>
                  </a:lnTo>
                  <a:cubicBezTo>
                    <a:pt x="4075" y="6550"/>
                    <a:pt x="4037" y="6683"/>
                    <a:pt x="3980" y="6816"/>
                  </a:cubicBezTo>
                  <a:cubicBezTo>
                    <a:pt x="3770" y="7368"/>
                    <a:pt x="3618" y="7920"/>
                    <a:pt x="3408" y="8453"/>
                  </a:cubicBezTo>
                  <a:cubicBezTo>
                    <a:pt x="3199" y="8987"/>
                    <a:pt x="2990" y="9539"/>
                    <a:pt x="2818" y="10091"/>
                  </a:cubicBezTo>
                  <a:cubicBezTo>
                    <a:pt x="2723" y="10357"/>
                    <a:pt x="2628" y="10605"/>
                    <a:pt x="2533" y="10909"/>
                  </a:cubicBezTo>
                  <a:cubicBezTo>
                    <a:pt x="2438" y="11214"/>
                    <a:pt x="2323" y="11557"/>
                    <a:pt x="2247" y="11823"/>
                  </a:cubicBezTo>
                  <a:cubicBezTo>
                    <a:pt x="2152" y="12109"/>
                    <a:pt x="2076" y="12413"/>
                    <a:pt x="2000" y="12699"/>
                  </a:cubicBezTo>
                  <a:cubicBezTo>
                    <a:pt x="1923" y="12984"/>
                    <a:pt x="1847" y="13270"/>
                    <a:pt x="1790" y="13537"/>
                  </a:cubicBezTo>
                  <a:cubicBezTo>
                    <a:pt x="1714" y="13822"/>
                    <a:pt x="1676" y="14070"/>
                    <a:pt x="1619" y="14374"/>
                  </a:cubicBezTo>
                  <a:cubicBezTo>
                    <a:pt x="1562" y="14679"/>
                    <a:pt x="1486" y="14983"/>
                    <a:pt x="1428" y="15269"/>
                  </a:cubicBezTo>
                  <a:cubicBezTo>
                    <a:pt x="1352" y="15574"/>
                    <a:pt x="1295" y="15859"/>
                    <a:pt x="1238" y="16164"/>
                  </a:cubicBezTo>
                  <a:cubicBezTo>
                    <a:pt x="1200" y="16297"/>
                    <a:pt x="1200" y="16411"/>
                    <a:pt x="1162" y="16564"/>
                  </a:cubicBezTo>
                  <a:cubicBezTo>
                    <a:pt x="1124" y="16716"/>
                    <a:pt x="1086" y="16887"/>
                    <a:pt x="1067" y="17040"/>
                  </a:cubicBezTo>
                  <a:cubicBezTo>
                    <a:pt x="934" y="17611"/>
                    <a:pt x="819" y="18182"/>
                    <a:pt x="743" y="18753"/>
                  </a:cubicBezTo>
                  <a:cubicBezTo>
                    <a:pt x="686" y="19172"/>
                    <a:pt x="610" y="19572"/>
                    <a:pt x="553" y="19971"/>
                  </a:cubicBezTo>
                  <a:lnTo>
                    <a:pt x="553" y="19952"/>
                  </a:lnTo>
                  <a:cubicBezTo>
                    <a:pt x="515" y="20238"/>
                    <a:pt x="477" y="20524"/>
                    <a:pt x="439" y="20809"/>
                  </a:cubicBezTo>
                  <a:cubicBezTo>
                    <a:pt x="381" y="21114"/>
                    <a:pt x="324" y="21418"/>
                    <a:pt x="286" y="21742"/>
                  </a:cubicBezTo>
                  <a:lnTo>
                    <a:pt x="229" y="22047"/>
                  </a:lnTo>
                  <a:cubicBezTo>
                    <a:pt x="191" y="22370"/>
                    <a:pt x="134" y="22694"/>
                    <a:pt x="77" y="23037"/>
                  </a:cubicBezTo>
                  <a:cubicBezTo>
                    <a:pt x="58" y="23189"/>
                    <a:pt x="39" y="23322"/>
                    <a:pt x="20" y="23474"/>
                  </a:cubicBezTo>
                  <a:cubicBezTo>
                    <a:pt x="1" y="23493"/>
                    <a:pt x="1" y="23531"/>
                    <a:pt x="1" y="23551"/>
                  </a:cubicBezTo>
                  <a:cubicBezTo>
                    <a:pt x="1" y="23570"/>
                    <a:pt x="1" y="23589"/>
                    <a:pt x="1" y="23627"/>
                  </a:cubicBezTo>
                  <a:lnTo>
                    <a:pt x="20" y="23627"/>
                  </a:lnTo>
                  <a:lnTo>
                    <a:pt x="20" y="23608"/>
                  </a:lnTo>
                  <a:cubicBezTo>
                    <a:pt x="39" y="23474"/>
                    <a:pt x="77" y="23341"/>
                    <a:pt x="96" y="23246"/>
                  </a:cubicBezTo>
                  <a:cubicBezTo>
                    <a:pt x="134" y="23132"/>
                    <a:pt x="153" y="23017"/>
                    <a:pt x="172" y="22903"/>
                  </a:cubicBezTo>
                  <a:cubicBezTo>
                    <a:pt x="229" y="22694"/>
                    <a:pt x="267" y="22484"/>
                    <a:pt x="324" y="22275"/>
                  </a:cubicBezTo>
                  <a:cubicBezTo>
                    <a:pt x="439" y="21818"/>
                    <a:pt x="553" y="21380"/>
                    <a:pt x="705" y="20923"/>
                  </a:cubicBezTo>
                  <a:cubicBezTo>
                    <a:pt x="857" y="20447"/>
                    <a:pt x="1010" y="19952"/>
                    <a:pt x="1162" y="19476"/>
                  </a:cubicBezTo>
                  <a:lnTo>
                    <a:pt x="1162" y="19457"/>
                  </a:lnTo>
                  <a:cubicBezTo>
                    <a:pt x="1238" y="19248"/>
                    <a:pt x="1295" y="19077"/>
                    <a:pt x="1371" y="18867"/>
                  </a:cubicBezTo>
                  <a:cubicBezTo>
                    <a:pt x="1467" y="18639"/>
                    <a:pt x="1543" y="18410"/>
                    <a:pt x="1619" y="18182"/>
                  </a:cubicBezTo>
                  <a:cubicBezTo>
                    <a:pt x="1752" y="17744"/>
                    <a:pt x="1885" y="17325"/>
                    <a:pt x="2000" y="16887"/>
                  </a:cubicBezTo>
                  <a:cubicBezTo>
                    <a:pt x="2114" y="16564"/>
                    <a:pt x="2228" y="16221"/>
                    <a:pt x="2323" y="15897"/>
                  </a:cubicBezTo>
                  <a:cubicBezTo>
                    <a:pt x="2476" y="15421"/>
                    <a:pt x="2628" y="14945"/>
                    <a:pt x="2761" y="14469"/>
                  </a:cubicBezTo>
                  <a:cubicBezTo>
                    <a:pt x="2837" y="14184"/>
                    <a:pt x="2894" y="13898"/>
                    <a:pt x="2990" y="13632"/>
                  </a:cubicBezTo>
                  <a:cubicBezTo>
                    <a:pt x="3047" y="13346"/>
                    <a:pt x="3142" y="13080"/>
                    <a:pt x="3218" y="12794"/>
                  </a:cubicBezTo>
                  <a:cubicBezTo>
                    <a:pt x="3389" y="12242"/>
                    <a:pt x="3561" y="11709"/>
                    <a:pt x="3732" y="11157"/>
                  </a:cubicBezTo>
                  <a:cubicBezTo>
                    <a:pt x="3846" y="10776"/>
                    <a:pt x="3980" y="10395"/>
                    <a:pt x="4132" y="10015"/>
                  </a:cubicBezTo>
                  <a:cubicBezTo>
                    <a:pt x="4322" y="9462"/>
                    <a:pt x="4532" y="8910"/>
                    <a:pt x="4741" y="8358"/>
                  </a:cubicBezTo>
                  <a:cubicBezTo>
                    <a:pt x="4855" y="8092"/>
                    <a:pt x="4950" y="7844"/>
                    <a:pt x="5046" y="7578"/>
                  </a:cubicBezTo>
                  <a:cubicBezTo>
                    <a:pt x="5160" y="7292"/>
                    <a:pt x="5274" y="7026"/>
                    <a:pt x="5388" y="6759"/>
                  </a:cubicBezTo>
                  <a:cubicBezTo>
                    <a:pt x="5503" y="6512"/>
                    <a:pt x="5617" y="6226"/>
                    <a:pt x="5731" y="5979"/>
                  </a:cubicBezTo>
                  <a:cubicBezTo>
                    <a:pt x="5826" y="5712"/>
                    <a:pt x="5940" y="5445"/>
                    <a:pt x="6055" y="5179"/>
                  </a:cubicBezTo>
                  <a:cubicBezTo>
                    <a:pt x="6169" y="4893"/>
                    <a:pt x="6264" y="4608"/>
                    <a:pt x="6359" y="4303"/>
                  </a:cubicBezTo>
                  <a:cubicBezTo>
                    <a:pt x="6416" y="4018"/>
                    <a:pt x="6512" y="3751"/>
                    <a:pt x="6588" y="3466"/>
                  </a:cubicBezTo>
                  <a:lnTo>
                    <a:pt x="6645" y="3275"/>
                  </a:lnTo>
                  <a:cubicBezTo>
                    <a:pt x="6740" y="3009"/>
                    <a:pt x="6854" y="2704"/>
                    <a:pt x="6930" y="2457"/>
                  </a:cubicBezTo>
                  <a:cubicBezTo>
                    <a:pt x="7007" y="2209"/>
                    <a:pt x="7064" y="1943"/>
                    <a:pt x="7121" y="1695"/>
                  </a:cubicBezTo>
                  <a:cubicBezTo>
                    <a:pt x="7235" y="1124"/>
                    <a:pt x="7349" y="572"/>
                    <a:pt x="7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4728325" y="3990000"/>
              <a:ext cx="306525" cy="503575"/>
            </a:xfrm>
            <a:custGeom>
              <a:rect b="b" l="l" r="r" t="t"/>
              <a:pathLst>
                <a:path extrusionOk="0" h="20143" w="12261">
                  <a:moveTo>
                    <a:pt x="12261" y="1"/>
                  </a:moveTo>
                  <a:lnTo>
                    <a:pt x="12261" y="1"/>
                  </a:lnTo>
                  <a:cubicBezTo>
                    <a:pt x="11633" y="515"/>
                    <a:pt x="10966" y="1029"/>
                    <a:pt x="10376" y="1581"/>
                  </a:cubicBezTo>
                  <a:cubicBezTo>
                    <a:pt x="10167" y="1790"/>
                    <a:pt x="9938" y="2000"/>
                    <a:pt x="9729" y="2209"/>
                  </a:cubicBezTo>
                  <a:cubicBezTo>
                    <a:pt x="9519" y="2399"/>
                    <a:pt x="9310" y="2609"/>
                    <a:pt x="9101" y="2818"/>
                  </a:cubicBezTo>
                  <a:cubicBezTo>
                    <a:pt x="8891" y="3028"/>
                    <a:pt x="8682" y="3237"/>
                    <a:pt x="8472" y="3447"/>
                  </a:cubicBezTo>
                  <a:cubicBezTo>
                    <a:pt x="8282" y="3656"/>
                    <a:pt x="8111" y="3846"/>
                    <a:pt x="7920" y="4113"/>
                  </a:cubicBezTo>
                  <a:cubicBezTo>
                    <a:pt x="7711" y="4360"/>
                    <a:pt x="7501" y="4646"/>
                    <a:pt x="7330" y="4893"/>
                  </a:cubicBezTo>
                  <a:cubicBezTo>
                    <a:pt x="7159" y="5141"/>
                    <a:pt x="6987" y="5388"/>
                    <a:pt x="6835" y="5636"/>
                  </a:cubicBezTo>
                  <a:cubicBezTo>
                    <a:pt x="6530" y="6131"/>
                    <a:pt x="6207" y="6607"/>
                    <a:pt x="5921" y="7102"/>
                  </a:cubicBezTo>
                  <a:cubicBezTo>
                    <a:pt x="5769" y="7349"/>
                    <a:pt x="5617" y="7616"/>
                    <a:pt x="5483" y="7863"/>
                  </a:cubicBezTo>
                  <a:cubicBezTo>
                    <a:pt x="5331" y="8111"/>
                    <a:pt x="5198" y="8358"/>
                    <a:pt x="5046" y="8625"/>
                  </a:cubicBezTo>
                  <a:cubicBezTo>
                    <a:pt x="4893" y="8891"/>
                    <a:pt x="4741" y="9177"/>
                    <a:pt x="4608" y="9424"/>
                  </a:cubicBezTo>
                  <a:cubicBezTo>
                    <a:pt x="4474" y="9691"/>
                    <a:pt x="4341" y="9938"/>
                    <a:pt x="4208" y="10205"/>
                  </a:cubicBezTo>
                  <a:cubicBezTo>
                    <a:pt x="4075" y="10491"/>
                    <a:pt x="3960" y="10776"/>
                    <a:pt x="3827" y="11043"/>
                  </a:cubicBezTo>
                  <a:cubicBezTo>
                    <a:pt x="3694" y="11309"/>
                    <a:pt x="3580" y="11557"/>
                    <a:pt x="3446" y="11823"/>
                  </a:cubicBezTo>
                  <a:cubicBezTo>
                    <a:pt x="3332" y="12090"/>
                    <a:pt x="3180" y="12375"/>
                    <a:pt x="3066" y="12604"/>
                  </a:cubicBezTo>
                  <a:cubicBezTo>
                    <a:pt x="2951" y="12851"/>
                    <a:pt x="2856" y="13061"/>
                    <a:pt x="2704" y="13327"/>
                  </a:cubicBezTo>
                  <a:cubicBezTo>
                    <a:pt x="2571" y="13575"/>
                    <a:pt x="2456" y="13841"/>
                    <a:pt x="2342" y="14089"/>
                  </a:cubicBezTo>
                  <a:cubicBezTo>
                    <a:pt x="2266" y="14222"/>
                    <a:pt x="2209" y="14355"/>
                    <a:pt x="2152" y="14508"/>
                  </a:cubicBezTo>
                  <a:cubicBezTo>
                    <a:pt x="2095" y="14660"/>
                    <a:pt x="2038" y="14793"/>
                    <a:pt x="1980" y="14926"/>
                  </a:cubicBezTo>
                  <a:cubicBezTo>
                    <a:pt x="1771" y="15459"/>
                    <a:pt x="1504" y="15973"/>
                    <a:pt x="1295" y="16526"/>
                  </a:cubicBezTo>
                  <a:cubicBezTo>
                    <a:pt x="1181" y="16792"/>
                    <a:pt x="1086" y="17059"/>
                    <a:pt x="990" y="17325"/>
                  </a:cubicBezTo>
                  <a:lnTo>
                    <a:pt x="667" y="18125"/>
                  </a:lnTo>
                  <a:cubicBezTo>
                    <a:pt x="572" y="18391"/>
                    <a:pt x="476" y="18620"/>
                    <a:pt x="381" y="18905"/>
                  </a:cubicBezTo>
                  <a:cubicBezTo>
                    <a:pt x="286" y="19191"/>
                    <a:pt x="210" y="19495"/>
                    <a:pt x="115" y="19781"/>
                  </a:cubicBezTo>
                  <a:cubicBezTo>
                    <a:pt x="96" y="19895"/>
                    <a:pt x="39" y="20009"/>
                    <a:pt x="1" y="20124"/>
                  </a:cubicBezTo>
                  <a:lnTo>
                    <a:pt x="1" y="20143"/>
                  </a:lnTo>
                  <a:cubicBezTo>
                    <a:pt x="39" y="20086"/>
                    <a:pt x="58" y="20029"/>
                    <a:pt x="77" y="19971"/>
                  </a:cubicBezTo>
                  <a:cubicBezTo>
                    <a:pt x="115" y="19914"/>
                    <a:pt x="134" y="19857"/>
                    <a:pt x="153" y="19781"/>
                  </a:cubicBezTo>
                  <a:cubicBezTo>
                    <a:pt x="210" y="19648"/>
                    <a:pt x="267" y="19495"/>
                    <a:pt x="324" y="19343"/>
                  </a:cubicBezTo>
                  <a:cubicBezTo>
                    <a:pt x="438" y="19077"/>
                    <a:pt x="553" y="18791"/>
                    <a:pt x="686" y="18525"/>
                  </a:cubicBezTo>
                  <a:cubicBezTo>
                    <a:pt x="762" y="18372"/>
                    <a:pt x="838" y="18220"/>
                    <a:pt x="933" y="18068"/>
                  </a:cubicBezTo>
                  <a:cubicBezTo>
                    <a:pt x="1086" y="17820"/>
                    <a:pt x="1219" y="17554"/>
                    <a:pt x="1371" y="17306"/>
                  </a:cubicBezTo>
                  <a:cubicBezTo>
                    <a:pt x="1524" y="17078"/>
                    <a:pt x="1657" y="16868"/>
                    <a:pt x="1828" y="16621"/>
                  </a:cubicBezTo>
                  <a:cubicBezTo>
                    <a:pt x="1980" y="16373"/>
                    <a:pt x="2171" y="16088"/>
                    <a:pt x="2342" y="15859"/>
                  </a:cubicBezTo>
                  <a:cubicBezTo>
                    <a:pt x="2494" y="15650"/>
                    <a:pt x="2666" y="15402"/>
                    <a:pt x="2837" y="15174"/>
                  </a:cubicBezTo>
                  <a:lnTo>
                    <a:pt x="2951" y="15022"/>
                  </a:lnTo>
                  <a:cubicBezTo>
                    <a:pt x="3123" y="14774"/>
                    <a:pt x="3294" y="14546"/>
                    <a:pt x="3446" y="14298"/>
                  </a:cubicBezTo>
                  <a:cubicBezTo>
                    <a:pt x="3599" y="14070"/>
                    <a:pt x="3751" y="13822"/>
                    <a:pt x="3922" y="13594"/>
                  </a:cubicBezTo>
                  <a:cubicBezTo>
                    <a:pt x="4246" y="13118"/>
                    <a:pt x="4570" y="12604"/>
                    <a:pt x="4874" y="12128"/>
                  </a:cubicBezTo>
                  <a:cubicBezTo>
                    <a:pt x="5198" y="11633"/>
                    <a:pt x="5483" y="11157"/>
                    <a:pt x="5807" y="10643"/>
                  </a:cubicBezTo>
                  <a:cubicBezTo>
                    <a:pt x="6112" y="10148"/>
                    <a:pt x="6454" y="9653"/>
                    <a:pt x="6759" y="9158"/>
                  </a:cubicBezTo>
                  <a:cubicBezTo>
                    <a:pt x="7064" y="8663"/>
                    <a:pt x="7387" y="8168"/>
                    <a:pt x="7711" y="7692"/>
                  </a:cubicBezTo>
                  <a:cubicBezTo>
                    <a:pt x="8015" y="7197"/>
                    <a:pt x="8320" y="6702"/>
                    <a:pt x="8644" y="6226"/>
                  </a:cubicBezTo>
                  <a:cubicBezTo>
                    <a:pt x="8796" y="5998"/>
                    <a:pt x="8967" y="5731"/>
                    <a:pt x="9120" y="5522"/>
                  </a:cubicBezTo>
                  <a:cubicBezTo>
                    <a:pt x="9291" y="5293"/>
                    <a:pt x="9424" y="5046"/>
                    <a:pt x="9577" y="4817"/>
                  </a:cubicBezTo>
                  <a:cubicBezTo>
                    <a:pt x="9881" y="4322"/>
                    <a:pt x="10186" y="3827"/>
                    <a:pt x="10471" y="3294"/>
                  </a:cubicBezTo>
                  <a:cubicBezTo>
                    <a:pt x="10586" y="3066"/>
                    <a:pt x="10719" y="2818"/>
                    <a:pt x="10833" y="2590"/>
                  </a:cubicBezTo>
                  <a:cubicBezTo>
                    <a:pt x="10947" y="2361"/>
                    <a:pt x="11042" y="2152"/>
                    <a:pt x="11157" y="1923"/>
                  </a:cubicBezTo>
                  <a:cubicBezTo>
                    <a:pt x="11499" y="1276"/>
                    <a:pt x="11880" y="648"/>
                    <a:pt x="122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4727850" y="4088525"/>
              <a:ext cx="331275" cy="399825"/>
            </a:xfrm>
            <a:custGeom>
              <a:rect b="b" l="l" r="r" t="t"/>
              <a:pathLst>
                <a:path extrusionOk="0" h="15993" w="13251">
                  <a:moveTo>
                    <a:pt x="13251" y="0"/>
                  </a:moveTo>
                  <a:cubicBezTo>
                    <a:pt x="13118" y="77"/>
                    <a:pt x="12984" y="134"/>
                    <a:pt x="12851" y="210"/>
                  </a:cubicBezTo>
                  <a:cubicBezTo>
                    <a:pt x="12756" y="267"/>
                    <a:pt x="12661" y="343"/>
                    <a:pt x="12546" y="400"/>
                  </a:cubicBezTo>
                  <a:cubicBezTo>
                    <a:pt x="12356" y="553"/>
                    <a:pt x="12166" y="686"/>
                    <a:pt x="11994" y="838"/>
                  </a:cubicBezTo>
                  <a:lnTo>
                    <a:pt x="11252" y="1390"/>
                  </a:lnTo>
                  <a:cubicBezTo>
                    <a:pt x="11023" y="1581"/>
                    <a:pt x="10776" y="1752"/>
                    <a:pt x="10547" y="1923"/>
                  </a:cubicBezTo>
                  <a:cubicBezTo>
                    <a:pt x="10319" y="2095"/>
                    <a:pt x="10110" y="2285"/>
                    <a:pt x="9900" y="2475"/>
                  </a:cubicBezTo>
                  <a:cubicBezTo>
                    <a:pt x="9672" y="2666"/>
                    <a:pt x="9462" y="2875"/>
                    <a:pt x="9234" y="3085"/>
                  </a:cubicBezTo>
                  <a:cubicBezTo>
                    <a:pt x="8815" y="3446"/>
                    <a:pt x="8434" y="3846"/>
                    <a:pt x="8053" y="4265"/>
                  </a:cubicBezTo>
                  <a:cubicBezTo>
                    <a:pt x="7844" y="4512"/>
                    <a:pt x="7673" y="4741"/>
                    <a:pt x="7482" y="4988"/>
                  </a:cubicBezTo>
                  <a:cubicBezTo>
                    <a:pt x="7292" y="5236"/>
                    <a:pt x="7102" y="5483"/>
                    <a:pt x="6930" y="5731"/>
                  </a:cubicBezTo>
                  <a:cubicBezTo>
                    <a:pt x="6588" y="6188"/>
                    <a:pt x="6245" y="6645"/>
                    <a:pt x="5921" y="7102"/>
                  </a:cubicBezTo>
                  <a:lnTo>
                    <a:pt x="5750" y="7311"/>
                  </a:lnTo>
                  <a:cubicBezTo>
                    <a:pt x="5388" y="7787"/>
                    <a:pt x="5007" y="8263"/>
                    <a:pt x="4665" y="8739"/>
                  </a:cubicBezTo>
                  <a:cubicBezTo>
                    <a:pt x="4341" y="9215"/>
                    <a:pt x="4017" y="9691"/>
                    <a:pt x="3694" y="10167"/>
                  </a:cubicBezTo>
                  <a:cubicBezTo>
                    <a:pt x="3027" y="11100"/>
                    <a:pt x="2380" y="12051"/>
                    <a:pt x="1790" y="13041"/>
                  </a:cubicBezTo>
                  <a:cubicBezTo>
                    <a:pt x="1638" y="13289"/>
                    <a:pt x="1485" y="13536"/>
                    <a:pt x="1333" y="13765"/>
                  </a:cubicBezTo>
                  <a:cubicBezTo>
                    <a:pt x="1257" y="13898"/>
                    <a:pt x="1181" y="14031"/>
                    <a:pt x="1105" y="14165"/>
                  </a:cubicBezTo>
                  <a:cubicBezTo>
                    <a:pt x="1029" y="14279"/>
                    <a:pt x="952" y="14412"/>
                    <a:pt x="876" y="14545"/>
                  </a:cubicBezTo>
                  <a:cubicBezTo>
                    <a:pt x="724" y="14793"/>
                    <a:pt x="572" y="15021"/>
                    <a:pt x="419" y="15269"/>
                  </a:cubicBezTo>
                  <a:cubicBezTo>
                    <a:pt x="286" y="15497"/>
                    <a:pt x="134" y="15745"/>
                    <a:pt x="0" y="15973"/>
                  </a:cubicBezTo>
                  <a:lnTo>
                    <a:pt x="0" y="15992"/>
                  </a:lnTo>
                  <a:cubicBezTo>
                    <a:pt x="134" y="15821"/>
                    <a:pt x="248" y="15650"/>
                    <a:pt x="381" y="15478"/>
                  </a:cubicBezTo>
                  <a:cubicBezTo>
                    <a:pt x="667" y="15079"/>
                    <a:pt x="990" y="14717"/>
                    <a:pt x="1295" y="14355"/>
                  </a:cubicBezTo>
                  <a:cubicBezTo>
                    <a:pt x="1447" y="14184"/>
                    <a:pt x="1619" y="14012"/>
                    <a:pt x="1771" y="13841"/>
                  </a:cubicBezTo>
                  <a:cubicBezTo>
                    <a:pt x="1942" y="13670"/>
                    <a:pt x="2095" y="13517"/>
                    <a:pt x="2247" y="13346"/>
                  </a:cubicBezTo>
                  <a:cubicBezTo>
                    <a:pt x="2666" y="12908"/>
                    <a:pt x="3104" y="12470"/>
                    <a:pt x="3503" y="12051"/>
                  </a:cubicBezTo>
                  <a:cubicBezTo>
                    <a:pt x="3903" y="11633"/>
                    <a:pt x="4265" y="11195"/>
                    <a:pt x="4646" y="10776"/>
                  </a:cubicBezTo>
                  <a:cubicBezTo>
                    <a:pt x="4836" y="10547"/>
                    <a:pt x="5026" y="10338"/>
                    <a:pt x="5217" y="10110"/>
                  </a:cubicBezTo>
                  <a:lnTo>
                    <a:pt x="5769" y="9424"/>
                  </a:lnTo>
                  <a:cubicBezTo>
                    <a:pt x="5940" y="9196"/>
                    <a:pt x="6131" y="8986"/>
                    <a:pt x="6321" y="8758"/>
                  </a:cubicBezTo>
                  <a:lnTo>
                    <a:pt x="6873" y="8111"/>
                  </a:lnTo>
                  <a:cubicBezTo>
                    <a:pt x="7083" y="7882"/>
                    <a:pt x="7273" y="7654"/>
                    <a:pt x="7444" y="7406"/>
                  </a:cubicBezTo>
                  <a:cubicBezTo>
                    <a:pt x="7635" y="7178"/>
                    <a:pt x="7806" y="6949"/>
                    <a:pt x="7996" y="6721"/>
                  </a:cubicBezTo>
                  <a:cubicBezTo>
                    <a:pt x="8358" y="6264"/>
                    <a:pt x="8701" y="5845"/>
                    <a:pt x="9101" y="5407"/>
                  </a:cubicBezTo>
                  <a:cubicBezTo>
                    <a:pt x="9519" y="4950"/>
                    <a:pt x="9938" y="4474"/>
                    <a:pt x="10300" y="4037"/>
                  </a:cubicBezTo>
                  <a:cubicBezTo>
                    <a:pt x="10681" y="3599"/>
                    <a:pt x="11004" y="3123"/>
                    <a:pt x="11347" y="2666"/>
                  </a:cubicBezTo>
                  <a:cubicBezTo>
                    <a:pt x="11499" y="2475"/>
                    <a:pt x="11652" y="2285"/>
                    <a:pt x="11785" y="2095"/>
                  </a:cubicBezTo>
                  <a:cubicBezTo>
                    <a:pt x="11937" y="1904"/>
                    <a:pt x="12070" y="1695"/>
                    <a:pt x="12204" y="1504"/>
                  </a:cubicBezTo>
                  <a:cubicBezTo>
                    <a:pt x="12451" y="1124"/>
                    <a:pt x="12680" y="724"/>
                    <a:pt x="12946" y="343"/>
                  </a:cubicBezTo>
                  <a:cubicBezTo>
                    <a:pt x="13041" y="229"/>
                    <a:pt x="13137" y="115"/>
                    <a:pt x="132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4730700" y="4175625"/>
              <a:ext cx="381250" cy="309400"/>
            </a:xfrm>
            <a:custGeom>
              <a:rect b="b" l="l" r="r" t="t"/>
              <a:pathLst>
                <a:path extrusionOk="0" h="12376" w="15250">
                  <a:moveTo>
                    <a:pt x="15250" y="0"/>
                  </a:moveTo>
                  <a:lnTo>
                    <a:pt x="14450" y="305"/>
                  </a:lnTo>
                  <a:cubicBezTo>
                    <a:pt x="14165" y="419"/>
                    <a:pt x="13898" y="495"/>
                    <a:pt x="13594" y="610"/>
                  </a:cubicBezTo>
                  <a:cubicBezTo>
                    <a:pt x="13289" y="743"/>
                    <a:pt x="13004" y="876"/>
                    <a:pt x="12718" y="1028"/>
                  </a:cubicBezTo>
                  <a:cubicBezTo>
                    <a:pt x="12166" y="1314"/>
                    <a:pt x="11671" y="1619"/>
                    <a:pt x="11138" y="1942"/>
                  </a:cubicBezTo>
                  <a:cubicBezTo>
                    <a:pt x="10624" y="2285"/>
                    <a:pt x="10053" y="2590"/>
                    <a:pt x="9577" y="2932"/>
                  </a:cubicBezTo>
                  <a:cubicBezTo>
                    <a:pt x="9101" y="3294"/>
                    <a:pt x="8663" y="3618"/>
                    <a:pt x="8168" y="3998"/>
                  </a:cubicBezTo>
                  <a:cubicBezTo>
                    <a:pt x="7692" y="4379"/>
                    <a:pt x="7216" y="4779"/>
                    <a:pt x="6778" y="5198"/>
                  </a:cubicBezTo>
                  <a:cubicBezTo>
                    <a:pt x="6569" y="5388"/>
                    <a:pt x="6359" y="5559"/>
                    <a:pt x="6131" y="5769"/>
                  </a:cubicBezTo>
                  <a:cubicBezTo>
                    <a:pt x="5921" y="5959"/>
                    <a:pt x="5712" y="6169"/>
                    <a:pt x="5503" y="6378"/>
                  </a:cubicBezTo>
                  <a:cubicBezTo>
                    <a:pt x="5084" y="6740"/>
                    <a:pt x="4665" y="7121"/>
                    <a:pt x="4265" y="7501"/>
                  </a:cubicBezTo>
                  <a:cubicBezTo>
                    <a:pt x="3884" y="7901"/>
                    <a:pt x="3561" y="8263"/>
                    <a:pt x="3161" y="8701"/>
                  </a:cubicBezTo>
                  <a:cubicBezTo>
                    <a:pt x="2761" y="9120"/>
                    <a:pt x="2342" y="9538"/>
                    <a:pt x="1962" y="9976"/>
                  </a:cubicBezTo>
                  <a:cubicBezTo>
                    <a:pt x="1562" y="10395"/>
                    <a:pt x="1200" y="10833"/>
                    <a:pt x="857" y="11290"/>
                  </a:cubicBezTo>
                  <a:lnTo>
                    <a:pt x="686" y="11518"/>
                  </a:lnTo>
                  <a:cubicBezTo>
                    <a:pt x="572" y="11671"/>
                    <a:pt x="439" y="11823"/>
                    <a:pt x="305" y="11994"/>
                  </a:cubicBezTo>
                  <a:lnTo>
                    <a:pt x="96" y="12242"/>
                  </a:lnTo>
                  <a:cubicBezTo>
                    <a:pt x="94" y="12244"/>
                    <a:pt x="92" y="12246"/>
                    <a:pt x="90" y="12248"/>
                  </a:cubicBezTo>
                  <a:lnTo>
                    <a:pt x="90" y="12248"/>
                  </a:lnTo>
                  <a:cubicBezTo>
                    <a:pt x="247" y="12091"/>
                    <a:pt x="417" y="11922"/>
                    <a:pt x="572" y="11785"/>
                  </a:cubicBezTo>
                  <a:cubicBezTo>
                    <a:pt x="743" y="11614"/>
                    <a:pt x="895" y="11461"/>
                    <a:pt x="1067" y="11309"/>
                  </a:cubicBezTo>
                  <a:cubicBezTo>
                    <a:pt x="1581" y="10833"/>
                    <a:pt x="2133" y="10395"/>
                    <a:pt x="2723" y="10014"/>
                  </a:cubicBezTo>
                  <a:cubicBezTo>
                    <a:pt x="2952" y="9862"/>
                    <a:pt x="3199" y="9691"/>
                    <a:pt x="3428" y="9538"/>
                  </a:cubicBezTo>
                  <a:cubicBezTo>
                    <a:pt x="3675" y="9348"/>
                    <a:pt x="3922" y="9177"/>
                    <a:pt x="4151" y="8986"/>
                  </a:cubicBezTo>
                  <a:cubicBezTo>
                    <a:pt x="4627" y="8625"/>
                    <a:pt x="5065" y="8244"/>
                    <a:pt x="5541" y="7863"/>
                  </a:cubicBezTo>
                  <a:cubicBezTo>
                    <a:pt x="5998" y="7501"/>
                    <a:pt x="6512" y="7140"/>
                    <a:pt x="6988" y="6797"/>
                  </a:cubicBezTo>
                  <a:cubicBezTo>
                    <a:pt x="7464" y="6454"/>
                    <a:pt x="7920" y="6093"/>
                    <a:pt x="8415" y="5750"/>
                  </a:cubicBezTo>
                  <a:cubicBezTo>
                    <a:pt x="8910" y="5388"/>
                    <a:pt x="9405" y="5045"/>
                    <a:pt x="9900" y="4703"/>
                  </a:cubicBezTo>
                  <a:cubicBezTo>
                    <a:pt x="10395" y="4360"/>
                    <a:pt x="10871" y="3998"/>
                    <a:pt x="11328" y="3618"/>
                  </a:cubicBezTo>
                  <a:cubicBezTo>
                    <a:pt x="12242" y="2875"/>
                    <a:pt x="13004" y="1980"/>
                    <a:pt x="13841" y="1181"/>
                  </a:cubicBezTo>
                  <a:cubicBezTo>
                    <a:pt x="14070" y="990"/>
                    <a:pt x="14260" y="838"/>
                    <a:pt x="14508" y="629"/>
                  </a:cubicBezTo>
                  <a:cubicBezTo>
                    <a:pt x="14774" y="419"/>
                    <a:pt x="15003" y="210"/>
                    <a:pt x="15250" y="0"/>
                  </a:cubicBezTo>
                  <a:close/>
                  <a:moveTo>
                    <a:pt x="90" y="12248"/>
                  </a:moveTo>
                  <a:cubicBezTo>
                    <a:pt x="73" y="12265"/>
                    <a:pt x="56" y="12282"/>
                    <a:pt x="39" y="12299"/>
                  </a:cubicBezTo>
                  <a:lnTo>
                    <a:pt x="20" y="12337"/>
                  </a:lnTo>
                  <a:lnTo>
                    <a:pt x="20" y="12339"/>
                  </a:lnTo>
                  <a:lnTo>
                    <a:pt x="20" y="12339"/>
                  </a:lnTo>
                  <a:cubicBezTo>
                    <a:pt x="27" y="12326"/>
                    <a:pt x="35" y="12315"/>
                    <a:pt x="37" y="12315"/>
                  </a:cubicBezTo>
                  <a:cubicBezTo>
                    <a:pt x="38" y="12315"/>
                    <a:pt x="39" y="12316"/>
                    <a:pt x="39" y="12318"/>
                  </a:cubicBezTo>
                  <a:cubicBezTo>
                    <a:pt x="39" y="12301"/>
                    <a:pt x="70" y="12268"/>
                    <a:pt x="90" y="12248"/>
                  </a:cubicBezTo>
                  <a:close/>
                  <a:moveTo>
                    <a:pt x="20" y="12339"/>
                  </a:moveTo>
                  <a:lnTo>
                    <a:pt x="20" y="12339"/>
                  </a:lnTo>
                  <a:cubicBezTo>
                    <a:pt x="10" y="12356"/>
                    <a:pt x="1" y="12375"/>
                    <a:pt x="1" y="12375"/>
                  </a:cubicBezTo>
                  <a:lnTo>
                    <a:pt x="20" y="12356"/>
                  </a:lnTo>
                  <a:lnTo>
                    <a:pt x="20" y="1233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4735475" y="3944800"/>
              <a:ext cx="221325" cy="538775"/>
            </a:xfrm>
            <a:custGeom>
              <a:rect b="b" l="l" r="r" t="t"/>
              <a:pathLst>
                <a:path extrusionOk="0" h="21551" w="8853">
                  <a:moveTo>
                    <a:pt x="8853" y="0"/>
                  </a:moveTo>
                  <a:lnTo>
                    <a:pt x="8853" y="0"/>
                  </a:lnTo>
                  <a:cubicBezTo>
                    <a:pt x="8777" y="114"/>
                    <a:pt x="8700" y="229"/>
                    <a:pt x="8624" y="343"/>
                  </a:cubicBezTo>
                  <a:cubicBezTo>
                    <a:pt x="8548" y="438"/>
                    <a:pt x="8491" y="552"/>
                    <a:pt x="8434" y="666"/>
                  </a:cubicBezTo>
                  <a:cubicBezTo>
                    <a:pt x="8434" y="685"/>
                    <a:pt x="8396" y="723"/>
                    <a:pt x="8396" y="762"/>
                  </a:cubicBezTo>
                  <a:lnTo>
                    <a:pt x="8377" y="819"/>
                  </a:lnTo>
                  <a:lnTo>
                    <a:pt x="8320" y="971"/>
                  </a:lnTo>
                  <a:cubicBezTo>
                    <a:pt x="8262" y="1104"/>
                    <a:pt x="8224" y="1218"/>
                    <a:pt x="8186" y="1333"/>
                  </a:cubicBezTo>
                  <a:cubicBezTo>
                    <a:pt x="8129" y="1447"/>
                    <a:pt x="8072" y="1580"/>
                    <a:pt x="8034" y="1694"/>
                  </a:cubicBezTo>
                  <a:cubicBezTo>
                    <a:pt x="7996" y="1790"/>
                    <a:pt x="7958" y="1885"/>
                    <a:pt x="7901" y="1999"/>
                  </a:cubicBezTo>
                  <a:cubicBezTo>
                    <a:pt x="7844" y="2113"/>
                    <a:pt x="7787" y="2247"/>
                    <a:pt x="7748" y="2361"/>
                  </a:cubicBezTo>
                  <a:cubicBezTo>
                    <a:pt x="7691" y="2475"/>
                    <a:pt x="7634" y="2589"/>
                    <a:pt x="7577" y="2703"/>
                  </a:cubicBezTo>
                  <a:cubicBezTo>
                    <a:pt x="7463" y="2932"/>
                    <a:pt x="7349" y="3160"/>
                    <a:pt x="7234" y="3370"/>
                  </a:cubicBezTo>
                  <a:cubicBezTo>
                    <a:pt x="7139" y="3598"/>
                    <a:pt x="7044" y="3827"/>
                    <a:pt x="6930" y="4036"/>
                  </a:cubicBezTo>
                  <a:cubicBezTo>
                    <a:pt x="6835" y="4265"/>
                    <a:pt x="6739" y="4455"/>
                    <a:pt x="6625" y="4683"/>
                  </a:cubicBezTo>
                  <a:cubicBezTo>
                    <a:pt x="6530" y="4893"/>
                    <a:pt x="6416" y="5121"/>
                    <a:pt x="6302" y="5350"/>
                  </a:cubicBezTo>
                  <a:cubicBezTo>
                    <a:pt x="6187" y="5578"/>
                    <a:pt x="6073" y="5807"/>
                    <a:pt x="5978" y="6035"/>
                  </a:cubicBezTo>
                  <a:cubicBezTo>
                    <a:pt x="5864" y="6244"/>
                    <a:pt x="5769" y="6473"/>
                    <a:pt x="5673" y="6701"/>
                  </a:cubicBezTo>
                  <a:lnTo>
                    <a:pt x="5502" y="7063"/>
                  </a:lnTo>
                  <a:cubicBezTo>
                    <a:pt x="5464" y="7177"/>
                    <a:pt x="5407" y="7292"/>
                    <a:pt x="5350" y="7406"/>
                  </a:cubicBezTo>
                  <a:cubicBezTo>
                    <a:pt x="5121" y="7863"/>
                    <a:pt x="4893" y="8301"/>
                    <a:pt x="4664" y="8757"/>
                  </a:cubicBezTo>
                  <a:cubicBezTo>
                    <a:pt x="4569" y="8986"/>
                    <a:pt x="4455" y="9214"/>
                    <a:pt x="4360" y="9443"/>
                  </a:cubicBezTo>
                  <a:cubicBezTo>
                    <a:pt x="4246" y="9652"/>
                    <a:pt x="4150" y="9881"/>
                    <a:pt x="4036" y="10109"/>
                  </a:cubicBezTo>
                  <a:cubicBezTo>
                    <a:pt x="3922" y="10319"/>
                    <a:pt x="3827" y="10547"/>
                    <a:pt x="3731" y="10775"/>
                  </a:cubicBezTo>
                  <a:cubicBezTo>
                    <a:pt x="3617" y="11004"/>
                    <a:pt x="3522" y="11213"/>
                    <a:pt x="3427" y="11442"/>
                  </a:cubicBezTo>
                  <a:cubicBezTo>
                    <a:pt x="3217" y="11899"/>
                    <a:pt x="3046" y="12356"/>
                    <a:pt x="2856" y="12832"/>
                  </a:cubicBezTo>
                  <a:cubicBezTo>
                    <a:pt x="2780" y="13060"/>
                    <a:pt x="2703" y="13250"/>
                    <a:pt x="2608" y="13498"/>
                  </a:cubicBezTo>
                  <a:cubicBezTo>
                    <a:pt x="2532" y="13726"/>
                    <a:pt x="2437" y="13993"/>
                    <a:pt x="2342" y="14202"/>
                  </a:cubicBezTo>
                  <a:cubicBezTo>
                    <a:pt x="2247" y="14431"/>
                    <a:pt x="2170" y="14659"/>
                    <a:pt x="2094" y="14907"/>
                  </a:cubicBezTo>
                  <a:cubicBezTo>
                    <a:pt x="2018" y="15173"/>
                    <a:pt x="1942" y="15402"/>
                    <a:pt x="1847" y="15649"/>
                  </a:cubicBezTo>
                  <a:cubicBezTo>
                    <a:pt x="1771" y="15878"/>
                    <a:pt x="1675" y="16125"/>
                    <a:pt x="1599" y="16354"/>
                  </a:cubicBezTo>
                  <a:cubicBezTo>
                    <a:pt x="1523" y="16582"/>
                    <a:pt x="1447" y="16830"/>
                    <a:pt x="1371" y="17077"/>
                  </a:cubicBezTo>
                  <a:cubicBezTo>
                    <a:pt x="1180" y="17610"/>
                    <a:pt x="1009" y="18143"/>
                    <a:pt x="819" y="18695"/>
                  </a:cubicBezTo>
                  <a:cubicBezTo>
                    <a:pt x="666" y="19152"/>
                    <a:pt x="514" y="19590"/>
                    <a:pt x="362" y="20066"/>
                  </a:cubicBezTo>
                  <a:cubicBezTo>
                    <a:pt x="305" y="20313"/>
                    <a:pt x="248" y="20542"/>
                    <a:pt x="190" y="20789"/>
                  </a:cubicBezTo>
                  <a:cubicBezTo>
                    <a:pt x="184" y="20824"/>
                    <a:pt x="177" y="20859"/>
                    <a:pt x="170" y="20896"/>
                  </a:cubicBezTo>
                  <a:lnTo>
                    <a:pt x="170" y="20896"/>
                  </a:lnTo>
                  <a:cubicBezTo>
                    <a:pt x="176" y="20873"/>
                    <a:pt x="183" y="20850"/>
                    <a:pt x="190" y="20828"/>
                  </a:cubicBezTo>
                  <a:cubicBezTo>
                    <a:pt x="229" y="20599"/>
                    <a:pt x="305" y="20371"/>
                    <a:pt x="362" y="20142"/>
                  </a:cubicBezTo>
                  <a:cubicBezTo>
                    <a:pt x="381" y="20066"/>
                    <a:pt x="419" y="20009"/>
                    <a:pt x="438" y="19933"/>
                  </a:cubicBezTo>
                  <a:cubicBezTo>
                    <a:pt x="609" y="19476"/>
                    <a:pt x="781" y="19038"/>
                    <a:pt x="971" y="18562"/>
                  </a:cubicBezTo>
                  <a:cubicBezTo>
                    <a:pt x="1142" y="18086"/>
                    <a:pt x="1352" y="17629"/>
                    <a:pt x="1523" y="17153"/>
                  </a:cubicBezTo>
                  <a:cubicBezTo>
                    <a:pt x="1618" y="16925"/>
                    <a:pt x="1713" y="16677"/>
                    <a:pt x="1809" y="16449"/>
                  </a:cubicBezTo>
                  <a:cubicBezTo>
                    <a:pt x="1904" y="16220"/>
                    <a:pt x="1999" y="15992"/>
                    <a:pt x="2094" y="15763"/>
                  </a:cubicBezTo>
                  <a:cubicBezTo>
                    <a:pt x="2189" y="15516"/>
                    <a:pt x="2266" y="15268"/>
                    <a:pt x="2361" y="15040"/>
                  </a:cubicBezTo>
                  <a:cubicBezTo>
                    <a:pt x="2437" y="14812"/>
                    <a:pt x="2532" y="14583"/>
                    <a:pt x="2627" y="14355"/>
                  </a:cubicBezTo>
                  <a:cubicBezTo>
                    <a:pt x="2818" y="13898"/>
                    <a:pt x="3008" y="13479"/>
                    <a:pt x="3198" y="13022"/>
                  </a:cubicBezTo>
                  <a:cubicBezTo>
                    <a:pt x="3389" y="12546"/>
                    <a:pt x="3560" y="12070"/>
                    <a:pt x="3789" y="11632"/>
                  </a:cubicBezTo>
                  <a:cubicBezTo>
                    <a:pt x="3827" y="11518"/>
                    <a:pt x="3884" y="11423"/>
                    <a:pt x="3941" y="11309"/>
                  </a:cubicBezTo>
                  <a:lnTo>
                    <a:pt x="4093" y="10966"/>
                  </a:lnTo>
                  <a:cubicBezTo>
                    <a:pt x="4188" y="10737"/>
                    <a:pt x="4303" y="10509"/>
                    <a:pt x="4417" y="10300"/>
                  </a:cubicBezTo>
                  <a:lnTo>
                    <a:pt x="4740" y="9633"/>
                  </a:lnTo>
                  <a:cubicBezTo>
                    <a:pt x="4855" y="9405"/>
                    <a:pt x="4950" y="9176"/>
                    <a:pt x="5064" y="8967"/>
                  </a:cubicBezTo>
                  <a:cubicBezTo>
                    <a:pt x="5159" y="8738"/>
                    <a:pt x="5274" y="8510"/>
                    <a:pt x="5388" y="8282"/>
                  </a:cubicBezTo>
                  <a:cubicBezTo>
                    <a:pt x="5502" y="8053"/>
                    <a:pt x="5635" y="7825"/>
                    <a:pt x="5750" y="7596"/>
                  </a:cubicBezTo>
                  <a:cubicBezTo>
                    <a:pt x="5845" y="7387"/>
                    <a:pt x="5959" y="7120"/>
                    <a:pt x="6073" y="6911"/>
                  </a:cubicBezTo>
                  <a:cubicBezTo>
                    <a:pt x="6168" y="6682"/>
                    <a:pt x="6264" y="6454"/>
                    <a:pt x="6359" y="6225"/>
                  </a:cubicBezTo>
                  <a:cubicBezTo>
                    <a:pt x="6568" y="5769"/>
                    <a:pt x="6797" y="5331"/>
                    <a:pt x="7025" y="4874"/>
                  </a:cubicBezTo>
                  <a:cubicBezTo>
                    <a:pt x="7120" y="4664"/>
                    <a:pt x="7215" y="4455"/>
                    <a:pt x="7292" y="4226"/>
                  </a:cubicBezTo>
                  <a:cubicBezTo>
                    <a:pt x="7387" y="3998"/>
                    <a:pt x="7463" y="3770"/>
                    <a:pt x="7558" y="3541"/>
                  </a:cubicBezTo>
                  <a:cubicBezTo>
                    <a:pt x="7672" y="3313"/>
                    <a:pt x="7768" y="3084"/>
                    <a:pt x="7863" y="2856"/>
                  </a:cubicBezTo>
                  <a:cubicBezTo>
                    <a:pt x="7901" y="2722"/>
                    <a:pt x="7958" y="2627"/>
                    <a:pt x="7996" y="2494"/>
                  </a:cubicBezTo>
                  <a:cubicBezTo>
                    <a:pt x="8034" y="2342"/>
                    <a:pt x="8091" y="2208"/>
                    <a:pt x="8129" y="2113"/>
                  </a:cubicBezTo>
                  <a:cubicBezTo>
                    <a:pt x="8167" y="1999"/>
                    <a:pt x="8186" y="1923"/>
                    <a:pt x="8224" y="1790"/>
                  </a:cubicBezTo>
                  <a:cubicBezTo>
                    <a:pt x="8262" y="1656"/>
                    <a:pt x="8301" y="1542"/>
                    <a:pt x="8339" y="1428"/>
                  </a:cubicBezTo>
                  <a:cubicBezTo>
                    <a:pt x="8396" y="1180"/>
                    <a:pt x="8472" y="952"/>
                    <a:pt x="8529" y="704"/>
                  </a:cubicBezTo>
                  <a:lnTo>
                    <a:pt x="8586" y="533"/>
                  </a:lnTo>
                  <a:cubicBezTo>
                    <a:pt x="8605" y="476"/>
                    <a:pt x="8643" y="438"/>
                    <a:pt x="8662" y="381"/>
                  </a:cubicBezTo>
                  <a:cubicBezTo>
                    <a:pt x="8700" y="286"/>
                    <a:pt x="8757" y="209"/>
                    <a:pt x="8796" y="114"/>
                  </a:cubicBezTo>
                  <a:lnTo>
                    <a:pt x="8853" y="0"/>
                  </a:lnTo>
                  <a:close/>
                  <a:moveTo>
                    <a:pt x="170" y="20896"/>
                  </a:moveTo>
                  <a:cubicBezTo>
                    <a:pt x="145" y="20987"/>
                    <a:pt x="130" y="21075"/>
                    <a:pt x="114" y="21151"/>
                  </a:cubicBezTo>
                  <a:cubicBezTo>
                    <a:pt x="76" y="21265"/>
                    <a:pt x="38" y="21418"/>
                    <a:pt x="0" y="21551"/>
                  </a:cubicBezTo>
                  <a:lnTo>
                    <a:pt x="38" y="21532"/>
                  </a:lnTo>
                  <a:cubicBezTo>
                    <a:pt x="57" y="21399"/>
                    <a:pt x="95" y="21265"/>
                    <a:pt x="133" y="21132"/>
                  </a:cubicBezTo>
                  <a:cubicBezTo>
                    <a:pt x="145" y="21035"/>
                    <a:pt x="158" y="20962"/>
                    <a:pt x="170" y="208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a:off x="4734500" y="4238925"/>
              <a:ext cx="392225" cy="242750"/>
            </a:xfrm>
            <a:custGeom>
              <a:rect b="b" l="l" r="r" t="t"/>
              <a:pathLst>
                <a:path extrusionOk="0" h="9710" w="15689">
                  <a:moveTo>
                    <a:pt x="15688" y="0"/>
                  </a:moveTo>
                  <a:lnTo>
                    <a:pt x="15688" y="0"/>
                  </a:lnTo>
                  <a:cubicBezTo>
                    <a:pt x="15460" y="58"/>
                    <a:pt x="15212" y="115"/>
                    <a:pt x="14984" y="172"/>
                  </a:cubicBezTo>
                  <a:cubicBezTo>
                    <a:pt x="14812" y="210"/>
                    <a:pt x="14641" y="267"/>
                    <a:pt x="14508" y="305"/>
                  </a:cubicBezTo>
                  <a:cubicBezTo>
                    <a:pt x="14375" y="343"/>
                    <a:pt x="14222" y="381"/>
                    <a:pt x="14089" y="438"/>
                  </a:cubicBezTo>
                  <a:cubicBezTo>
                    <a:pt x="13803" y="534"/>
                    <a:pt x="13499" y="667"/>
                    <a:pt x="13251" y="762"/>
                  </a:cubicBezTo>
                  <a:cubicBezTo>
                    <a:pt x="13004" y="876"/>
                    <a:pt x="12794" y="971"/>
                    <a:pt x="12509" y="1086"/>
                  </a:cubicBezTo>
                  <a:cubicBezTo>
                    <a:pt x="12223" y="1200"/>
                    <a:pt x="11938" y="1333"/>
                    <a:pt x="11671" y="1466"/>
                  </a:cubicBezTo>
                  <a:lnTo>
                    <a:pt x="11405" y="1600"/>
                  </a:lnTo>
                  <a:lnTo>
                    <a:pt x="11252" y="1657"/>
                  </a:lnTo>
                  <a:cubicBezTo>
                    <a:pt x="10719" y="1904"/>
                    <a:pt x="10167" y="2114"/>
                    <a:pt x="9653" y="2380"/>
                  </a:cubicBezTo>
                  <a:cubicBezTo>
                    <a:pt x="9406" y="2494"/>
                    <a:pt x="9139" y="2628"/>
                    <a:pt x="8892" y="2780"/>
                  </a:cubicBezTo>
                  <a:cubicBezTo>
                    <a:pt x="8644" y="2913"/>
                    <a:pt x="8397" y="3047"/>
                    <a:pt x="8168" y="3199"/>
                  </a:cubicBezTo>
                  <a:cubicBezTo>
                    <a:pt x="7921" y="3351"/>
                    <a:pt x="7692" y="3503"/>
                    <a:pt x="7445" y="3656"/>
                  </a:cubicBezTo>
                  <a:cubicBezTo>
                    <a:pt x="7216" y="3789"/>
                    <a:pt x="6969" y="3922"/>
                    <a:pt x="6740" y="4056"/>
                  </a:cubicBezTo>
                  <a:cubicBezTo>
                    <a:pt x="6245" y="4360"/>
                    <a:pt x="5769" y="4665"/>
                    <a:pt x="5313" y="5007"/>
                  </a:cubicBezTo>
                  <a:lnTo>
                    <a:pt x="4627" y="5521"/>
                  </a:lnTo>
                  <a:cubicBezTo>
                    <a:pt x="4418" y="5693"/>
                    <a:pt x="4208" y="5845"/>
                    <a:pt x="3980" y="6035"/>
                  </a:cubicBezTo>
                  <a:cubicBezTo>
                    <a:pt x="3751" y="6226"/>
                    <a:pt x="3523" y="6435"/>
                    <a:pt x="3333" y="6607"/>
                  </a:cubicBezTo>
                  <a:cubicBezTo>
                    <a:pt x="3123" y="6797"/>
                    <a:pt x="2952" y="6987"/>
                    <a:pt x="2742" y="7178"/>
                  </a:cubicBezTo>
                  <a:cubicBezTo>
                    <a:pt x="2590" y="7330"/>
                    <a:pt x="2419" y="7463"/>
                    <a:pt x="2247" y="7616"/>
                  </a:cubicBezTo>
                  <a:cubicBezTo>
                    <a:pt x="1867" y="7977"/>
                    <a:pt x="1467" y="8339"/>
                    <a:pt x="1067" y="8701"/>
                  </a:cubicBezTo>
                  <a:cubicBezTo>
                    <a:pt x="858" y="8872"/>
                    <a:pt x="667" y="9043"/>
                    <a:pt x="458" y="9234"/>
                  </a:cubicBezTo>
                  <a:cubicBezTo>
                    <a:pt x="287" y="9367"/>
                    <a:pt x="134" y="9538"/>
                    <a:pt x="1" y="9710"/>
                  </a:cubicBezTo>
                  <a:lnTo>
                    <a:pt x="20" y="9691"/>
                  </a:lnTo>
                  <a:lnTo>
                    <a:pt x="58" y="9653"/>
                  </a:lnTo>
                  <a:cubicBezTo>
                    <a:pt x="77" y="9634"/>
                    <a:pt x="96" y="9596"/>
                    <a:pt x="134" y="9577"/>
                  </a:cubicBezTo>
                  <a:cubicBezTo>
                    <a:pt x="306" y="9405"/>
                    <a:pt x="496" y="9272"/>
                    <a:pt x="686" y="9120"/>
                  </a:cubicBezTo>
                  <a:cubicBezTo>
                    <a:pt x="877" y="8967"/>
                    <a:pt x="1086" y="8815"/>
                    <a:pt x="1296" y="8682"/>
                  </a:cubicBezTo>
                  <a:cubicBezTo>
                    <a:pt x="1505" y="8529"/>
                    <a:pt x="1714" y="8396"/>
                    <a:pt x="1924" y="8244"/>
                  </a:cubicBezTo>
                  <a:lnTo>
                    <a:pt x="2495" y="7844"/>
                  </a:lnTo>
                  <a:cubicBezTo>
                    <a:pt x="2819" y="7635"/>
                    <a:pt x="3142" y="7425"/>
                    <a:pt x="3428" y="7216"/>
                  </a:cubicBezTo>
                  <a:cubicBezTo>
                    <a:pt x="3713" y="7006"/>
                    <a:pt x="4037" y="6778"/>
                    <a:pt x="4285" y="6607"/>
                  </a:cubicBezTo>
                  <a:cubicBezTo>
                    <a:pt x="4551" y="6435"/>
                    <a:pt x="4818" y="6264"/>
                    <a:pt x="5084" y="6093"/>
                  </a:cubicBezTo>
                  <a:lnTo>
                    <a:pt x="5789" y="5617"/>
                  </a:lnTo>
                  <a:cubicBezTo>
                    <a:pt x="6036" y="5464"/>
                    <a:pt x="6283" y="5312"/>
                    <a:pt x="6531" y="5160"/>
                  </a:cubicBezTo>
                  <a:cubicBezTo>
                    <a:pt x="7007" y="4874"/>
                    <a:pt x="7521" y="4627"/>
                    <a:pt x="8016" y="4379"/>
                  </a:cubicBezTo>
                  <a:cubicBezTo>
                    <a:pt x="8263" y="4246"/>
                    <a:pt x="8511" y="4094"/>
                    <a:pt x="8758" y="3960"/>
                  </a:cubicBezTo>
                  <a:cubicBezTo>
                    <a:pt x="9006" y="3808"/>
                    <a:pt x="9272" y="3694"/>
                    <a:pt x="9520" y="3561"/>
                  </a:cubicBezTo>
                  <a:cubicBezTo>
                    <a:pt x="10034" y="3313"/>
                    <a:pt x="10529" y="3047"/>
                    <a:pt x="11024" y="2799"/>
                  </a:cubicBezTo>
                  <a:cubicBezTo>
                    <a:pt x="11290" y="2685"/>
                    <a:pt x="11519" y="2552"/>
                    <a:pt x="11766" y="2418"/>
                  </a:cubicBezTo>
                  <a:cubicBezTo>
                    <a:pt x="12014" y="2266"/>
                    <a:pt x="12242" y="2114"/>
                    <a:pt x="12490" y="1961"/>
                  </a:cubicBezTo>
                  <a:cubicBezTo>
                    <a:pt x="12737" y="1790"/>
                    <a:pt x="13004" y="1638"/>
                    <a:pt x="13232" y="1485"/>
                  </a:cubicBezTo>
                  <a:cubicBezTo>
                    <a:pt x="13461" y="1333"/>
                    <a:pt x="13689" y="1181"/>
                    <a:pt x="13918" y="1029"/>
                  </a:cubicBezTo>
                  <a:lnTo>
                    <a:pt x="13880" y="1029"/>
                  </a:lnTo>
                  <a:lnTo>
                    <a:pt x="14165" y="857"/>
                  </a:lnTo>
                  <a:cubicBezTo>
                    <a:pt x="14375" y="705"/>
                    <a:pt x="14584" y="572"/>
                    <a:pt x="14831" y="457"/>
                  </a:cubicBezTo>
                  <a:cubicBezTo>
                    <a:pt x="15117" y="286"/>
                    <a:pt x="15403" y="153"/>
                    <a:pt x="156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4736425" y="4309375"/>
              <a:ext cx="356500" cy="176125"/>
            </a:xfrm>
            <a:custGeom>
              <a:rect b="b" l="l" r="r" t="t"/>
              <a:pathLst>
                <a:path extrusionOk="0" h="7045" w="14260">
                  <a:moveTo>
                    <a:pt x="14259" y="0"/>
                  </a:moveTo>
                  <a:cubicBezTo>
                    <a:pt x="14145" y="19"/>
                    <a:pt x="14012" y="57"/>
                    <a:pt x="13898" y="95"/>
                  </a:cubicBezTo>
                  <a:lnTo>
                    <a:pt x="13555" y="229"/>
                  </a:lnTo>
                  <a:lnTo>
                    <a:pt x="13155" y="362"/>
                  </a:lnTo>
                  <a:cubicBezTo>
                    <a:pt x="13041" y="400"/>
                    <a:pt x="12927" y="438"/>
                    <a:pt x="12832" y="476"/>
                  </a:cubicBezTo>
                  <a:lnTo>
                    <a:pt x="12261" y="628"/>
                  </a:lnTo>
                  <a:cubicBezTo>
                    <a:pt x="12032" y="704"/>
                    <a:pt x="11842" y="762"/>
                    <a:pt x="11594" y="857"/>
                  </a:cubicBezTo>
                  <a:cubicBezTo>
                    <a:pt x="11347" y="952"/>
                    <a:pt x="11080" y="1047"/>
                    <a:pt x="10833" y="1142"/>
                  </a:cubicBezTo>
                  <a:cubicBezTo>
                    <a:pt x="10604" y="1238"/>
                    <a:pt x="10357" y="1314"/>
                    <a:pt x="10128" y="1409"/>
                  </a:cubicBezTo>
                  <a:cubicBezTo>
                    <a:pt x="9900" y="1485"/>
                    <a:pt x="9690" y="1561"/>
                    <a:pt x="9443" y="1637"/>
                  </a:cubicBezTo>
                  <a:lnTo>
                    <a:pt x="8681" y="1885"/>
                  </a:lnTo>
                  <a:cubicBezTo>
                    <a:pt x="8434" y="1961"/>
                    <a:pt x="8205" y="2056"/>
                    <a:pt x="7958" y="2151"/>
                  </a:cubicBezTo>
                  <a:cubicBezTo>
                    <a:pt x="7844" y="2189"/>
                    <a:pt x="7749" y="2228"/>
                    <a:pt x="7634" y="2285"/>
                  </a:cubicBezTo>
                  <a:lnTo>
                    <a:pt x="7311" y="2437"/>
                  </a:lnTo>
                  <a:cubicBezTo>
                    <a:pt x="7082" y="2551"/>
                    <a:pt x="6835" y="2665"/>
                    <a:pt x="6606" y="2799"/>
                  </a:cubicBezTo>
                  <a:cubicBezTo>
                    <a:pt x="6187" y="3027"/>
                    <a:pt x="5769" y="3256"/>
                    <a:pt x="5350" y="3503"/>
                  </a:cubicBezTo>
                  <a:cubicBezTo>
                    <a:pt x="5140" y="3617"/>
                    <a:pt x="4912" y="3732"/>
                    <a:pt x="4702" y="3846"/>
                  </a:cubicBezTo>
                  <a:cubicBezTo>
                    <a:pt x="4493" y="3960"/>
                    <a:pt x="4303" y="4093"/>
                    <a:pt x="4112" y="4226"/>
                  </a:cubicBezTo>
                  <a:lnTo>
                    <a:pt x="4131" y="4226"/>
                  </a:lnTo>
                  <a:cubicBezTo>
                    <a:pt x="3979" y="4322"/>
                    <a:pt x="3865" y="4417"/>
                    <a:pt x="3713" y="4512"/>
                  </a:cubicBezTo>
                  <a:cubicBezTo>
                    <a:pt x="3560" y="4607"/>
                    <a:pt x="3408" y="4683"/>
                    <a:pt x="3256" y="4779"/>
                  </a:cubicBezTo>
                  <a:cubicBezTo>
                    <a:pt x="2932" y="4969"/>
                    <a:pt x="2608" y="5178"/>
                    <a:pt x="2304" y="5388"/>
                  </a:cubicBezTo>
                  <a:cubicBezTo>
                    <a:pt x="1904" y="5635"/>
                    <a:pt x="1504" y="5902"/>
                    <a:pt x="1123" y="6168"/>
                  </a:cubicBezTo>
                  <a:cubicBezTo>
                    <a:pt x="933" y="6302"/>
                    <a:pt x="724" y="6435"/>
                    <a:pt x="552" y="6587"/>
                  </a:cubicBezTo>
                  <a:lnTo>
                    <a:pt x="248" y="6797"/>
                  </a:lnTo>
                  <a:lnTo>
                    <a:pt x="95" y="6930"/>
                  </a:lnTo>
                  <a:cubicBezTo>
                    <a:pt x="57" y="6949"/>
                    <a:pt x="38" y="6987"/>
                    <a:pt x="19" y="7006"/>
                  </a:cubicBezTo>
                  <a:cubicBezTo>
                    <a:pt x="32" y="6993"/>
                    <a:pt x="45" y="6981"/>
                    <a:pt x="57" y="6968"/>
                  </a:cubicBezTo>
                  <a:cubicBezTo>
                    <a:pt x="171" y="6854"/>
                    <a:pt x="305" y="6759"/>
                    <a:pt x="438" y="6682"/>
                  </a:cubicBezTo>
                  <a:lnTo>
                    <a:pt x="781" y="6435"/>
                  </a:lnTo>
                  <a:cubicBezTo>
                    <a:pt x="1561" y="5940"/>
                    <a:pt x="2361" y="5483"/>
                    <a:pt x="3199" y="5064"/>
                  </a:cubicBezTo>
                  <a:cubicBezTo>
                    <a:pt x="3465" y="4950"/>
                    <a:pt x="3732" y="4836"/>
                    <a:pt x="3998" y="4702"/>
                  </a:cubicBezTo>
                  <a:cubicBezTo>
                    <a:pt x="4246" y="4569"/>
                    <a:pt x="4512" y="4436"/>
                    <a:pt x="4779" y="4303"/>
                  </a:cubicBezTo>
                  <a:cubicBezTo>
                    <a:pt x="4988" y="4207"/>
                    <a:pt x="5197" y="4112"/>
                    <a:pt x="5407" y="4017"/>
                  </a:cubicBezTo>
                  <a:cubicBezTo>
                    <a:pt x="5635" y="3941"/>
                    <a:pt x="5845" y="3846"/>
                    <a:pt x="6054" y="3732"/>
                  </a:cubicBezTo>
                  <a:cubicBezTo>
                    <a:pt x="6511" y="3541"/>
                    <a:pt x="6949" y="3332"/>
                    <a:pt x="7406" y="3141"/>
                  </a:cubicBezTo>
                  <a:cubicBezTo>
                    <a:pt x="7863" y="2970"/>
                    <a:pt x="8320" y="2761"/>
                    <a:pt x="8796" y="2589"/>
                  </a:cubicBezTo>
                  <a:cubicBezTo>
                    <a:pt x="9253" y="2418"/>
                    <a:pt x="9748" y="2285"/>
                    <a:pt x="10204" y="2075"/>
                  </a:cubicBezTo>
                  <a:cubicBezTo>
                    <a:pt x="10433" y="1980"/>
                    <a:pt x="10661" y="1904"/>
                    <a:pt x="10890" y="1771"/>
                  </a:cubicBezTo>
                  <a:cubicBezTo>
                    <a:pt x="11137" y="1656"/>
                    <a:pt x="11366" y="1542"/>
                    <a:pt x="11613" y="1409"/>
                  </a:cubicBezTo>
                  <a:cubicBezTo>
                    <a:pt x="11804" y="1314"/>
                    <a:pt x="11975" y="1219"/>
                    <a:pt x="12222" y="1104"/>
                  </a:cubicBezTo>
                  <a:cubicBezTo>
                    <a:pt x="12451" y="1009"/>
                    <a:pt x="12698" y="876"/>
                    <a:pt x="12927" y="762"/>
                  </a:cubicBezTo>
                  <a:cubicBezTo>
                    <a:pt x="13136" y="666"/>
                    <a:pt x="13327" y="552"/>
                    <a:pt x="13536" y="419"/>
                  </a:cubicBezTo>
                  <a:cubicBezTo>
                    <a:pt x="13745" y="305"/>
                    <a:pt x="13936" y="152"/>
                    <a:pt x="14164" y="38"/>
                  </a:cubicBezTo>
                  <a:lnTo>
                    <a:pt x="14259" y="0"/>
                  </a:lnTo>
                  <a:close/>
                  <a:moveTo>
                    <a:pt x="19" y="7007"/>
                  </a:moveTo>
                  <a:cubicBezTo>
                    <a:pt x="12" y="7013"/>
                    <a:pt x="6" y="7019"/>
                    <a:pt x="0" y="7025"/>
                  </a:cubicBezTo>
                  <a:lnTo>
                    <a:pt x="0" y="7044"/>
                  </a:lnTo>
                  <a:cubicBezTo>
                    <a:pt x="0" y="7025"/>
                    <a:pt x="0" y="7025"/>
                    <a:pt x="19" y="70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3"/>
            <p:cNvSpPr/>
            <p:nvPr/>
          </p:nvSpPr>
          <p:spPr>
            <a:xfrm>
              <a:off x="4717375" y="4414075"/>
              <a:ext cx="386025" cy="75225"/>
            </a:xfrm>
            <a:custGeom>
              <a:rect b="b" l="l" r="r" t="t"/>
              <a:pathLst>
                <a:path extrusionOk="0" h="3009" w="15441">
                  <a:moveTo>
                    <a:pt x="15021" y="0"/>
                  </a:moveTo>
                  <a:cubicBezTo>
                    <a:pt x="14907" y="19"/>
                    <a:pt x="14774" y="19"/>
                    <a:pt x="14641" y="19"/>
                  </a:cubicBezTo>
                  <a:cubicBezTo>
                    <a:pt x="14317" y="38"/>
                    <a:pt x="13974" y="58"/>
                    <a:pt x="13651" y="77"/>
                  </a:cubicBezTo>
                  <a:cubicBezTo>
                    <a:pt x="13327" y="96"/>
                    <a:pt x="13003" y="96"/>
                    <a:pt x="12680" y="115"/>
                  </a:cubicBezTo>
                  <a:cubicBezTo>
                    <a:pt x="11994" y="172"/>
                    <a:pt x="11309" y="229"/>
                    <a:pt x="10643" y="286"/>
                  </a:cubicBezTo>
                  <a:cubicBezTo>
                    <a:pt x="10319" y="305"/>
                    <a:pt x="10034" y="343"/>
                    <a:pt x="9691" y="381"/>
                  </a:cubicBezTo>
                  <a:cubicBezTo>
                    <a:pt x="9329" y="438"/>
                    <a:pt x="9006" y="514"/>
                    <a:pt x="8663" y="572"/>
                  </a:cubicBezTo>
                  <a:cubicBezTo>
                    <a:pt x="8035" y="705"/>
                    <a:pt x="7406" y="819"/>
                    <a:pt x="6778" y="971"/>
                  </a:cubicBezTo>
                  <a:cubicBezTo>
                    <a:pt x="6150" y="1124"/>
                    <a:pt x="5503" y="1295"/>
                    <a:pt x="4893" y="1447"/>
                  </a:cubicBezTo>
                  <a:cubicBezTo>
                    <a:pt x="4284" y="1619"/>
                    <a:pt x="3694" y="1809"/>
                    <a:pt x="3085" y="1961"/>
                  </a:cubicBezTo>
                  <a:cubicBezTo>
                    <a:pt x="2761" y="2037"/>
                    <a:pt x="2457" y="2114"/>
                    <a:pt x="2133" y="2190"/>
                  </a:cubicBezTo>
                  <a:cubicBezTo>
                    <a:pt x="1847" y="2266"/>
                    <a:pt x="1562" y="2361"/>
                    <a:pt x="1295" y="2475"/>
                  </a:cubicBezTo>
                  <a:cubicBezTo>
                    <a:pt x="1010" y="2590"/>
                    <a:pt x="743" y="2704"/>
                    <a:pt x="458" y="2818"/>
                  </a:cubicBezTo>
                  <a:cubicBezTo>
                    <a:pt x="305" y="2856"/>
                    <a:pt x="172" y="2913"/>
                    <a:pt x="39" y="2989"/>
                  </a:cubicBezTo>
                  <a:lnTo>
                    <a:pt x="22" y="3006"/>
                  </a:lnTo>
                  <a:lnTo>
                    <a:pt x="22" y="3006"/>
                  </a:lnTo>
                  <a:cubicBezTo>
                    <a:pt x="47" y="3001"/>
                    <a:pt x="62" y="2985"/>
                    <a:pt x="77" y="2970"/>
                  </a:cubicBezTo>
                  <a:lnTo>
                    <a:pt x="229" y="2932"/>
                  </a:lnTo>
                  <a:cubicBezTo>
                    <a:pt x="477" y="2837"/>
                    <a:pt x="743" y="2761"/>
                    <a:pt x="1010" y="2685"/>
                  </a:cubicBezTo>
                  <a:cubicBezTo>
                    <a:pt x="1276" y="2609"/>
                    <a:pt x="1562" y="2551"/>
                    <a:pt x="1847" y="2494"/>
                  </a:cubicBezTo>
                  <a:cubicBezTo>
                    <a:pt x="2437" y="2418"/>
                    <a:pt x="3047" y="2399"/>
                    <a:pt x="3637" y="2342"/>
                  </a:cubicBezTo>
                  <a:cubicBezTo>
                    <a:pt x="3980" y="2304"/>
                    <a:pt x="4303" y="2266"/>
                    <a:pt x="4627" y="2209"/>
                  </a:cubicBezTo>
                  <a:lnTo>
                    <a:pt x="5617" y="2095"/>
                  </a:lnTo>
                  <a:cubicBezTo>
                    <a:pt x="5959" y="2057"/>
                    <a:pt x="6321" y="2018"/>
                    <a:pt x="6626" y="1980"/>
                  </a:cubicBezTo>
                  <a:cubicBezTo>
                    <a:pt x="6911" y="1923"/>
                    <a:pt x="7197" y="1866"/>
                    <a:pt x="7521" y="1828"/>
                  </a:cubicBezTo>
                  <a:cubicBezTo>
                    <a:pt x="7844" y="1790"/>
                    <a:pt x="8149" y="1752"/>
                    <a:pt x="8492" y="1714"/>
                  </a:cubicBezTo>
                  <a:cubicBezTo>
                    <a:pt x="8853" y="1657"/>
                    <a:pt x="9177" y="1600"/>
                    <a:pt x="9520" y="1523"/>
                  </a:cubicBezTo>
                  <a:lnTo>
                    <a:pt x="10529" y="1314"/>
                  </a:lnTo>
                  <a:cubicBezTo>
                    <a:pt x="10852" y="1257"/>
                    <a:pt x="11195" y="1200"/>
                    <a:pt x="11480" y="1143"/>
                  </a:cubicBezTo>
                  <a:cubicBezTo>
                    <a:pt x="11785" y="1086"/>
                    <a:pt x="12052" y="1009"/>
                    <a:pt x="12375" y="933"/>
                  </a:cubicBezTo>
                  <a:cubicBezTo>
                    <a:pt x="12680" y="838"/>
                    <a:pt x="13003" y="762"/>
                    <a:pt x="13327" y="667"/>
                  </a:cubicBezTo>
                  <a:cubicBezTo>
                    <a:pt x="13632" y="591"/>
                    <a:pt x="13974" y="476"/>
                    <a:pt x="14241" y="400"/>
                  </a:cubicBezTo>
                  <a:cubicBezTo>
                    <a:pt x="14527" y="305"/>
                    <a:pt x="14812" y="191"/>
                    <a:pt x="15098" y="96"/>
                  </a:cubicBezTo>
                  <a:cubicBezTo>
                    <a:pt x="15193" y="77"/>
                    <a:pt x="15326" y="38"/>
                    <a:pt x="15440" y="19"/>
                  </a:cubicBezTo>
                  <a:cubicBezTo>
                    <a:pt x="15307" y="0"/>
                    <a:pt x="15174" y="0"/>
                    <a:pt x="15021" y="0"/>
                  </a:cubicBezTo>
                  <a:close/>
                  <a:moveTo>
                    <a:pt x="22" y="3006"/>
                  </a:moveTo>
                  <a:cubicBezTo>
                    <a:pt x="16" y="3008"/>
                    <a:pt x="8" y="3008"/>
                    <a:pt x="1" y="3008"/>
                  </a:cubicBezTo>
                  <a:lnTo>
                    <a:pt x="20" y="3008"/>
                  </a:lnTo>
                  <a:lnTo>
                    <a:pt x="22" y="300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4737375" y="4482125"/>
              <a:ext cx="294150" cy="38100"/>
            </a:xfrm>
            <a:custGeom>
              <a:rect b="b" l="l" r="r" t="t"/>
              <a:pathLst>
                <a:path extrusionOk="0" h="1524" w="11766">
                  <a:moveTo>
                    <a:pt x="0" y="1"/>
                  </a:moveTo>
                  <a:lnTo>
                    <a:pt x="0" y="20"/>
                  </a:lnTo>
                  <a:cubicBezTo>
                    <a:pt x="210" y="77"/>
                    <a:pt x="438" y="134"/>
                    <a:pt x="667" y="153"/>
                  </a:cubicBezTo>
                  <a:cubicBezTo>
                    <a:pt x="838" y="172"/>
                    <a:pt x="1009" y="191"/>
                    <a:pt x="1181" y="210"/>
                  </a:cubicBezTo>
                  <a:lnTo>
                    <a:pt x="2361" y="286"/>
                  </a:lnTo>
                  <a:cubicBezTo>
                    <a:pt x="2761" y="324"/>
                    <a:pt x="3161" y="382"/>
                    <a:pt x="3579" y="439"/>
                  </a:cubicBezTo>
                  <a:cubicBezTo>
                    <a:pt x="3979" y="515"/>
                    <a:pt x="4417" y="572"/>
                    <a:pt x="4817" y="648"/>
                  </a:cubicBezTo>
                  <a:cubicBezTo>
                    <a:pt x="5236" y="743"/>
                    <a:pt x="5635" y="819"/>
                    <a:pt x="6054" y="915"/>
                  </a:cubicBezTo>
                  <a:cubicBezTo>
                    <a:pt x="6454" y="991"/>
                    <a:pt x="6873" y="1067"/>
                    <a:pt x="7273" y="1143"/>
                  </a:cubicBezTo>
                  <a:lnTo>
                    <a:pt x="7634" y="1219"/>
                  </a:lnTo>
                  <a:cubicBezTo>
                    <a:pt x="7996" y="1276"/>
                    <a:pt x="8339" y="1353"/>
                    <a:pt x="8701" y="1410"/>
                  </a:cubicBezTo>
                  <a:cubicBezTo>
                    <a:pt x="9043" y="1448"/>
                    <a:pt x="9405" y="1486"/>
                    <a:pt x="9748" y="1505"/>
                  </a:cubicBezTo>
                  <a:cubicBezTo>
                    <a:pt x="10090" y="1524"/>
                    <a:pt x="10452" y="1524"/>
                    <a:pt x="10776" y="1524"/>
                  </a:cubicBezTo>
                  <a:cubicBezTo>
                    <a:pt x="10991" y="1524"/>
                    <a:pt x="11199" y="1515"/>
                    <a:pt x="11409" y="1515"/>
                  </a:cubicBezTo>
                  <a:cubicBezTo>
                    <a:pt x="11514" y="1515"/>
                    <a:pt x="11620" y="1518"/>
                    <a:pt x="11728" y="1524"/>
                  </a:cubicBezTo>
                  <a:lnTo>
                    <a:pt x="11766" y="1524"/>
                  </a:lnTo>
                  <a:cubicBezTo>
                    <a:pt x="11537" y="1429"/>
                    <a:pt x="11271" y="1353"/>
                    <a:pt x="11023" y="1295"/>
                  </a:cubicBezTo>
                  <a:cubicBezTo>
                    <a:pt x="10776" y="1238"/>
                    <a:pt x="10547" y="1200"/>
                    <a:pt x="10281" y="1162"/>
                  </a:cubicBezTo>
                  <a:cubicBezTo>
                    <a:pt x="10014" y="1124"/>
                    <a:pt x="9748" y="1067"/>
                    <a:pt x="9481" y="1048"/>
                  </a:cubicBezTo>
                  <a:cubicBezTo>
                    <a:pt x="9215" y="1010"/>
                    <a:pt x="8948" y="972"/>
                    <a:pt x="8681" y="915"/>
                  </a:cubicBezTo>
                  <a:lnTo>
                    <a:pt x="8339" y="858"/>
                  </a:lnTo>
                  <a:lnTo>
                    <a:pt x="8377" y="858"/>
                  </a:lnTo>
                  <a:lnTo>
                    <a:pt x="8015" y="781"/>
                  </a:lnTo>
                  <a:cubicBezTo>
                    <a:pt x="7749" y="724"/>
                    <a:pt x="7482" y="667"/>
                    <a:pt x="7216" y="629"/>
                  </a:cubicBezTo>
                  <a:lnTo>
                    <a:pt x="6378" y="496"/>
                  </a:lnTo>
                  <a:cubicBezTo>
                    <a:pt x="5826" y="401"/>
                    <a:pt x="5293" y="305"/>
                    <a:pt x="4741" y="248"/>
                  </a:cubicBezTo>
                  <a:cubicBezTo>
                    <a:pt x="4360" y="210"/>
                    <a:pt x="3998" y="191"/>
                    <a:pt x="3617" y="153"/>
                  </a:cubicBezTo>
                  <a:cubicBezTo>
                    <a:pt x="3294" y="134"/>
                    <a:pt x="2989" y="115"/>
                    <a:pt x="2646" y="115"/>
                  </a:cubicBezTo>
                  <a:lnTo>
                    <a:pt x="1618" y="115"/>
                  </a:lnTo>
                  <a:cubicBezTo>
                    <a:pt x="1257" y="115"/>
                    <a:pt x="895" y="115"/>
                    <a:pt x="533" y="96"/>
                  </a:cubicBezTo>
                  <a:cubicBezTo>
                    <a:pt x="438" y="77"/>
                    <a:pt x="343" y="58"/>
                    <a:pt x="229" y="58"/>
                  </a:cubicBezTo>
                  <a:cubicBezTo>
                    <a:pt x="153" y="39"/>
                    <a:pt x="95" y="20"/>
                    <a:pt x="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4730225" y="4484525"/>
              <a:ext cx="270375" cy="72825"/>
            </a:xfrm>
            <a:custGeom>
              <a:rect b="b" l="l" r="r" t="t"/>
              <a:pathLst>
                <a:path extrusionOk="0" h="2913" w="10815">
                  <a:moveTo>
                    <a:pt x="1" y="0"/>
                  </a:moveTo>
                  <a:lnTo>
                    <a:pt x="1" y="38"/>
                  </a:lnTo>
                  <a:cubicBezTo>
                    <a:pt x="1" y="19"/>
                    <a:pt x="20" y="19"/>
                    <a:pt x="39" y="19"/>
                  </a:cubicBezTo>
                  <a:cubicBezTo>
                    <a:pt x="65" y="19"/>
                    <a:pt x="92" y="28"/>
                    <a:pt x="112" y="40"/>
                  </a:cubicBezTo>
                  <a:lnTo>
                    <a:pt x="112" y="40"/>
                  </a:lnTo>
                  <a:cubicBezTo>
                    <a:pt x="94" y="27"/>
                    <a:pt x="76" y="14"/>
                    <a:pt x="58" y="0"/>
                  </a:cubicBezTo>
                  <a:close/>
                  <a:moveTo>
                    <a:pt x="112" y="40"/>
                  </a:moveTo>
                  <a:cubicBezTo>
                    <a:pt x="118" y="45"/>
                    <a:pt x="124" y="50"/>
                    <a:pt x="131" y="54"/>
                  </a:cubicBezTo>
                  <a:lnTo>
                    <a:pt x="131" y="54"/>
                  </a:lnTo>
                  <a:cubicBezTo>
                    <a:pt x="126" y="49"/>
                    <a:pt x="119" y="45"/>
                    <a:pt x="112" y="40"/>
                  </a:cubicBezTo>
                  <a:close/>
                  <a:moveTo>
                    <a:pt x="131" y="54"/>
                  </a:moveTo>
                  <a:lnTo>
                    <a:pt x="131" y="54"/>
                  </a:lnTo>
                  <a:cubicBezTo>
                    <a:pt x="132" y="55"/>
                    <a:pt x="133" y="56"/>
                    <a:pt x="134" y="57"/>
                  </a:cubicBezTo>
                  <a:lnTo>
                    <a:pt x="139" y="60"/>
                  </a:lnTo>
                  <a:lnTo>
                    <a:pt x="139" y="60"/>
                  </a:lnTo>
                  <a:cubicBezTo>
                    <a:pt x="136" y="58"/>
                    <a:pt x="133" y="56"/>
                    <a:pt x="131" y="54"/>
                  </a:cubicBezTo>
                  <a:close/>
                  <a:moveTo>
                    <a:pt x="139" y="60"/>
                  </a:moveTo>
                  <a:lnTo>
                    <a:pt x="139" y="60"/>
                  </a:lnTo>
                  <a:cubicBezTo>
                    <a:pt x="188" y="95"/>
                    <a:pt x="237" y="128"/>
                    <a:pt x="286" y="152"/>
                  </a:cubicBezTo>
                  <a:cubicBezTo>
                    <a:pt x="458" y="248"/>
                    <a:pt x="610" y="343"/>
                    <a:pt x="800" y="419"/>
                  </a:cubicBezTo>
                  <a:cubicBezTo>
                    <a:pt x="972" y="495"/>
                    <a:pt x="1162" y="571"/>
                    <a:pt x="1352" y="628"/>
                  </a:cubicBezTo>
                  <a:cubicBezTo>
                    <a:pt x="1695" y="742"/>
                    <a:pt x="2038" y="819"/>
                    <a:pt x="2399" y="914"/>
                  </a:cubicBezTo>
                  <a:cubicBezTo>
                    <a:pt x="2742" y="990"/>
                    <a:pt x="3104" y="1066"/>
                    <a:pt x="3427" y="1142"/>
                  </a:cubicBezTo>
                  <a:cubicBezTo>
                    <a:pt x="3770" y="1218"/>
                    <a:pt x="4094" y="1314"/>
                    <a:pt x="4417" y="1409"/>
                  </a:cubicBezTo>
                  <a:lnTo>
                    <a:pt x="5445" y="1732"/>
                  </a:lnTo>
                  <a:lnTo>
                    <a:pt x="5407" y="1732"/>
                  </a:lnTo>
                  <a:lnTo>
                    <a:pt x="5788" y="1847"/>
                  </a:lnTo>
                  <a:lnTo>
                    <a:pt x="5750" y="1828"/>
                  </a:lnTo>
                  <a:lnTo>
                    <a:pt x="5750" y="1828"/>
                  </a:lnTo>
                  <a:lnTo>
                    <a:pt x="6074" y="1942"/>
                  </a:lnTo>
                  <a:lnTo>
                    <a:pt x="6416" y="2037"/>
                  </a:lnTo>
                  <a:lnTo>
                    <a:pt x="6664" y="2113"/>
                  </a:lnTo>
                  <a:lnTo>
                    <a:pt x="6969" y="2208"/>
                  </a:lnTo>
                  <a:cubicBezTo>
                    <a:pt x="7425" y="2361"/>
                    <a:pt x="7882" y="2494"/>
                    <a:pt x="8358" y="2589"/>
                  </a:cubicBezTo>
                  <a:cubicBezTo>
                    <a:pt x="8834" y="2684"/>
                    <a:pt x="9291" y="2741"/>
                    <a:pt x="9767" y="2780"/>
                  </a:cubicBezTo>
                  <a:lnTo>
                    <a:pt x="10015" y="2799"/>
                  </a:lnTo>
                  <a:cubicBezTo>
                    <a:pt x="10205" y="2799"/>
                    <a:pt x="10376" y="2837"/>
                    <a:pt x="10567" y="2856"/>
                  </a:cubicBezTo>
                  <a:cubicBezTo>
                    <a:pt x="10643" y="2875"/>
                    <a:pt x="10719" y="2894"/>
                    <a:pt x="10814" y="2913"/>
                  </a:cubicBezTo>
                  <a:cubicBezTo>
                    <a:pt x="10643" y="2818"/>
                    <a:pt x="10452" y="2722"/>
                    <a:pt x="10281" y="2627"/>
                  </a:cubicBezTo>
                  <a:cubicBezTo>
                    <a:pt x="10110" y="2551"/>
                    <a:pt x="9938" y="2494"/>
                    <a:pt x="9767" y="2437"/>
                  </a:cubicBezTo>
                  <a:lnTo>
                    <a:pt x="8758" y="2113"/>
                  </a:lnTo>
                  <a:cubicBezTo>
                    <a:pt x="8396" y="1999"/>
                    <a:pt x="8073" y="1847"/>
                    <a:pt x="7711" y="1732"/>
                  </a:cubicBezTo>
                  <a:cubicBezTo>
                    <a:pt x="7368" y="1618"/>
                    <a:pt x="7007" y="1485"/>
                    <a:pt x="6664" y="1390"/>
                  </a:cubicBezTo>
                  <a:cubicBezTo>
                    <a:pt x="6321" y="1276"/>
                    <a:pt x="5960" y="1180"/>
                    <a:pt x="5598" y="1104"/>
                  </a:cubicBezTo>
                  <a:cubicBezTo>
                    <a:pt x="5255" y="1009"/>
                    <a:pt x="4874" y="933"/>
                    <a:pt x="4532" y="876"/>
                  </a:cubicBezTo>
                  <a:cubicBezTo>
                    <a:pt x="4189" y="819"/>
                    <a:pt x="3827" y="781"/>
                    <a:pt x="3485" y="742"/>
                  </a:cubicBezTo>
                  <a:cubicBezTo>
                    <a:pt x="3142" y="704"/>
                    <a:pt x="2799" y="685"/>
                    <a:pt x="2457" y="647"/>
                  </a:cubicBezTo>
                  <a:cubicBezTo>
                    <a:pt x="2304" y="647"/>
                    <a:pt x="2171" y="628"/>
                    <a:pt x="1981" y="609"/>
                  </a:cubicBezTo>
                  <a:cubicBezTo>
                    <a:pt x="1809" y="590"/>
                    <a:pt x="1638" y="571"/>
                    <a:pt x="1448" y="533"/>
                  </a:cubicBezTo>
                  <a:cubicBezTo>
                    <a:pt x="1238" y="476"/>
                    <a:pt x="1029" y="438"/>
                    <a:pt x="819" y="381"/>
                  </a:cubicBezTo>
                  <a:cubicBezTo>
                    <a:pt x="724" y="343"/>
                    <a:pt x="610" y="305"/>
                    <a:pt x="515" y="267"/>
                  </a:cubicBezTo>
                  <a:cubicBezTo>
                    <a:pt x="419" y="228"/>
                    <a:pt x="343" y="171"/>
                    <a:pt x="267" y="133"/>
                  </a:cubicBezTo>
                  <a:lnTo>
                    <a:pt x="139" y="6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4725950" y="4486325"/>
              <a:ext cx="222775" cy="126725"/>
            </a:xfrm>
            <a:custGeom>
              <a:rect b="b" l="l" r="r" t="t"/>
              <a:pathLst>
                <a:path extrusionOk="0" h="5069" w="8911">
                  <a:moveTo>
                    <a:pt x="38" y="0"/>
                  </a:moveTo>
                  <a:cubicBezTo>
                    <a:pt x="31" y="0"/>
                    <a:pt x="25" y="1"/>
                    <a:pt x="19" y="4"/>
                  </a:cubicBezTo>
                  <a:cubicBezTo>
                    <a:pt x="19" y="4"/>
                    <a:pt x="0" y="23"/>
                    <a:pt x="0" y="23"/>
                  </a:cubicBezTo>
                  <a:lnTo>
                    <a:pt x="57" y="23"/>
                  </a:lnTo>
                  <a:lnTo>
                    <a:pt x="134" y="61"/>
                  </a:lnTo>
                  <a:cubicBezTo>
                    <a:pt x="191" y="99"/>
                    <a:pt x="229" y="118"/>
                    <a:pt x="286" y="156"/>
                  </a:cubicBezTo>
                  <a:cubicBezTo>
                    <a:pt x="400" y="233"/>
                    <a:pt x="495" y="328"/>
                    <a:pt x="610" y="423"/>
                  </a:cubicBezTo>
                  <a:lnTo>
                    <a:pt x="914" y="670"/>
                  </a:lnTo>
                  <a:cubicBezTo>
                    <a:pt x="1466" y="1127"/>
                    <a:pt x="2037" y="1565"/>
                    <a:pt x="2609" y="2003"/>
                  </a:cubicBezTo>
                  <a:cubicBezTo>
                    <a:pt x="2913" y="2232"/>
                    <a:pt x="3199" y="2441"/>
                    <a:pt x="3541" y="2631"/>
                  </a:cubicBezTo>
                  <a:cubicBezTo>
                    <a:pt x="3713" y="2727"/>
                    <a:pt x="3865" y="2841"/>
                    <a:pt x="4036" y="2917"/>
                  </a:cubicBezTo>
                  <a:cubicBezTo>
                    <a:pt x="4208" y="3012"/>
                    <a:pt x="4379" y="3107"/>
                    <a:pt x="4550" y="3183"/>
                  </a:cubicBezTo>
                  <a:cubicBezTo>
                    <a:pt x="4874" y="3355"/>
                    <a:pt x="5179" y="3526"/>
                    <a:pt x="5521" y="3698"/>
                  </a:cubicBezTo>
                  <a:cubicBezTo>
                    <a:pt x="5883" y="3869"/>
                    <a:pt x="6245" y="4021"/>
                    <a:pt x="6587" y="4154"/>
                  </a:cubicBezTo>
                  <a:cubicBezTo>
                    <a:pt x="6930" y="4288"/>
                    <a:pt x="7254" y="4402"/>
                    <a:pt x="7596" y="4535"/>
                  </a:cubicBezTo>
                  <a:cubicBezTo>
                    <a:pt x="7920" y="4649"/>
                    <a:pt x="8244" y="4783"/>
                    <a:pt x="8567" y="4916"/>
                  </a:cubicBezTo>
                  <a:cubicBezTo>
                    <a:pt x="8682" y="4973"/>
                    <a:pt x="8796" y="5011"/>
                    <a:pt x="8910" y="5068"/>
                  </a:cubicBezTo>
                  <a:lnTo>
                    <a:pt x="8758" y="4935"/>
                  </a:lnTo>
                  <a:cubicBezTo>
                    <a:pt x="8377" y="4592"/>
                    <a:pt x="7977" y="4307"/>
                    <a:pt x="7558" y="4021"/>
                  </a:cubicBezTo>
                  <a:cubicBezTo>
                    <a:pt x="7178" y="3755"/>
                    <a:pt x="6740" y="3545"/>
                    <a:pt x="6340" y="3317"/>
                  </a:cubicBezTo>
                  <a:lnTo>
                    <a:pt x="6111" y="3183"/>
                  </a:lnTo>
                  <a:cubicBezTo>
                    <a:pt x="5807" y="3012"/>
                    <a:pt x="5521" y="2822"/>
                    <a:pt x="5198" y="2669"/>
                  </a:cubicBezTo>
                  <a:cubicBezTo>
                    <a:pt x="4874" y="2517"/>
                    <a:pt x="4569" y="2384"/>
                    <a:pt x="4246" y="2232"/>
                  </a:cubicBezTo>
                  <a:cubicBezTo>
                    <a:pt x="4017" y="2136"/>
                    <a:pt x="3789" y="2022"/>
                    <a:pt x="3579" y="1927"/>
                  </a:cubicBezTo>
                  <a:cubicBezTo>
                    <a:pt x="3370" y="1832"/>
                    <a:pt x="3142" y="1718"/>
                    <a:pt x="2932" y="1622"/>
                  </a:cubicBezTo>
                  <a:cubicBezTo>
                    <a:pt x="2494" y="1394"/>
                    <a:pt x="2056" y="1165"/>
                    <a:pt x="1619" y="937"/>
                  </a:cubicBezTo>
                  <a:cubicBezTo>
                    <a:pt x="1314" y="766"/>
                    <a:pt x="1009" y="594"/>
                    <a:pt x="724" y="404"/>
                  </a:cubicBezTo>
                  <a:lnTo>
                    <a:pt x="495" y="252"/>
                  </a:lnTo>
                  <a:cubicBezTo>
                    <a:pt x="400" y="176"/>
                    <a:pt x="286" y="99"/>
                    <a:pt x="153" y="42"/>
                  </a:cubicBezTo>
                  <a:cubicBezTo>
                    <a:pt x="136" y="42"/>
                    <a:pt x="78" y="0"/>
                    <a:pt x="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4721675" y="4486425"/>
              <a:ext cx="220850" cy="207525"/>
            </a:xfrm>
            <a:custGeom>
              <a:rect b="b" l="l" r="r" t="t"/>
              <a:pathLst>
                <a:path extrusionOk="0" h="8301" w="8834">
                  <a:moveTo>
                    <a:pt x="0" y="0"/>
                  </a:moveTo>
                  <a:cubicBezTo>
                    <a:pt x="7" y="7"/>
                    <a:pt x="13" y="13"/>
                    <a:pt x="19" y="19"/>
                  </a:cubicBezTo>
                  <a:lnTo>
                    <a:pt x="19" y="19"/>
                  </a:lnTo>
                  <a:lnTo>
                    <a:pt x="19" y="19"/>
                  </a:lnTo>
                  <a:cubicBezTo>
                    <a:pt x="13" y="13"/>
                    <a:pt x="7" y="7"/>
                    <a:pt x="0" y="0"/>
                  </a:cubicBezTo>
                  <a:close/>
                  <a:moveTo>
                    <a:pt x="19" y="19"/>
                  </a:moveTo>
                  <a:lnTo>
                    <a:pt x="95" y="133"/>
                  </a:lnTo>
                  <a:cubicBezTo>
                    <a:pt x="171" y="210"/>
                    <a:pt x="228" y="286"/>
                    <a:pt x="286" y="381"/>
                  </a:cubicBezTo>
                  <a:lnTo>
                    <a:pt x="628" y="838"/>
                  </a:lnTo>
                  <a:cubicBezTo>
                    <a:pt x="914" y="1219"/>
                    <a:pt x="1218" y="1599"/>
                    <a:pt x="1523" y="1980"/>
                  </a:cubicBezTo>
                  <a:cubicBezTo>
                    <a:pt x="1694" y="2170"/>
                    <a:pt x="1847" y="2361"/>
                    <a:pt x="1999" y="2551"/>
                  </a:cubicBezTo>
                  <a:cubicBezTo>
                    <a:pt x="2170" y="2742"/>
                    <a:pt x="2342" y="2932"/>
                    <a:pt x="2513" y="3122"/>
                  </a:cubicBezTo>
                  <a:cubicBezTo>
                    <a:pt x="2703" y="3351"/>
                    <a:pt x="2913" y="3541"/>
                    <a:pt x="3103" y="3770"/>
                  </a:cubicBezTo>
                  <a:cubicBezTo>
                    <a:pt x="3313" y="3998"/>
                    <a:pt x="3522" y="4227"/>
                    <a:pt x="3750" y="4436"/>
                  </a:cubicBezTo>
                  <a:cubicBezTo>
                    <a:pt x="4188" y="4874"/>
                    <a:pt x="4664" y="5293"/>
                    <a:pt x="5178" y="5692"/>
                  </a:cubicBezTo>
                  <a:cubicBezTo>
                    <a:pt x="5464" y="5940"/>
                    <a:pt x="5768" y="6168"/>
                    <a:pt x="6035" y="6378"/>
                  </a:cubicBezTo>
                  <a:cubicBezTo>
                    <a:pt x="6321" y="6587"/>
                    <a:pt x="6568" y="6759"/>
                    <a:pt x="6873" y="6987"/>
                  </a:cubicBezTo>
                  <a:cubicBezTo>
                    <a:pt x="7177" y="7216"/>
                    <a:pt x="7482" y="7444"/>
                    <a:pt x="7805" y="7634"/>
                  </a:cubicBezTo>
                  <a:lnTo>
                    <a:pt x="7882" y="7730"/>
                  </a:lnTo>
                  <a:cubicBezTo>
                    <a:pt x="8205" y="7920"/>
                    <a:pt x="8510" y="8110"/>
                    <a:pt x="8834" y="8301"/>
                  </a:cubicBezTo>
                  <a:cubicBezTo>
                    <a:pt x="8567" y="8015"/>
                    <a:pt x="8300" y="7749"/>
                    <a:pt x="8034" y="7463"/>
                  </a:cubicBezTo>
                  <a:cubicBezTo>
                    <a:pt x="7882" y="7273"/>
                    <a:pt x="7729" y="7082"/>
                    <a:pt x="7558" y="6892"/>
                  </a:cubicBezTo>
                  <a:cubicBezTo>
                    <a:pt x="7101" y="6340"/>
                    <a:pt x="6587" y="5826"/>
                    <a:pt x="6073" y="5312"/>
                  </a:cubicBezTo>
                  <a:cubicBezTo>
                    <a:pt x="5807" y="5064"/>
                    <a:pt x="5540" y="4817"/>
                    <a:pt x="5254" y="4569"/>
                  </a:cubicBezTo>
                  <a:cubicBezTo>
                    <a:pt x="4969" y="4322"/>
                    <a:pt x="4683" y="4055"/>
                    <a:pt x="4398" y="3808"/>
                  </a:cubicBezTo>
                  <a:cubicBezTo>
                    <a:pt x="4131" y="3560"/>
                    <a:pt x="3846" y="3332"/>
                    <a:pt x="3560" y="3103"/>
                  </a:cubicBezTo>
                  <a:cubicBezTo>
                    <a:pt x="3274" y="2856"/>
                    <a:pt x="2970" y="2627"/>
                    <a:pt x="2684" y="2418"/>
                  </a:cubicBezTo>
                  <a:cubicBezTo>
                    <a:pt x="2399" y="2190"/>
                    <a:pt x="2132" y="1961"/>
                    <a:pt x="1866" y="1733"/>
                  </a:cubicBezTo>
                  <a:cubicBezTo>
                    <a:pt x="1580" y="1504"/>
                    <a:pt x="1295" y="1276"/>
                    <a:pt x="1028" y="1047"/>
                  </a:cubicBezTo>
                  <a:cubicBezTo>
                    <a:pt x="838" y="876"/>
                    <a:pt x="628" y="686"/>
                    <a:pt x="476" y="514"/>
                  </a:cubicBezTo>
                  <a:cubicBezTo>
                    <a:pt x="329" y="349"/>
                    <a:pt x="183" y="184"/>
                    <a:pt x="19" y="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3"/>
            <p:cNvSpPr/>
            <p:nvPr/>
          </p:nvSpPr>
          <p:spPr>
            <a:xfrm>
              <a:off x="4726025" y="3877200"/>
              <a:ext cx="62775" cy="603050"/>
            </a:xfrm>
            <a:custGeom>
              <a:rect b="b" l="l" r="r" t="t"/>
              <a:pathLst>
                <a:path extrusionOk="0" h="24122" w="2511">
                  <a:moveTo>
                    <a:pt x="2510" y="1"/>
                  </a:moveTo>
                  <a:lnTo>
                    <a:pt x="2510" y="1"/>
                  </a:lnTo>
                  <a:cubicBezTo>
                    <a:pt x="2472" y="210"/>
                    <a:pt x="2434" y="420"/>
                    <a:pt x="2396" y="591"/>
                  </a:cubicBezTo>
                  <a:lnTo>
                    <a:pt x="2263" y="1143"/>
                  </a:lnTo>
                  <a:cubicBezTo>
                    <a:pt x="2225" y="1371"/>
                    <a:pt x="2168" y="1581"/>
                    <a:pt x="2111" y="1847"/>
                  </a:cubicBezTo>
                  <a:cubicBezTo>
                    <a:pt x="2053" y="2095"/>
                    <a:pt x="1996" y="2342"/>
                    <a:pt x="1939" y="2571"/>
                  </a:cubicBezTo>
                  <a:cubicBezTo>
                    <a:pt x="1882" y="2818"/>
                    <a:pt x="1825" y="3047"/>
                    <a:pt x="1787" y="3294"/>
                  </a:cubicBezTo>
                  <a:cubicBezTo>
                    <a:pt x="1730" y="3542"/>
                    <a:pt x="1692" y="3770"/>
                    <a:pt x="1654" y="4018"/>
                  </a:cubicBezTo>
                  <a:cubicBezTo>
                    <a:pt x="1577" y="4494"/>
                    <a:pt x="1501" y="4970"/>
                    <a:pt x="1406" y="5446"/>
                  </a:cubicBezTo>
                  <a:lnTo>
                    <a:pt x="1349" y="5807"/>
                  </a:lnTo>
                  <a:lnTo>
                    <a:pt x="1311" y="6055"/>
                  </a:lnTo>
                  <a:lnTo>
                    <a:pt x="1311" y="6093"/>
                  </a:lnTo>
                  <a:lnTo>
                    <a:pt x="1311" y="6150"/>
                  </a:lnTo>
                  <a:lnTo>
                    <a:pt x="1292" y="6283"/>
                  </a:lnTo>
                  <a:cubicBezTo>
                    <a:pt x="1254" y="6531"/>
                    <a:pt x="1216" y="6816"/>
                    <a:pt x="1197" y="7045"/>
                  </a:cubicBezTo>
                  <a:cubicBezTo>
                    <a:pt x="1178" y="7273"/>
                    <a:pt x="1159" y="7483"/>
                    <a:pt x="1121" y="7711"/>
                  </a:cubicBezTo>
                  <a:cubicBezTo>
                    <a:pt x="1082" y="7959"/>
                    <a:pt x="1044" y="8187"/>
                    <a:pt x="1025" y="8453"/>
                  </a:cubicBezTo>
                  <a:cubicBezTo>
                    <a:pt x="987" y="8720"/>
                    <a:pt x="968" y="8987"/>
                    <a:pt x="930" y="9234"/>
                  </a:cubicBezTo>
                  <a:cubicBezTo>
                    <a:pt x="892" y="9729"/>
                    <a:pt x="835" y="10224"/>
                    <a:pt x="797" y="10719"/>
                  </a:cubicBezTo>
                  <a:cubicBezTo>
                    <a:pt x="740" y="11214"/>
                    <a:pt x="702" y="11728"/>
                    <a:pt x="664" y="12223"/>
                  </a:cubicBezTo>
                  <a:cubicBezTo>
                    <a:pt x="607" y="12699"/>
                    <a:pt x="568" y="13194"/>
                    <a:pt x="511" y="13670"/>
                  </a:cubicBezTo>
                  <a:cubicBezTo>
                    <a:pt x="454" y="14184"/>
                    <a:pt x="397" y="14698"/>
                    <a:pt x="359" y="15212"/>
                  </a:cubicBezTo>
                  <a:cubicBezTo>
                    <a:pt x="321" y="15459"/>
                    <a:pt x="302" y="15707"/>
                    <a:pt x="283" y="15954"/>
                  </a:cubicBezTo>
                  <a:cubicBezTo>
                    <a:pt x="245" y="16202"/>
                    <a:pt x="245" y="16449"/>
                    <a:pt x="226" y="16697"/>
                  </a:cubicBezTo>
                  <a:cubicBezTo>
                    <a:pt x="207" y="16963"/>
                    <a:pt x="207" y="17192"/>
                    <a:pt x="188" y="17439"/>
                  </a:cubicBezTo>
                  <a:cubicBezTo>
                    <a:pt x="169" y="17668"/>
                    <a:pt x="169" y="17915"/>
                    <a:pt x="169" y="18144"/>
                  </a:cubicBezTo>
                  <a:cubicBezTo>
                    <a:pt x="169" y="18486"/>
                    <a:pt x="169" y="18848"/>
                    <a:pt x="169" y="19172"/>
                  </a:cubicBezTo>
                  <a:cubicBezTo>
                    <a:pt x="169" y="19476"/>
                    <a:pt x="169" y="19800"/>
                    <a:pt x="150" y="20124"/>
                  </a:cubicBezTo>
                  <a:cubicBezTo>
                    <a:pt x="112" y="20447"/>
                    <a:pt x="93" y="20771"/>
                    <a:pt x="73" y="21114"/>
                  </a:cubicBezTo>
                  <a:cubicBezTo>
                    <a:pt x="54" y="21609"/>
                    <a:pt x="35" y="22123"/>
                    <a:pt x="16" y="22618"/>
                  </a:cubicBezTo>
                  <a:cubicBezTo>
                    <a:pt x="1" y="23030"/>
                    <a:pt x="11" y="23442"/>
                    <a:pt x="37" y="23865"/>
                  </a:cubicBezTo>
                  <a:lnTo>
                    <a:pt x="37" y="23865"/>
                  </a:lnTo>
                  <a:cubicBezTo>
                    <a:pt x="58" y="23030"/>
                    <a:pt x="134" y="22196"/>
                    <a:pt x="264" y="21380"/>
                  </a:cubicBezTo>
                  <a:cubicBezTo>
                    <a:pt x="321" y="21038"/>
                    <a:pt x="378" y="20695"/>
                    <a:pt x="435" y="20333"/>
                  </a:cubicBezTo>
                  <a:cubicBezTo>
                    <a:pt x="511" y="19857"/>
                    <a:pt x="568" y="19362"/>
                    <a:pt x="607" y="18867"/>
                  </a:cubicBezTo>
                  <a:cubicBezTo>
                    <a:pt x="626" y="18620"/>
                    <a:pt x="645" y="18372"/>
                    <a:pt x="664" y="18106"/>
                  </a:cubicBezTo>
                  <a:cubicBezTo>
                    <a:pt x="683" y="17858"/>
                    <a:pt x="702" y="17592"/>
                    <a:pt x="721" y="17344"/>
                  </a:cubicBezTo>
                  <a:cubicBezTo>
                    <a:pt x="740" y="17097"/>
                    <a:pt x="759" y="16849"/>
                    <a:pt x="778" y="16583"/>
                  </a:cubicBezTo>
                  <a:cubicBezTo>
                    <a:pt x="816" y="16335"/>
                    <a:pt x="835" y="16088"/>
                    <a:pt x="873" y="15840"/>
                  </a:cubicBezTo>
                  <a:cubicBezTo>
                    <a:pt x="930" y="15364"/>
                    <a:pt x="1006" y="14888"/>
                    <a:pt x="1063" y="14412"/>
                  </a:cubicBezTo>
                  <a:cubicBezTo>
                    <a:pt x="1140" y="13994"/>
                    <a:pt x="1197" y="13575"/>
                    <a:pt x="1254" y="13156"/>
                  </a:cubicBezTo>
                  <a:cubicBezTo>
                    <a:pt x="1292" y="12718"/>
                    <a:pt x="1349" y="12299"/>
                    <a:pt x="1406" y="11880"/>
                  </a:cubicBezTo>
                  <a:cubicBezTo>
                    <a:pt x="1463" y="11385"/>
                    <a:pt x="1520" y="10909"/>
                    <a:pt x="1596" y="10414"/>
                  </a:cubicBezTo>
                  <a:cubicBezTo>
                    <a:pt x="1654" y="9900"/>
                    <a:pt x="1711" y="9386"/>
                    <a:pt x="1749" y="8910"/>
                  </a:cubicBezTo>
                  <a:cubicBezTo>
                    <a:pt x="1806" y="8434"/>
                    <a:pt x="1863" y="7959"/>
                    <a:pt x="1920" y="7483"/>
                  </a:cubicBezTo>
                  <a:cubicBezTo>
                    <a:pt x="1939" y="7216"/>
                    <a:pt x="1958" y="6930"/>
                    <a:pt x="1996" y="6683"/>
                  </a:cubicBezTo>
                  <a:cubicBezTo>
                    <a:pt x="2015" y="6435"/>
                    <a:pt x="2053" y="6188"/>
                    <a:pt x="2072" y="5940"/>
                  </a:cubicBezTo>
                  <a:cubicBezTo>
                    <a:pt x="2130" y="5465"/>
                    <a:pt x="2187" y="5008"/>
                    <a:pt x="2206" y="4513"/>
                  </a:cubicBezTo>
                  <a:cubicBezTo>
                    <a:pt x="2244" y="4018"/>
                    <a:pt x="2263" y="3523"/>
                    <a:pt x="2320" y="3009"/>
                  </a:cubicBezTo>
                  <a:cubicBezTo>
                    <a:pt x="2358" y="2514"/>
                    <a:pt x="2415" y="2000"/>
                    <a:pt x="2453" y="1505"/>
                  </a:cubicBezTo>
                  <a:cubicBezTo>
                    <a:pt x="2472" y="1238"/>
                    <a:pt x="2472" y="991"/>
                    <a:pt x="2491" y="743"/>
                  </a:cubicBezTo>
                  <a:cubicBezTo>
                    <a:pt x="2510" y="496"/>
                    <a:pt x="2510" y="248"/>
                    <a:pt x="2510" y="1"/>
                  </a:cubicBezTo>
                  <a:close/>
                  <a:moveTo>
                    <a:pt x="37" y="23865"/>
                  </a:moveTo>
                  <a:cubicBezTo>
                    <a:pt x="36" y="23887"/>
                    <a:pt x="36" y="23909"/>
                    <a:pt x="35" y="23931"/>
                  </a:cubicBezTo>
                  <a:lnTo>
                    <a:pt x="35" y="24084"/>
                  </a:lnTo>
                  <a:lnTo>
                    <a:pt x="54" y="24122"/>
                  </a:lnTo>
                  <a:cubicBezTo>
                    <a:pt x="48" y="24036"/>
                    <a:pt x="42" y="23950"/>
                    <a:pt x="37" y="238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3"/>
            <p:cNvSpPr/>
            <p:nvPr/>
          </p:nvSpPr>
          <p:spPr>
            <a:xfrm>
              <a:off x="4659800" y="3880050"/>
              <a:ext cx="70450" cy="618775"/>
            </a:xfrm>
            <a:custGeom>
              <a:rect b="b" l="l" r="r" t="t"/>
              <a:pathLst>
                <a:path extrusionOk="0" h="24751" w="2818">
                  <a:moveTo>
                    <a:pt x="209" y="1"/>
                  </a:moveTo>
                  <a:cubicBezTo>
                    <a:pt x="190" y="229"/>
                    <a:pt x="171" y="496"/>
                    <a:pt x="152" y="705"/>
                  </a:cubicBezTo>
                  <a:cubicBezTo>
                    <a:pt x="133" y="915"/>
                    <a:pt x="114" y="1124"/>
                    <a:pt x="114" y="1334"/>
                  </a:cubicBezTo>
                  <a:cubicBezTo>
                    <a:pt x="76" y="1943"/>
                    <a:pt x="57" y="2514"/>
                    <a:pt x="19" y="3142"/>
                  </a:cubicBezTo>
                  <a:cubicBezTo>
                    <a:pt x="0" y="3770"/>
                    <a:pt x="0" y="4399"/>
                    <a:pt x="0" y="5046"/>
                  </a:cubicBezTo>
                  <a:lnTo>
                    <a:pt x="0" y="5351"/>
                  </a:lnTo>
                  <a:lnTo>
                    <a:pt x="0" y="5674"/>
                  </a:lnTo>
                  <a:cubicBezTo>
                    <a:pt x="0" y="6036"/>
                    <a:pt x="0" y="6398"/>
                    <a:pt x="38" y="6759"/>
                  </a:cubicBezTo>
                  <a:cubicBezTo>
                    <a:pt x="57" y="7369"/>
                    <a:pt x="95" y="7997"/>
                    <a:pt x="152" y="8606"/>
                  </a:cubicBezTo>
                  <a:cubicBezTo>
                    <a:pt x="190" y="8930"/>
                    <a:pt x="209" y="9253"/>
                    <a:pt x="248" y="9558"/>
                  </a:cubicBezTo>
                  <a:cubicBezTo>
                    <a:pt x="267" y="9882"/>
                    <a:pt x="286" y="10224"/>
                    <a:pt x="324" y="10529"/>
                  </a:cubicBezTo>
                  <a:cubicBezTo>
                    <a:pt x="362" y="10852"/>
                    <a:pt x="400" y="11157"/>
                    <a:pt x="419" y="11481"/>
                  </a:cubicBezTo>
                  <a:cubicBezTo>
                    <a:pt x="438" y="11804"/>
                    <a:pt x="457" y="12128"/>
                    <a:pt x="476" y="12433"/>
                  </a:cubicBezTo>
                  <a:cubicBezTo>
                    <a:pt x="495" y="12737"/>
                    <a:pt x="533" y="13004"/>
                    <a:pt x="590" y="13346"/>
                  </a:cubicBezTo>
                  <a:cubicBezTo>
                    <a:pt x="628" y="13689"/>
                    <a:pt x="685" y="14032"/>
                    <a:pt x="723" y="14355"/>
                  </a:cubicBezTo>
                  <a:cubicBezTo>
                    <a:pt x="781" y="14679"/>
                    <a:pt x="819" y="15003"/>
                    <a:pt x="895" y="15307"/>
                  </a:cubicBezTo>
                  <a:cubicBezTo>
                    <a:pt x="952" y="15631"/>
                    <a:pt x="1028" y="15955"/>
                    <a:pt x="1104" y="16259"/>
                  </a:cubicBezTo>
                  <a:cubicBezTo>
                    <a:pt x="1238" y="16888"/>
                    <a:pt x="1333" y="17497"/>
                    <a:pt x="1428" y="18106"/>
                  </a:cubicBezTo>
                  <a:cubicBezTo>
                    <a:pt x="1485" y="18601"/>
                    <a:pt x="1580" y="19115"/>
                    <a:pt x="1675" y="19572"/>
                  </a:cubicBezTo>
                  <a:cubicBezTo>
                    <a:pt x="1771" y="20048"/>
                    <a:pt x="1866" y="20505"/>
                    <a:pt x="1961" y="20962"/>
                  </a:cubicBezTo>
                  <a:cubicBezTo>
                    <a:pt x="2037" y="21285"/>
                    <a:pt x="2094" y="21609"/>
                    <a:pt x="2170" y="21933"/>
                  </a:cubicBezTo>
                  <a:cubicBezTo>
                    <a:pt x="2227" y="22275"/>
                    <a:pt x="2304" y="22618"/>
                    <a:pt x="2361" y="22923"/>
                  </a:cubicBezTo>
                  <a:cubicBezTo>
                    <a:pt x="2437" y="23227"/>
                    <a:pt x="2494" y="23551"/>
                    <a:pt x="2570" y="23855"/>
                  </a:cubicBezTo>
                  <a:cubicBezTo>
                    <a:pt x="2627" y="24141"/>
                    <a:pt x="2703" y="24446"/>
                    <a:pt x="2799" y="24750"/>
                  </a:cubicBezTo>
                  <a:lnTo>
                    <a:pt x="2818" y="24750"/>
                  </a:lnTo>
                  <a:cubicBezTo>
                    <a:pt x="2742" y="24407"/>
                    <a:pt x="2665" y="24065"/>
                    <a:pt x="2627" y="23741"/>
                  </a:cubicBezTo>
                  <a:cubicBezTo>
                    <a:pt x="2589" y="23475"/>
                    <a:pt x="2570" y="23227"/>
                    <a:pt x="2532" y="22961"/>
                  </a:cubicBezTo>
                  <a:cubicBezTo>
                    <a:pt x="2513" y="22656"/>
                    <a:pt x="2475" y="22370"/>
                    <a:pt x="2456" y="22066"/>
                  </a:cubicBezTo>
                  <a:cubicBezTo>
                    <a:pt x="2418" y="21742"/>
                    <a:pt x="2399" y="21419"/>
                    <a:pt x="2380" y="21114"/>
                  </a:cubicBezTo>
                  <a:cubicBezTo>
                    <a:pt x="2342" y="20486"/>
                    <a:pt x="2285" y="19857"/>
                    <a:pt x="2247" y="19229"/>
                  </a:cubicBezTo>
                  <a:cubicBezTo>
                    <a:pt x="2227" y="18906"/>
                    <a:pt x="2227" y="18582"/>
                    <a:pt x="2208" y="18277"/>
                  </a:cubicBezTo>
                  <a:cubicBezTo>
                    <a:pt x="2189" y="17954"/>
                    <a:pt x="2151" y="17649"/>
                    <a:pt x="2132" y="17344"/>
                  </a:cubicBezTo>
                  <a:cubicBezTo>
                    <a:pt x="2075" y="16716"/>
                    <a:pt x="1942" y="16088"/>
                    <a:pt x="1866" y="15498"/>
                  </a:cubicBezTo>
                  <a:cubicBezTo>
                    <a:pt x="1790" y="14889"/>
                    <a:pt x="1733" y="14298"/>
                    <a:pt x="1656" y="13708"/>
                  </a:cubicBezTo>
                  <a:cubicBezTo>
                    <a:pt x="1637" y="13423"/>
                    <a:pt x="1599" y="13156"/>
                    <a:pt x="1580" y="12871"/>
                  </a:cubicBezTo>
                  <a:cubicBezTo>
                    <a:pt x="1542" y="12566"/>
                    <a:pt x="1542" y="12261"/>
                    <a:pt x="1523" y="11957"/>
                  </a:cubicBezTo>
                  <a:cubicBezTo>
                    <a:pt x="1504" y="11652"/>
                    <a:pt x="1485" y="11347"/>
                    <a:pt x="1466" y="11043"/>
                  </a:cubicBezTo>
                  <a:cubicBezTo>
                    <a:pt x="1428" y="10719"/>
                    <a:pt x="1409" y="10415"/>
                    <a:pt x="1371" y="10091"/>
                  </a:cubicBezTo>
                  <a:cubicBezTo>
                    <a:pt x="1352" y="9786"/>
                    <a:pt x="1333" y="9463"/>
                    <a:pt x="1314" y="9158"/>
                  </a:cubicBezTo>
                  <a:cubicBezTo>
                    <a:pt x="1276" y="8854"/>
                    <a:pt x="1257" y="8568"/>
                    <a:pt x="1218" y="8263"/>
                  </a:cubicBezTo>
                  <a:cubicBezTo>
                    <a:pt x="1180" y="7635"/>
                    <a:pt x="1161" y="7026"/>
                    <a:pt x="1123" y="6398"/>
                  </a:cubicBezTo>
                  <a:cubicBezTo>
                    <a:pt x="1104" y="6093"/>
                    <a:pt x="1085" y="5807"/>
                    <a:pt x="1047" y="5484"/>
                  </a:cubicBezTo>
                  <a:cubicBezTo>
                    <a:pt x="990" y="5160"/>
                    <a:pt x="952" y="4817"/>
                    <a:pt x="895" y="4494"/>
                  </a:cubicBezTo>
                  <a:lnTo>
                    <a:pt x="857" y="4227"/>
                  </a:lnTo>
                  <a:cubicBezTo>
                    <a:pt x="781" y="3713"/>
                    <a:pt x="723" y="3218"/>
                    <a:pt x="647" y="2704"/>
                  </a:cubicBezTo>
                  <a:lnTo>
                    <a:pt x="647" y="2685"/>
                  </a:lnTo>
                  <a:cubicBezTo>
                    <a:pt x="590" y="2247"/>
                    <a:pt x="514" y="1810"/>
                    <a:pt x="438" y="1372"/>
                  </a:cubicBezTo>
                  <a:cubicBezTo>
                    <a:pt x="400" y="1143"/>
                    <a:pt x="362" y="953"/>
                    <a:pt x="324" y="705"/>
                  </a:cubicBezTo>
                  <a:cubicBezTo>
                    <a:pt x="286" y="477"/>
                    <a:pt x="248" y="229"/>
                    <a:pt x="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4579825" y="3909575"/>
              <a:ext cx="158050" cy="595425"/>
            </a:xfrm>
            <a:custGeom>
              <a:rect b="b" l="l" r="r" t="t"/>
              <a:pathLst>
                <a:path extrusionOk="0" h="23817" w="6322">
                  <a:moveTo>
                    <a:pt x="1" y="0"/>
                  </a:moveTo>
                  <a:cubicBezTo>
                    <a:pt x="20" y="172"/>
                    <a:pt x="20" y="343"/>
                    <a:pt x="39" y="514"/>
                  </a:cubicBezTo>
                  <a:cubicBezTo>
                    <a:pt x="39" y="609"/>
                    <a:pt x="58" y="724"/>
                    <a:pt x="58" y="781"/>
                  </a:cubicBezTo>
                  <a:cubicBezTo>
                    <a:pt x="58" y="838"/>
                    <a:pt x="96" y="895"/>
                    <a:pt x="96" y="952"/>
                  </a:cubicBezTo>
                  <a:cubicBezTo>
                    <a:pt x="115" y="1104"/>
                    <a:pt x="153" y="1257"/>
                    <a:pt x="172" y="1428"/>
                  </a:cubicBezTo>
                  <a:cubicBezTo>
                    <a:pt x="229" y="1695"/>
                    <a:pt x="286" y="1980"/>
                    <a:pt x="324" y="2247"/>
                  </a:cubicBezTo>
                  <a:cubicBezTo>
                    <a:pt x="439" y="2856"/>
                    <a:pt x="534" y="3484"/>
                    <a:pt x="648" y="4112"/>
                  </a:cubicBezTo>
                  <a:cubicBezTo>
                    <a:pt x="762" y="4684"/>
                    <a:pt x="857" y="5255"/>
                    <a:pt x="953" y="5826"/>
                  </a:cubicBezTo>
                  <a:cubicBezTo>
                    <a:pt x="1010" y="6130"/>
                    <a:pt x="1048" y="6416"/>
                    <a:pt x="1105" y="6721"/>
                  </a:cubicBezTo>
                  <a:cubicBezTo>
                    <a:pt x="1162" y="7025"/>
                    <a:pt x="1200" y="7311"/>
                    <a:pt x="1257" y="7615"/>
                  </a:cubicBezTo>
                  <a:cubicBezTo>
                    <a:pt x="1314" y="7901"/>
                    <a:pt x="1352" y="8187"/>
                    <a:pt x="1429" y="8510"/>
                  </a:cubicBezTo>
                  <a:cubicBezTo>
                    <a:pt x="1486" y="8815"/>
                    <a:pt x="1562" y="9157"/>
                    <a:pt x="1619" y="9462"/>
                  </a:cubicBezTo>
                  <a:cubicBezTo>
                    <a:pt x="1676" y="9748"/>
                    <a:pt x="1752" y="10052"/>
                    <a:pt x="1809" y="10338"/>
                  </a:cubicBezTo>
                  <a:cubicBezTo>
                    <a:pt x="1885" y="10623"/>
                    <a:pt x="1962" y="10871"/>
                    <a:pt x="2038" y="11175"/>
                  </a:cubicBezTo>
                  <a:cubicBezTo>
                    <a:pt x="2114" y="11480"/>
                    <a:pt x="2209" y="11785"/>
                    <a:pt x="2266" y="12089"/>
                  </a:cubicBezTo>
                  <a:cubicBezTo>
                    <a:pt x="2342" y="12413"/>
                    <a:pt x="2438" y="12756"/>
                    <a:pt x="2514" y="13041"/>
                  </a:cubicBezTo>
                  <a:cubicBezTo>
                    <a:pt x="2590" y="13308"/>
                    <a:pt x="2666" y="13593"/>
                    <a:pt x="2742" y="13860"/>
                  </a:cubicBezTo>
                  <a:cubicBezTo>
                    <a:pt x="2856" y="14203"/>
                    <a:pt x="2952" y="14545"/>
                    <a:pt x="3047" y="14888"/>
                  </a:cubicBezTo>
                  <a:lnTo>
                    <a:pt x="3047" y="14850"/>
                  </a:lnTo>
                  <a:cubicBezTo>
                    <a:pt x="3199" y="15421"/>
                    <a:pt x="3389" y="16011"/>
                    <a:pt x="3561" y="16582"/>
                  </a:cubicBezTo>
                  <a:cubicBezTo>
                    <a:pt x="3637" y="16868"/>
                    <a:pt x="3713" y="17134"/>
                    <a:pt x="3827" y="17439"/>
                  </a:cubicBezTo>
                  <a:cubicBezTo>
                    <a:pt x="3922" y="17744"/>
                    <a:pt x="4037" y="18029"/>
                    <a:pt x="4132" y="18334"/>
                  </a:cubicBezTo>
                  <a:cubicBezTo>
                    <a:pt x="4341" y="18924"/>
                    <a:pt x="4532" y="19514"/>
                    <a:pt x="4741" y="20104"/>
                  </a:cubicBezTo>
                  <a:cubicBezTo>
                    <a:pt x="4836" y="20390"/>
                    <a:pt x="4912" y="20656"/>
                    <a:pt x="5046" y="20961"/>
                  </a:cubicBezTo>
                  <a:cubicBezTo>
                    <a:pt x="5160" y="21247"/>
                    <a:pt x="5255" y="21513"/>
                    <a:pt x="5388" y="21856"/>
                  </a:cubicBezTo>
                  <a:cubicBezTo>
                    <a:pt x="5541" y="22179"/>
                    <a:pt x="5674" y="22503"/>
                    <a:pt x="5845" y="22827"/>
                  </a:cubicBezTo>
                  <a:cubicBezTo>
                    <a:pt x="5998" y="23150"/>
                    <a:pt x="6169" y="23493"/>
                    <a:pt x="6321" y="23817"/>
                  </a:cubicBezTo>
                  <a:cubicBezTo>
                    <a:pt x="6264" y="23569"/>
                    <a:pt x="6188" y="23322"/>
                    <a:pt x="6112" y="23055"/>
                  </a:cubicBezTo>
                  <a:cubicBezTo>
                    <a:pt x="5960" y="22522"/>
                    <a:pt x="5826" y="21970"/>
                    <a:pt x="5674" y="21437"/>
                  </a:cubicBezTo>
                  <a:cubicBezTo>
                    <a:pt x="5541" y="20904"/>
                    <a:pt x="5407" y="20371"/>
                    <a:pt x="5274" y="19838"/>
                  </a:cubicBezTo>
                  <a:cubicBezTo>
                    <a:pt x="5198" y="19533"/>
                    <a:pt x="5122" y="19209"/>
                    <a:pt x="5046" y="18905"/>
                  </a:cubicBezTo>
                  <a:cubicBezTo>
                    <a:pt x="4951" y="18600"/>
                    <a:pt x="4855" y="18315"/>
                    <a:pt x="4760" y="18010"/>
                  </a:cubicBezTo>
                  <a:cubicBezTo>
                    <a:pt x="4551" y="17439"/>
                    <a:pt x="4360" y="16830"/>
                    <a:pt x="4170" y="16240"/>
                  </a:cubicBezTo>
                  <a:cubicBezTo>
                    <a:pt x="3980" y="15649"/>
                    <a:pt x="3770" y="15059"/>
                    <a:pt x="3580" y="14488"/>
                  </a:cubicBezTo>
                  <a:cubicBezTo>
                    <a:pt x="3389" y="13898"/>
                    <a:pt x="3199" y="13308"/>
                    <a:pt x="3009" y="12718"/>
                  </a:cubicBezTo>
                  <a:lnTo>
                    <a:pt x="3009" y="12737"/>
                  </a:lnTo>
                  <a:cubicBezTo>
                    <a:pt x="2913" y="12337"/>
                    <a:pt x="2799" y="11937"/>
                    <a:pt x="2666" y="11518"/>
                  </a:cubicBezTo>
                  <a:cubicBezTo>
                    <a:pt x="2552" y="11118"/>
                    <a:pt x="2438" y="10719"/>
                    <a:pt x="2323" y="10338"/>
                  </a:cubicBezTo>
                  <a:cubicBezTo>
                    <a:pt x="2266" y="10128"/>
                    <a:pt x="2209" y="9919"/>
                    <a:pt x="2152" y="9729"/>
                  </a:cubicBezTo>
                  <a:cubicBezTo>
                    <a:pt x="2114" y="9538"/>
                    <a:pt x="2057" y="9348"/>
                    <a:pt x="2019" y="9177"/>
                  </a:cubicBezTo>
                  <a:cubicBezTo>
                    <a:pt x="1904" y="8777"/>
                    <a:pt x="1809" y="8377"/>
                    <a:pt x="1733" y="7977"/>
                  </a:cubicBezTo>
                  <a:cubicBezTo>
                    <a:pt x="1600" y="7387"/>
                    <a:pt x="1505" y="6797"/>
                    <a:pt x="1371" y="6188"/>
                  </a:cubicBezTo>
                  <a:cubicBezTo>
                    <a:pt x="1238" y="5597"/>
                    <a:pt x="1105" y="4988"/>
                    <a:pt x="972" y="4379"/>
                  </a:cubicBezTo>
                  <a:cubicBezTo>
                    <a:pt x="819" y="3789"/>
                    <a:pt x="667" y="3180"/>
                    <a:pt x="534" y="2589"/>
                  </a:cubicBezTo>
                  <a:cubicBezTo>
                    <a:pt x="477" y="2285"/>
                    <a:pt x="420" y="1980"/>
                    <a:pt x="343" y="1676"/>
                  </a:cubicBezTo>
                  <a:cubicBezTo>
                    <a:pt x="305" y="1523"/>
                    <a:pt x="248" y="1352"/>
                    <a:pt x="210" y="1200"/>
                  </a:cubicBezTo>
                  <a:cubicBezTo>
                    <a:pt x="172" y="1066"/>
                    <a:pt x="153" y="933"/>
                    <a:pt x="115" y="800"/>
                  </a:cubicBezTo>
                  <a:lnTo>
                    <a:pt x="115" y="781"/>
                  </a:lnTo>
                  <a:cubicBezTo>
                    <a:pt x="96" y="629"/>
                    <a:pt x="77" y="476"/>
                    <a:pt x="58" y="324"/>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3"/>
            <p:cNvSpPr/>
            <p:nvPr/>
          </p:nvSpPr>
          <p:spPr>
            <a:xfrm>
              <a:off x="4501300" y="3925275"/>
              <a:ext cx="246100" cy="582575"/>
            </a:xfrm>
            <a:custGeom>
              <a:rect b="b" l="l" r="r" t="t"/>
              <a:pathLst>
                <a:path extrusionOk="0" h="23303" w="9844">
                  <a:moveTo>
                    <a:pt x="19" y="1"/>
                  </a:moveTo>
                  <a:cubicBezTo>
                    <a:pt x="0" y="39"/>
                    <a:pt x="0" y="77"/>
                    <a:pt x="0" y="96"/>
                  </a:cubicBezTo>
                  <a:cubicBezTo>
                    <a:pt x="0" y="153"/>
                    <a:pt x="19" y="210"/>
                    <a:pt x="39" y="267"/>
                  </a:cubicBezTo>
                  <a:cubicBezTo>
                    <a:pt x="77" y="362"/>
                    <a:pt x="115" y="457"/>
                    <a:pt x="153" y="553"/>
                  </a:cubicBezTo>
                  <a:cubicBezTo>
                    <a:pt x="210" y="724"/>
                    <a:pt x="267" y="895"/>
                    <a:pt x="343" y="1067"/>
                  </a:cubicBezTo>
                  <a:cubicBezTo>
                    <a:pt x="476" y="1409"/>
                    <a:pt x="572" y="1771"/>
                    <a:pt x="686" y="2114"/>
                  </a:cubicBezTo>
                  <a:cubicBezTo>
                    <a:pt x="724" y="2304"/>
                    <a:pt x="781" y="2494"/>
                    <a:pt x="838" y="2666"/>
                  </a:cubicBezTo>
                  <a:cubicBezTo>
                    <a:pt x="857" y="2780"/>
                    <a:pt x="895" y="2894"/>
                    <a:pt x="914" y="2989"/>
                  </a:cubicBezTo>
                  <a:lnTo>
                    <a:pt x="952" y="3123"/>
                  </a:lnTo>
                  <a:cubicBezTo>
                    <a:pt x="952" y="3142"/>
                    <a:pt x="971" y="3161"/>
                    <a:pt x="971" y="3180"/>
                  </a:cubicBezTo>
                  <a:lnTo>
                    <a:pt x="990" y="3256"/>
                  </a:lnTo>
                  <a:lnTo>
                    <a:pt x="1029" y="3389"/>
                  </a:lnTo>
                  <a:cubicBezTo>
                    <a:pt x="1124" y="3675"/>
                    <a:pt x="1200" y="3960"/>
                    <a:pt x="1295" y="4246"/>
                  </a:cubicBezTo>
                  <a:cubicBezTo>
                    <a:pt x="1466" y="4836"/>
                    <a:pt x="1638" y="5426"/>
                    <a:pt x="1847" y="6016"/>
                  </a:cubicBezTo>
                  <a:cubicBezTo>
                    <a:pt x="1942" y="6302"/>
                    <a:pt x="2057" y="6588"/>
                    <a:pt x="2171" y="6892"/>
                  </a:cubicBezTo>
                  <a:cubicBezTo>
                    <a:pt x="2285" y="7178"/>
                    <a:pt x="2399" y="7482"/>
                    <a:pt x="2494" y="7787"/>
                  </a:cubicBezTo>
                  <a:cubicBezTo>
                    <a:pt x="2723" y="8377"/>
                    <a:pt x="2932" y="9024"/>
                    <a:pt x="3142" y="9596"/>
                  </a:cubicBezTo>
                  <a:cubicBezTo>
                    <a:pt x="3332" y="10167"/>
                    <a:pt x="3522" y="10700"/>
                    <a:pt x="3770" y="11309"/>
                  </a:cubicBezTo>
                  <a:cubicBezTo>
                    <a:pt x="3998" y="11918"/>
                    <a:pt x="4265" y="12527"/>
                    <a:pt x="4474" y="13099"/>
                  </a:cubicBezTo>
                  <a:cubicBezTo>
                    <a:pt x="4684" y="13689"/>
                    <a:pt x="4931" y="14260"/>
                    <a:pt x="5160" y="14850"/>
                  </a:cubicBezTo>
                  <a:cubicBezTo>
                    <a:pt x="5407" y="15459"/>
                    <a:pt x="5674" y="16068"/>
                    <a:pt x="5940" y="16640"/>
                  </a:cubicBezTo>
                  <a:cubicBezTo>
                    <a:pt x="6207" y="17211"/>
                    <a:pt x="6473" y="17782"/>
                    <a:pt x="6740" y="18353"/>
                  </a:cubicBezTo>
                  <a:cubicBezTo>
                    <a:pt x="6892" y="18639"/>
                    <a:pt x="7025" y="18943"/>
                    <a:pt x="7159" y="19229"/>
                  </a:cubicBezTo>
                  <a:cubicBezTo>
                    <a:pt x="7292" y="19514"/>
                    <a:pt x="7444" y="19781"/>
                    <a:pt x="7597" y="20066"/>
                  </a:cubicBezTo>
                  <a:cubicBezTo>
                    <a:pt x="7768" y="20333"/>
                    <a:pt x="7920" y="20619"/>
                    <a:pt x="8092" y="20904"/>
                  </a:cubicBezTo>
                  <a:cubicBezTo>
                    <a:pt x="8282" y="21171"/>
                    <a:pt x="8453" y="21437"/>
                    <a:pt x="8644" y="21704"/>
                  </a:cubicBezTo>
                  <a:cubicBezTo>
                    <a:pt x="8739" y="21856"/>
                    <a:pt x="8834" y="21989"/>
                    <a:pt x="8929" y="22123"/>
                  </a:cubicBezTo>
                  <a:cubicBezTo>
                    <a:pt x="9024" y="22256"/>
                    <a:pt x="9120" y="22389"/>
                    <a:pt x="9234" y="22503"/>
                  </a:cubicBezTo>
                  <a:cubicBezTo>
                    <a:pt x="9420" y="22763"/>
                    <a:pt x="9624" y="23024"/>
                    <a:pt x="9828" y="23266"/>
                  </a:cubicBezTo>
                  <a:lnTo>
                    <a:pt x="9828" y="23266"/>
                  </a:lnTo>
                  <a:cubicBezTo>
                    <a:pt x="9754" y="23090"/>
                    <a:pt x="9665" y="22930"/>
                    <a:pt x="9576" y="22770"/>
                  </a:cubicBezTo>
                  <a:cubicBezTo>
                    <a:pt x="9310" y="22180"/>
                    <a:pt x="9024" y="21609"/>
                    <a:pt x="8758" y="21018"/>
                  </a:cubicBezTo>
                  <a:cubicBezTo>
                    <a:pt x="8625" y="20733"/>
                    <a:pt x="8510" y="20428"/>
                    <a:pt x="8377" y="20162"/>
                  </a:cubicBezTo>
                  <a:cubicBezTo>
                    <a:pt x="8244" y="19876"/>
                    <a:pt x="8130" y="19610"/>
                    <a:pt x="7996" y="19324"/>
                  </a:cubicBezTo>
                  <a:lnTo>
                    <a:pt x="7920" y="19134"/>
                  </a:lnTo>
                  <a:cubicBezTo>
                    <a:pt x="7768" y="18753"/>
                    <a:pt x="7597" y="18353"/>
                    <a:pt x="7444" y="17991"/>
                  </a:cubicBezTo>
                  <a:cubicBezTo>
                    <a:pt x="7292" y="17649"/>
                    <a:pt x="7102" y="17287"/>
                    <a:pt x="6911" y="16944"/>
                  </a:cubicBezTo>
                  <a:cubicBezTo>
                    <a:pt x="6759" y="16640"/>
                    <a:pt x="6607" y="16354"/>
                    <a:pt x="6454" y="16068"/>
                  </a:cubicBezTo>
                  <a:cubicBezTo>
                    <a:pt x="6302" y="15783"/>
                    <a:pt x="6169" y="15478"/>
                    <a:pt x="6035" y="15174"/>
                  </a:cubicBezTo>
                  <a:cubicBezTo>
                    <a:pt x="5769" y="14622"/>
                    <a:pt x="5521" y="14069"/>
                    <a:pt x="5274" y="13498"/>
                  </a:cubicBezTo>
                  <a:cubicBezTo>
                    <a:pt x="5084" y="13041"/>
                    <a:pt x="4893" y="12585"/>
                    <a:pt x="4703" y="12147"/>
                  </a:cubicBezTo>
                  <a:cubicBezTo>
                    <a:pt x="4512" y="11709"/>
                    <a:pt x="4303" y="11271"/>
                    <a:pt x="4113" y="10833"/>
                  </a:cubicBezTo>
                  <a:cubicBezTo>
                    <a:pt x="4017" y="10586"/>
                    <a:pt x="3922" y="10357"/>
                    <a:pt x="3808" y="10110"/>
                  </a:cubicBezTo>
                  <a:cubicBezTo>
                    <a:pt x="3580" y="9538"/>
                    <a:pt x="3389" y="8986"/>
                    <a:pt x="3161" y="8396"/>
                  </a:cubicBezTo>
                  <a:cubicBezTo>
                    <a:pt x="2913" y="7806"/>
                    <a:pt x="2685" y="7216"/>
                    <a:pt x="2437" y="6645"/>
                  </a:cubicBezTo>
                  <a:lnTo>
                    <a:pt x="2247" y="6188"/>
                  </a:lnTo>
                  <a:cubicBezTo>
                    <a:pt x="2171" y="5997"/>
                    <a:pt x="2095" y="5845"/>
                    <a:pt x="2018" y="5617"/>
                  </a:cubicBezTo>
                  <a:cubicBezTo>
                    <a:pt x="1923" y="5388"/>
                    <a:pt x="1847" y="5179"/>
                    <a:pt x="1752" y="4950"/>
                  </a:cubicBezTo>
                  <a:cubicBezTo>
                    <a:pt x="1619" y="4532"/>
                    <a:pt x="1466" y="4151"/>
                    <a:pt x="1333" y="3751"/>
                  </a:cubicBezTo>
                  <a:cubicBezTo>
                    <a:pt x="1219" y="3465"/>
                    <a:pt x="1124" y="3180"/>
                    <a:pt x="1009" y="2875"/>
                  </a:cubicBezTo>
                  <a:cubicBezTo>
                    <a:pt x="914" y="2571"/>
                    <a:pt x="800" y="2266"/>
                    <a:pt x="705" y="1961"/>
                  </a:cubicBezTo>
                  <a:cubicBezTo>
                    <a:pt x="610" y="1657"/>
                    <a:pt x="495" y="1352"/>
                    <a:pt x="381" y="1067"/>
                  </a:cubicBezTo>
                  <a:lnTo>
                    <a:pt x="191" y="610"/>
                  </a:lnTo>
                  <a:cubicBezTo>
                    <a:pt x="134" y="457"/>
                    <a:pt x="77" y="324"/>
                    <a:pt x="39" y="172"/>
                  </a:cubicBezTo>
                  <a:cubicBezTo>
                    <a:pt x="19" y="153"/>
                    <a:pt x="19" y="115"/>
                    <a:pt x="19" y="96"/>
                  </a:cubicBezTo>
                  <a:lnTo>
                    <a:pt x="19" y="58"/>
                  </a:lnTo>
                  <a:lnTo>
                    <a:pt x="19" y="20"/>
                  </a:lnTo>
                  <a:lnTo>
                    <a:pt x="19" y="1"/>
                  </a:lnTo>
                  <a:close/>
                  <a:moveTo>
                    <a:pt x="9828" y="23266"/>
                  </a:moveTo>
                  <a:lnTo>
                    <a:pt x="9828" y="23266"/>
                  </a:lnTo>
                  <a:cubicBezTo>
                    <a:pt x="9833" y="23278"/>
                    <a:pt x="9838" y="23290"/>
                    <a:pt x="9843" y="23303"/>
                  </a:cubicBezTo>
                  <a:lnTo>
                    <a:pt x="9843" y="23284"/>
                  </a:lnTo>
                  <a:cubicBezTo>
                    <a:pt x="9838" y="23278"/>
                    <a:pt x="9833" y="23272"/>
                    <a:pt x="9828" y="232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3"/>
            <p:cNvSpPr/>
            <p:nvPr/>
          </p:nvSpPr>
          <p:spPr>
            <a:xfrm>
              <a:off x="4464175" y="4045225"/>
              <a:ext cx="283225" cy="464550"/>
            </a:xfrm>
            <a:custGeom>
              <a:rect b="b" l="l" r="r" t="t"/>
              <a:pathLst>
                <a:path extrusionOk="0" h="18582" w="11329">
                  <a:moveTo>
                    <a:pt x="1" y="0"/>
                  </a:moveTo>
                  <a:lnTo>
                    <a:pt x="1" y="38"/>
                  </a:lnTo>
                  <a:cubicBezTo>
                    <a:pt x="20" y="76"/>
                    <a:pt x="39" y="133"/>
                    <a:pt x="58" y="190"/>
                  </a:cubicBezTo>
                  <a:cubicBezTo>
                    <a:pt x="115" y="324"/>
                    <a:pt x="191" y="476"/>
                    <a:pt x="267" y="628"/>
                  </a:cubicBezTo>
                  <a:cubicBezTo>
                    <a:pt x="419" y="933"/>
                    <a:pt x="572" y="1238"/>
                    <a:pt x="743" y="1542"/>
                  </a:cubicBezTo>
                  <a:cubicBezTo>
                    <a:pt x="914" y="1847"/>
                    <a:pt x="1067" y="2151"/>
                    <a:pt x="1219" y="2456"/>
                  </a:cubicBezTo>
                  <a:cubicBezTo>
                    <a:pt x="1562" y="3103"/>
                    <a:pt x="1923" y="3751"/>
                    <a:pt x="2247" y="4360"/>
                  </a:cubicBezTo>
                  <a:cubicBezTo>
                    <a:pt x="2590" y="4969"/>
                    <a:pt x="2913" y="5559"/>
                    <a:pt x="3275" y="6187"/>
                  </a:cubicBezTo>
                  <a:cubicBezTo>
                    <a:pt x="3618" y="6797"/>
                    <a:pt x="3960" y="7444"/>
                    <a:pt x="4284" y="8034"/>
                  </a:cubicBezTo>
                  <a:cubicBezTo>
                    <a:pt x="4608" y="8624"/>
                    <a:pt x="4950" y="9214"/>
                    <a:pt x="5274" y="9824"/>
                  </a:cubicBezTo>
                  <a:cubicBezTo>
                    <a:pt x="5445" y="10090"/>
                    <a:pt x="5598" y="10376"/>
                    <a:pt x="5750" y="10661"/>
                  </a:cubicBezTo>
                  <a:cubicBezTo>
                    <a:pt x="5921" y="10985"/>
                    <a:pt x="6112" y="11309"/>
                    <a:pt x="6302" y="11632"/>
                  </a:cubicBezTo>
                  <a:lnTo>
                    <a:pt x="6302" y="11613"/>
                  </a:lnTo>
                  <a:lnTo>
                    <a:pt x="6397" y="11785"/>
                  </a:lnTo>
                  <a:cubicBezTo>
                    <a:pt x="6740" y="12394"/>
                    <a:pt x="7064" y="13003"/>
                    <a:pt x="7425" y="13612"/>
                  </a:cubicBezTo>
                  <a:cubicBezTo>
                    <a:pt x="7616" y="13898"/>
                    <a:pt x="7787" y="14164"/>
                    <a:pt x="7996" y="14469"/>
                  </a:cubicBezTo>
                  <a:cubicBezTo>
                    <a:pt x="8187" y="14773"/>
                    <a:pt x="8415" y="15059"/>
                    <a:pt x="8644" y="15364"/>
                  </a:cubicBezTo>
                  <a:cubicBezTo>
                    <a:pt x="8853" y="15630"/>
                    <a:pt x="9063" y="15916"/>
                    <a:pt x="9272" y="16182"/>
                  </a:cubicBezTo>
                  <a:cubicBezTo>
                    <a:pt x="9386" y="16335"/>
                    <a:pt x="9519" y="16487"/>
                    <a:pt x="9615" y="16620"/>
                  </a:cubicBezTo>
                  <a:cubicBezTo>
                    <a:pt x="9729" y="16753"/>
                    <a:pt x="9843" y="16868"/>
                    <a:pt x="9938" y="17001"/>
                  </a:cubicBezTo>
                  <a:cubicBezTo>
                    <a:pt x="10167" y="17286"/>
                    <a:pt x="10395" y="17572"/>
                    <a:pt x="10624" y="17820"/>
                  </a:cubicBezTo>
                  <a:cubicBezTo>
                    <a:pt x="10827" y="18079"/>
                    <a:pt x="11085" y="18338"/>
                    <a:pt x="11309" y="18562"/>
                  </a:cubicBezTo>
                  <a:lnTo>
                    <a:pt x="11309" y="18562"/>
                  </a:lnTo>
                  <a:cubicBezTo>
                    <a:pt x="11138" y="18295"/>
                    <a:pt x="10966" y="18029"/>
                    <a:pt x="10814" y="17762"/>
                  </a:cubicBezTo>
                  <a:lnTo>
                    <a:pt x="10814" y="17781"/>
                  </a:lnTo>
                  <a:cubicBezTo>
                    <a:pt x="10681" y="17515"/>
                    <a:pt x="10547" y="17248"/>
                    <a:pt x="10395" y="17001"/>
                  </a:cubicBezTo>
                  <a:cubicBezTo>
                    <a:pt x="10262" y="16753"/>
                    <a:pt x="10110" y="16506"/>
                    <a:pt x="9957" y="16258"/>
                  </a:cubicBezTo>
                  <a:cubicBezTo>
                    <a:pt x="9767" y="15897"/>
                    <a:pt x="9558" y="15554"/>
                    <a:pt x="9348" y="15192"/>
                  </a:cubicBezTo>
                  <a:cubicBezTo>
                    <a:pt x="9177" y="14888"/>
                    <a:pt x="8986" y="14602"/>
                    <a:pt x="8815" y="14317"/>
                  </a:cubicBezTo>
                  <a:cubicBezTo>
                    <a:pt x="8625" y="14012"/>
                    <a:pt x="8453" y="13707"/>
                    <a:pt x="8263" y="13403"/>
                  </a:cubicBezTo>
                  <a:cubicBezTo>
                    <a:pt x="7920" y="12813"/>
                    <a:pt x="7559" y="12222"/>
                    <a:pt x="7197" y="11613"/>
                  </a:cubicBezTo>
                  <a:cubicBezTo>
                    <a:pt x="7006" y="11328"/>
                    <a:pt x="6797" y="11004"/>
                    <a:pt x="6626" y="10718"/>
                  </a:cubicBezTo>
                  <a:cubicBezTo>
                    <a:pt x="6435" y="10433"/>
                    <a:pt x="6264" y="10147"/>
                    <a:pt x="6074" y="9862"/>
                  </a:cubicBezTo>
                  <a:cubicBezTo>
                    <a:pt x="5712" y="9271"/>
                    <a:pt x="5369" y="8719"/>
                    <a:pt x="4988" y="8091"/>
                  </a:cubicBezTo>
                  <a:cubicBezTo>
                    <a:pt x="4608" y="7482"/>
                    <a:pt x="4227" y="6835"/>
                    <a:pt x="3865" y="6244"/>
                  </a:cubicBezTo>
                  <a:cubicBezTo>
                    <a:pt x="3503" y="5654"/>
                    <a:pt x="3104" y="5064"/>
                    <a:pt x="2723" y="4455"/>
                  </a:cubicBezTo>
                  <a:cubicBezTo>
                    <a:pt x="2323" y="3865"/>
                    <a:pt x="1942" y="3275"/>
                    <a:pt x="1562" y="2684"/>
                  </a:cubicBezTo>
                  <a:cubicBezTo>
                    <a:pt x="1390" y="2399"/>
                    <a:pt x="1200" y="2132"/>
                    <a:pt x="1029" y="1847"/>
                  </a:cubicBezTo>
                  <a:cubicBezTo>
                    <a:pt x="838" y="1542"/>
                    <a:pt x="648" y="1218"/>
                    <a:pt x="457" y="895"/>
                  </a:cubicBezTo>
                  <a:lnTo>
                    <a:pt x="438" y="857"/>
                  </a:lnTo>
                  <a:cubicBezTo>
                    <a:pt x="305" y="628"/>
                    <a:pt x="153" y="381"/>
                    <a:pt x="58" y="152"/>
                  </a:cubicBezTo>
                  <a:cubicBezTo>
                    <a:pt x="39" y="114"/>
                    <a:pt x="39" y="95"/>
                    <a:pt x="20" y="76"/>
                  </a:cubicBezTo>
                  <a:lnTo>
                    <a:pt x="20" y="38"/>
                  </a:lnTo>
                  <a:lnTo>
                    <a:pt x="20" y="0"/>
                  </a:lnTo>
                  <a:close/>
                  <a:moveTo>
                    <a:pt x="11309" y="18562"/>
                  </a:moveTo>
                  <a:cubicBezTo>
                    <a:pt x="11309" y="18562"/>
                    <a:pt x="11309" y="18562"/>
                    <a:pt x="11309" y="18562"/>
                  </a:cubicBezTo>
                  <a:lnTo>
                    <a:pt x="11328" y="18581"/>
                  </a:lnTo>
                  <a:lnTo>
                    <a:pt x="11328" y="18581"/>
                  </a:lnTo>
                  <a:cubicBezTo>
                    <a:pt x="11322" y="18575"/>
                    <a:pt x="11315" y="18568"/>
                    <a:pt x="11309" y="185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4465600" y="4164475"/>
              <a:ext cx="291775" cy="361000"/>
            </a:xfrm>
            <a:custGeom>
              <a:rect b="b" l="l" r="r" t="t"/>
              <a:pathLst>
                <a:path extrusionOk="0" h="14440" w="11671">
                  <a:moveTo>
                    <a:pt x="36" y="1"/>
                  </a:moveTo>
                  <a:cubicBezTo>
                    <a:pt x="31" y="1"/>
                    <a:pt x="25" y="3"/>
                    <a:pt x="20" y="9"/>
                  </a:cubicBezTo>
                  <a:lnTo>
                    <a:pt x="51" y="9"/>
                  </a:lnTo>
                  <a:cubicBezTo>
                    <a:pt x="47" y="4"/>
                    <a:pt x="42" y="1"/>
                    <a:pt x="36" y="1"/>
                  </a:cubicBezTo>
                  <a:close/>
                  <a:moveTo>
                    <a:pt x="51" y="9"/>
                  </a:moveTo>
                  <a:cubicBezTo>
                    <a:pt x="55" y="14"/>
                    <a:pt x="58" y="21"/>
                    <a:pt x="58" y="28"/>
                  </a:cubicBezTo>
                  <a:lnTo>
                    <a:pt x="58" y="9"/>
                  </a:lnTo>
                  <a:close/>
                  <a:moveTo>
                    <a:pt x="20" y="9"/>
                  </a:moveTo>
                  <a:cubicBezTo>
                    <a:pt x="6" y="9"/>
                    <a:pt x="2" y="28"/>
                    <a:pt x="1" y="46"/>
                  </a:cubicBezTo>
                  <a:lnTo>
                    <a:pt x="1" y="46"/>
                  </a:lnTo>
                  <a:lnTo>
                    <a:pt x="20" y="9"/>
                  </a:lnTo>
                  <a:close/>
                  <a:moveTo>
                    <a:pt x="1" y="46"/>
                  </a:moveTo>
                  <a:lnTo>
                    <a:pt x="1" y="47"/>
                  </a:lnTo>
                  <a:lnTo>
                    <a:pt x="1" y="66"/>
                  </a:lnTo>
                  <a:cubicBezTo>
                    <a:pt x="1" y="60"/>
                    <a:pt x="1" y="53"/>
                    <a:pt x="1" y="46"/>
                  </a:cubicBezTo>
                  <a:close/>
                  <a:moveTo>
                    <a:pt x="1" y="66"/>
                  </a:moveTo>
                  <a:lnTo>
                    <a:pt x="1" y="104"/>
                  </a:lnTo>
                  <a:cubicBezTo>
                    <a:pt x="11" y="124"/>
                    <a:pt x="21" y="144"/>
                    <a:pt x="28" y="164"/>
                  </a:cubicBezTo>
                  <a:lnTo>
                    <a:pt x="28" y="164"/>
                  </a:lnTo>
                  <a:cubicBezTo>
                    <a:pt x="19" y="134"/>
                    <a:pt x="10" y="102"/>
                    <a:pt x="1" y="66"/>
                  </a:cubicBezTo>
                  <a:close/>
                  <a:moveTo>
                    <a:pt x="28" y="164"/>
                  </a:moveTo>
                  <a:lnTo>
                    <a:pt x="28" y="164"/>
                  </a:lnTo>
                  <a:cubicBezTo>
                    <a:pt x="30" y="171"/>
                    <a:pt x="32" y="177"/>
                    <a:pt x="34" y="184"/>
                  </a:cubicBezTo>
                  <a:lnTo>
                    <a:pt x="34" y="184"/>
                  </a:lnTo>
                  <a:cubicBezTo>
                    <a:pt x="32" y="177"/>
                    <a:pt x="30" y="171"/>
                    <a:pt x="28" y="164"/>
                  </a:cubicBezTo>
                  <a:close/>
                  <a:moveTo>
                    <a:pt x="34" y="184"/>
                  </a:moveTo>
                  <a:lnTo>
                    <a:pt x="34" y="184"/>
                  </a:lnTo>
                  <a:cubicBezTo>
                    <a:pt x="37" y="195"/>
                    <a:pt x="39" y="207"/>
                    <a:pt x="39" y="218"/>
                  </a:cubicBezTo>
                  <a:cubicBezTo>
                    <a:pt x="42" y="221"/>
                    <a:pt x="46" y="226"/>
                    <a:pt x="49" y="230"/>
                  </a:cubicBezTo>
                  <a:lnTo>
                    <a:pt x="49" y="230"/>
                  </a:lnTo>
                  <a:cubicBezTo>
                    <a:pt x="44" y="215"/>
                    <a:pt x="39" y="200"/>
                    <a:pt x="34" y="184"/>
                  </a:cubicBezTo>
                  <a:close/>
                  <a:moveTo>
                    <a:pt x="49" y="230"/>
                  </a:moveTo>
                  <a:lnTo>
                    <a:pt x="49" y="230"/>
                  </a:lnTo>
                  <a:cubicBezTo>
                    <a:pt x="52" y="239"/>
                    <a:pt x="55" y="247"/>
                    <a:pt x="58" y="256"/>
                  </a:cubicBezTo>
                  <a:cubicBezTo>
                    <a:pt x="172" y="485"/>
                    <a:pt x="324" y="694"/>
                    <a:pt x="477" y="884"/>
                  </a:cubicBezTo>
                  <a:cubicBezTo>
                    <a:pt x="743" y="1227"/>
                    <a:pt x="1010" y="1589"/>
                    <a:pt x="1257" y="1950"/>
                  </a:cubicBezTo>
                  <a:cubicBezTo>
                    <a:pt x="1581" y="2388"/>
                    <a:pt x="1885" y="2807"/>
                    <a:pt x="2171" y="3264"/>
                  </a:cubicBezTo>
                  <a:cubicBezTo>
                    <a:pt x="2457" y="3702"/>
                    <a:pt x="2742" y="4159"/>
                    <a:pt x="3009" y="4597"/>
                  </a:cubicBezTo>
                  <a:cubicBezTo>
                    <a:pt x="3180" y="4882"/>
                    <a:pt x="3370" y="5168"/>
                    <a:pt x="3542" y="5434"/>
                  </a:cubicBezTo>
                  <a:cubicBezTo>
                    <a:pt x="3770" y="5758"/>
                    <a:pt x="3980" y="6063"/>
                    <a:pt x="4208" y="6367"/>
                  </a:cubicBezTo>
                  <a:cubicBezTo>
                    <a:pt x="4646" y="6957"/>
                    <a:pt x="5160" y="7529"/>
                    <a:pt x="5636" y="8062"/>
                  </a:cubicBezTo>
                  <a:cubicBezTo>
                    <a:pt x="6131" y="8595"/>
                    <a:pt x="6588" y="9147"/>
                    <a:pt x="7064" y="9718"/>
                  </a:cubicBezTo>
                  <a:cubicBezTo>
                    <a:pt x="7292" y="10003"/>
                    <a:pt x="7540" y="10289"/>
                    <a:pt x="7768" y="10556"/>
                  </a:cubicBezTo>
                  <a:cubicBezTo>
                    <a:pt x="8016" y="10841"/>
                    <a:pt x="8244" y="11108"/>
                    <a:pt x="8491" y="11374"/>
                  </a:cubicBezTo>
                  <a:lnTo>
                    <a:pt x="8530" y="11412"/>
                  </a:lnTo>
                  <a:cubicBezTo>
                    <a:pt x="8758" y="11660"/>
                    <a:pt x="8967" y="11907"/>
                    <a:pt x="9234" y="12174"/>
                  </a:cubicBezTo>
                  <a:cubicBezTo>
                    <a:pt x="9501" y="12440"/>
                    <a:pt x="9767" y="12707"/>
                    <a:pt x="10034" y="12973"/>
                  </a:cubicBezTo>
                  <a:cubicBezTo>
                    <a:pt x="10300" y="13240"/>
                    <a:pt x="10586" y="13506"/>
                    <a:pt x="10833" y="13735"/>
                  </a:cubicBezTo>
                  <a:cubicBezTo>
                    <a:pt x="11100" y="13982"/>
                    <a:pt x="11385" y="14211"/>
                    <a:pt x="11671" y="14439"/>
                  </a:cubicBezTo>
                  <a:cubicBezTo>
                    <a:pt x="11480" y="14192"/>
                    <a:pt x="11271" y="13963"/>
                    <a:pt x="11062" y="13716"/>
                  </a:cubicBezTo>
                  <a:cubicBezTo>
                    <a:pt x="10605" y="13145"/>
                    <a:pt x="10110" y="12555"/>
                    <a:pt x="9672" y="12021"/>
                  </a:cubicBezTo>
                  <a:cubicBezTo>
                    <a:pt x="9215" y="11469"/>
                    <a:pt x="8777" y="10936"/>
                    <a:pt x="8339" y="10384"/>
                  </a:cubicBezTo>
                  <a:lnTo>
                    <a:pt x="7673" y="9528"/>
                  </a:lnTo>
                  <a:cubicBezTo>
                    <a:pt x="7444" y="9261"/>
                    <a:pt x="7235" y="8994"/>
                    <a:pt x="6988" y="8690"/>
                  </a:cubicBezTo>
                  <a:cubicBezTo>
                    <a:pt x="6740" y="8404"/>
                    <a:pt x="6473" y="8100"/>
                    <a:pt x="6207" y="7814"/>
                  </a:cubicBezTo>
                  <a:lnTo>
                    <a:pt x="5484" y="7015"/>
                  </a:lnTo>
                  <a:cubicBezTo>
                    <a:pt x="5046" y="6520"/>
                    <a:pt x="4608" y="6005"/>
                    <a:pt x="4208" y="5472"/>
                  </a:cubicBezTo>
                  <a:cubicBezTo>
                    <a:pt x="3999" y="5206"/>
                    <a:pt x="3789" y="4901"/>
                    <a:pt x="3580" y="4635"/>
                  </a:cubicBezTo>
                  <a:cubicBezTo>
                    <a:pt x="3370" y="4368"/>
                    <a:pt x="3180" y="4102"/>
                    <a:pt x="2971" y="3835"/>
                  </a:cubicBezTo>
                  <a:cubicBezTo>
                    <a:pt x="2533" y="3264"/>
                    <a:pt x="2095" y="2693"/>
                    <a:pt x="1619" y="2141"/>
                  </a:cubicBezTo>
                  <a:lnTo>
                    <a:pt x="914" y="1341"/>
                  </a:lnTo>
                  <a:cubicBezTo>
                    <a:pt x="686" y="1056"/>
                    <a:pt x="438" y="789"/>
                    <a:pt x="229" y="504"/>
                  </a:cubicBezTo>
                  <a:cubicBezTo>
                    <a:pt x="191" y="446"/>
                    <a:pt x="134" y="370"/>
                    <a:pt x="96" y="294"/>
                  </a:cubicBezTo>
                  <a:cubicBezTo>
                    <a:pt x="80" y="279"/>
                    <a:pt x="65" y="250"/>
                    <a:pt x="49" y="2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4451325" y="4292700"/>
              <a:ext cx="284650" cy="216100"/>
            </a:xfrm>
            <a:custGeom>
              <a:rect b="b" l="l" r="r" t="t"/>
              <a:pathLst>
                <a:path extrusionOk="0" h="8644" w="11386">
                  <a:moveTo>
                    <a:pt x="0" y="1"/>
                  </a:moveTo>
                  <a:cubicBezTo>
                    <a:pt x="0" y="1"/>
                    <a:pt x="0" y="20"/>
                    <a:pt x="20" y="20"/>
                  </a:cubicBezTo>
                  <a:lnTo>
                    <a:pt x="0" y="1"/>
                  </a:lnTo>
                  <a:close/>
                  <a:moveTo>
                    <a:pt x="20" y="1"/>
                  </a:moveTo>
                  <a:lnTo>
                    <a:pt x="20" y="20"/>
                  </a:lnTo>
                  <a:lnTo>
                    <a:pt x="115" y="115"/>
                  </a:lnTo>
                  <a:cubicBezTo>
                    <a:pt x="124" y="123"/>
                    <a:pt x="133" y="130"/>
                    <a:pt x="143" y="138"/>
                  </a:cubicBezTo>
                  <a:lnTo>
                    <a:pt x="143" y="138"/>
                  </a:lnTo>
                  <a:cubicBezTo>
                    <a:pt x="99" y="93"/>
                    <a:pt x="58" y="47"/>
                    <a:pt x="20" y="1"/>
                  </a:cubicBezTo>
                  <a:close/>
                  <a:moveTo>
                    <a:pt x="143" y="138"/>
                  </a:moveTo>
                  <a:cubicBezTo>
                    <a:pt x="207" y="204"/>
                    <a:pt x="275" y="268"/>
                    <a:pt x="343" y="324"/>
                  </a:cubicBezTo>
                  <a:cubicBezTo>
                    <a:pt x="457" y="439"/>
                    <a:pt x="572" y="534"/>
                    <a:pt x="686" y="648"/>
                  </a:cubicBezTo>
                  <a:cubicBezTo>
                    <a:pt x="933" y="857"/>
                    <a:pt x="1181" y="1086"/>
                    <a:pt x="1447" y="1295"/>
                  </a:cubicBezTo>
                  <a:cubicBezTo>
                    <a:pt x="1942" y="1714"/>
                    <a:pt x="2475" y="2133"/>
                    <a:pt x="2932" y="2552"/>
                  </a:cubicBezTo>
                  <a:cubicBezTo>
                    <a:pt x="3389" y="2952"/>
                    <a:pt x="3846" y="3370"/>
                    <a:pt x="4322" y="3789"/>
                  </a:cubicBezTo>
                  <a:cubicBezTo>
                    <a:pt x="4589" y="4018"/>
                    <a:pt x="4855" y="4265"/>
                    <a:pt x="5122" y="4475"/>
                  </a:cubicBezTo>
                  <a:cubicBezTo>
                    <a:pt x="5426" y="4722"/>
                    <a:pt x="5731" y="4951"/>
                    <a:pt x="6035" y="5179"/>
                  </a:cubicBezTo>
                  <a:cubicBezTo>
                    <a:pt x="6607" y="5617"/>
                    <a:pt x="7197" y="6055"/>
                    <a:pt x="7806" y="6493"/>
                  </a:cubicBezTo>
                  <a:cubicBezTo>
                    <a:pt x="8130" y="6702"/>
                    <a:pt x="8434" y="6912"/>
                    <a:pt x="8758" y="7121"/>
                  </a:cubicBezTo>
                  <a:lnTo>
                    <a:pt x="9215" y="7445"/>
                  </a:lnTo>
                  <a:cubicBezTo>
                    <a:pt x="9348" y="7521"/>
                    <a:pt x="9481" y="7597"/>
                    <a:pt x="9615" y="7673"/>
                  </a:cubicBezTo>
                  <a:cubicBezTo>
                    <a:pt x="9919" y="7863"/>
                    <a:pt x="10224" y="8035"/>
                    <a:pt x="10547" y="8206"/>
                  </a:cubicBezTo>
                  <a:cubicBezTo>
                    <a:pt x="10814" y="8358"/>
                    <a:pt x="11100" y="8511"/>
                    <a:pt x="11385" y="8644"/>
                  </a:cubicBezTo>
                  <a:lnTo>
                    <a:pt x="11366" y="8625"/>
                  </a:lnTo>
                  <a:cubicBezTo>
                    <a:pt x="10871" y="8073"/>
                    <a:pt x="10319" y="7559"/>
                    <a:pt x="9767" y="7064"/>
                  </a:cubicBezTo>
                  <a:cubicBezTo>
                    <a:pt x="9291" y="6664"/>
                    <a:pt x="8815" y="6264"/>
                    <a:pt x="8339" y="5883"/>
                  </a:cubicBezTo>
                  <a:cubicBezTo>
                    <a:pt x="7768" y="5408"/>
                    <a:pt x="7140" y="4951"/>
                    <a:pt x="6530" y="4551"/>
                  </a:cubicBezTo>
                  <a:cubicBezTo>
                    <a:pt x="5921" y="4132"/>
                    <a:pt x="5312" y="3732"/>
                    <a:pt x="4703" y="3313"/>
                  </a:cubicBezTo>
                  <a:cubicBezTo>
                    <a:pt x="4094" y="2914"/>
                    <a:pt x="3503" y="2476"/>
                    <a:pt x="2894" y="2057"/>
                  </a:cubicBezTo>
                  <a:cubicBezTo>
                    <a:pt x="2285" y="1657"/>
                    <a:pt x="1657" y="1257"/>
                    <a:pt x="1048" y="819"/>
                  </a:cubicBezTo>
                  <a:cubicBezTo>
                    <a:pt x="734" y="598"/>
                    <a:pt x="438" y="376"/>
                    <a:pt x="143" y="1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a:off x="4484175" y="4436800"/>
              <a:ext cx="261300" cy="62500"/>
            </a:xfrm>
            <a:custGeom>
              <a:rect b="b" l="l" r="r" t="t"/>
              <a:pathLst>
                <a:path extrusionOk="0" h="2500" w="10452">
                  <a:moveTo>
                    <a:pt x="158" y="0"/>
                  </a:moveTo>
                  <a:cubicBezTo>
                    <a:pt x="105" y="0"/>
                    <a:pt x="52" y="2"/>
                    <a:pt x="0" y="5"/>
                  </a:cubicBezTo>
                  <a:lnTo>
                    <a:pt x="0" y="24"/>
                  </a:lnTo>
                  <a:lnTo>
                    <a:pt x="95" y="43"/>
                  </a:lnTo>
                  <a:cubicBezTo>
                    <a:pt x="171" y="62"/>
                    <a:pt x="248" y="81"/>
                    <a:pt x="324" y="100"/>
                  </a:cubicBezTo>
                  <a:cubicBezTo>
                    <a:pt x="590" y="196"/>
                    <a:pt x="838" y="291"/>
                    <a:pt x="1142" y="386"/>
                  </a:cubicBezTo>
                  <a:cubicBezTo>
                    <a:pt x="1428" y="500"/>
                    <a:pt x="1733" y="595"/>
                    <a:pt x="2037" y="691"/>
                  </a:cubicBezTo>
                  <a:cubicBezTo>
                    <a:pt x="2703" y="919"/>
                    <a:pt x="3370" y="1128"/>
                    <a:pt x="4055" y="1300"/>
                  </a:cubicBezTo>
                  <a:cubicBezTo>
                    <a:pt x="4741" y="1471"/>
                    <a:pt x="5407" y="1623"/>
                    <a:pt x="6092" y="1738"/>
                  </a:cubicBezTo>
                  <a:cubicBezTo>
                    <a:pt x="6416" y="1795"/>
                    <a:pt x="6739" y="1852"/>
                    <a:pt x="7082" y="1909"/>
                  </a:cubicBezTo>
                  <a:cubicBezTo>
                    <a:pt x="7406" y="1947"/>
                    <a:pt x="7748" y="2004"/>
                    <a:pt x="8072" y="2061"/>
                  </a:cubicBezTo>
                  <a:lnTo>
                    <a:pt x="9081" y="2214"/>
                  </a:lnTo>
                  <a:cubicBezTo>
                    <a:pt x="9424" y="2271"/>
                    <a:pt x="9767" y="2309"/>
                    <a:pt x="10090" y="2366"/>
                  </a:cubicBezTo>
                  <a:cubicBezTo>
                    <a:pt x="10166" y="2385"/>
                    <a:pt x="10223" y="2404"/>
                    <a:pt x="10300" y="2423"/>
                  </a:cubicBezTo>
                  <a:lnTo>
                    <a:pt x="10307" y="2425"/>
                  </a:lnTo>
                  <a:lnTo>
                    <a:pt x="10307" y="2425"/>
                  </a:lnTo>
                  <a:cubicBezTo>
                    <a:pt x="10222" y="2387"/>
                    <a:pt x="10137" y="2359"/>
                    <a:pt x="10052" y="2347"/>
                  </a:cubicBezTo>
                  <a:lnTo>
                    <a:pt x="9709" y="2271"/>
                  </a:lnTo>
                  <a:lnTo>
                    <a:pt x="9119" y="2157"/>
                  </a:lnTo>
                  <a:cubicBezTo>
                    <a:pt x="8738" y="2080"/>
                    <a:pt x="8358" y="1985"/>
                    <a:pt x="7977" y="1890"/>
                  </a:cubicBezTo>
                  <a:cubicBezTo>
                    <a:pt x="7653" y="1814"/>
                    <a:pt x="7349" y="1738"/>
                    <a:pt x="7025" y="1662"/>
                  </a:cubicBezTo>
                  <a:lnTo>
                    <a:pt x="6016" y="1395"/>
                  </a:lnTo>
                  <a:cubicBezTo>
                    <a:pt x="5331" y="1205"/>
                    <a:pt x="4607" y="1052"/>
                    <a:pt x="3941" y="881"/>
                  </a:cubicBezTo>
                  <a:cubicBezTo>
                    <a:pt x="3256" y="710"/>
                    <a:pt x="2589" y="500"/>
                    <a:pt x="1923" y="348"/>
                  </a:cubicBezTo>
                  <a:cubicBezTo>
                    <a:pt x="1599" y="253"/>
                    <a:pt x="1257" y="177"/>
                    <a:pt x="933" y="100"/>
                  </a:cubicBezTo>
                  <a:cubicBezTo>
                    <a:pt x="681" y="37"/>
                    <a:pt x="415" y="0"/>
                    <a:pt x="158" y="0"/>
                  </a:cubicBezTo>
                  <a:close/>
                  <a:moveTo>
                    <a:pt x="10307" y="2425"/>
                  </a:moveTo>
                  <a:cubicBezTo>
                    <a:pt x="10356" y="2447"/>
                    <a:pt x="10404" y="2472"/>
                    <a:pt x="10452" y="2499"/>
                  </a:cubicBezTo>
                  <a:lnTo>
                    <a:pt x="10414" y="2461"/>
                  </a:lnTo>
                  <a:lnTo>
                    <a:pt x="10376" y="2442"/>
                  </a:lnTo>
                  <a:lnTo>
                    <a:pt x="10307" y="242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3"/>
            <p:cNvSpPr/>
            <p:nvPr/>
          </p:nvSpPr>
          <p:spPr>
            <a:xfrm>
              <a:off x="4604575" y="4501175"/>
              <a:ext cx="137575" cy="58550"/>
            </a:xfrm>
            <a:custGeom>
              <a:rect b="b" l="l" r="r" t="t"/>
              <a:pathLst>
                <a:path extrusionOk="0" h="2342" w="5503">
                  <a:moveTo>
                    <a:pt x="5484" y="0"/>
                  </a:moveTo>
                  <a:lnTo>
                    <a:pt x="5426" y="38"/>
                  </a:lnTo>
                  <a:lnTo>
                    <a:pt x="5407" y="57"/>
                  </a:lnTo>
                  <a:cubicBezTo>
                    <a:pt x="5255" y="115"/>
                    <a:pt x="5103" y="172"/>
                    <a:pt x="4951" y="229"/>
                  </a:cubicBezTo>
                  <a:cubicBezTo>
                    <a:pt x="4398" y="381"/>
                    <a:pt x="3827" y="514"/>
                    <a:pt x="3275" y="705"/>
                  </a:cubicBezTo>
                  <a:cubicBezTo>
                    <a:pt x="2666" y="895"/>
                    <a:pt x="2076" y="1143"/>
                    <a:pt x="1486" y="1428"/>
                  </a:cubicBezTo>
                  <a:cubicBezTo>
                    <a:pt x="1238" y="1580"/>
                    <a:pt x="991" y="1714"/>
                    <a:pt x="743" y="1885"/>
                  </a:cubicBezTo>
                  <a:cubicBezTo>
                    <a:pt x="496" y="2037"/>
                    <a:pt x="229" y="2171"/>
                    <a:pt x="1" y="2342"/>
                  </a:cubicBezTo>
                  <a:lnTo>
                    <a:pt x="20" y="2342"/>
                  </a:lnTo>
                  <a:cubicBezTo>
                    <a:pt x="267" y="2285"/>
                    <a:pt x="496" y="2228"/>
                    <a:pt x="724" y="2152"/>
                  </a:cubicBezTo>
                  <a:cubicBezTo>
                    <a:pt x="953" y="2056"/>
                    <a:pt x="1181" y="1961"/>
                    <a:pt x="1390" y="1847"/>
                  </a:cubicBezTo>
                  <a:lnTo>
                    <a:pt x="1695" y="1714"/>
                  </a:lnTo>
                  <a:cubicBezTo>
                    <a:pt x="1809" y="1657"/>
                    <a:pt x="1904" y="1619"/>
                    <a:pt x="2019" y="1561"/>
                  </a:cubicBezTo>
                  <a:cubicBezTo>
                    <a:pt x="2609" y="1314"/>
                    <a:pt x="3161" y="1047"/>
                    <a:pt x="3732" y="819"/>
                  </a:cubicBezTo>
                  <a:cubicBezTo>
                    <a:pt x="4037" y="667"/>
                    <a:pt x="4341" y="552"/>
                    <a:pt x="4646" y="438"/>
                  </a:cubicBezTo>
                  <a:cubicBezTo>
                    <a:pt x="4779" y="381"/>
                    <a:pt x="4893" y="343"/>
                    <a:pt x="5008" y="286"/>
                  </a:cubicBezTo>
                  <a:lnTo>
                    <a:pt x="5255" y="172"/>
                  </a:lnTo>
                  <a:cubicBezTo>
                    <a:pt x="5331" y="134"/>
                    <a:pt x="5388" y="96"/>
                    <a:pt x="5465" y="38"/>
                  </a:cubicBezTo>
                  <a:cubicBezTo>
                    <a:pt x="5484" y="38"/>
                    <a:pt x="5503" y="19"/>
                    <a:pt x="5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4722625" y="4486525"/>
              <a:ext cx="101400" cy="197425"/>
            </a:xfrm>
            <a:custGeom>
              <a:rect b="b" l="l" r="r" t="t"/>
              <a:pathLst>
                <a:path extrusionOk="0" h="7897" w="4056">
                  <a:moveTo>
                    <a:pt x="5" y="1"/>
                  </a:moveTo>
                  <a:cubicBezTo>
                    <a:pt x="0" y="1"/>
                    <a:pt x="0" y="6"/>
                    <a:pt x="0" y="15"/>
                  </a:cubicBezTo>
                  <a:cubicBezTo>
                    <a:pt x="0" y="53"/>
                    <a:pt x="19" y="110"/>
                    <a:pt x="38" y="148"/>
                  </a:cubicBezTo>
                  <a:lnTo>
                    <a:pt x="76" y="263"/>
                  </a:lnTo>
                  <a:lnTo>
                    <a:pt x="133" y="453"/>
                  </a:lnTo>
                  <a:cubicBezTo>
                    <a:pt x="514" y="1748"/>
                    <a:pt x="990" y="3023"/>
                    <a:pt x="1542" y="4261"/>
                  </a:cubicBezTo>
                  <a:cubicBezTo>
                    <a:pt x="1828" y="4889"/>
                    <a:pt x="2151" y="5479"/>
                    <a:pt x="2513" y="6050"/>
                  </a:cubicBezTo>
                  <a:cubicBezTo>
                    <a:pt x="2608" y="6222"/>
                    <a:pt x="2742" y="6393"/>
                    <a:pt x="2856" y="6526"/>
                  </a:cubicBezTo>
                  <a:cubicBezTo>
                    <a:pt x="2951" y="6678"/>
                    <a:pt x="3103" y="6831"/>
                    <a:pt x="3198" y="6983"/>
                  </a:cubicBezTo>
                  <a:cubicBezTo>
                    <a:pt x="3294" y="7116"/>
                    <a:pt x="3427" y="7231"/>
                    <a:pt x="3541" y="7345"/>
                  </a:cubicBezTo>
                  <a:cubicBezTo>
                    <a:pt x="3693" y="7535"/>
                    <a:pt x="3865" y="7707"/>
                    <a:pt x="4017" y="7878"/>
                  </a:cubicBezTo>
                  <a:lnTo>
                    <a:pt x="4055" y="7897"/>
                  </a:lnTo>
                  <a:cubicBezTo>
                    <a:pt x="3979" y="7687"/>
                    <a:pt x="3884" y="7497"/>
                    <a:pt x="3808" y="7288"/>
                  </a:cubicBezTo>
                  <a:cubicBezTo>
                    <a:pt x="3751" y="7154"/>
                    <a:pt x="3693" y="7021"/>
                    <a:pt x="3617" y="6869"/>
                  </a:cubicBezTo>
                  <a:lnTo>
                    <a:pt x="3522" y="6621"/>
                  </a:lnTo>
                  <a:cubicBezTo>
                    <a:pt x="3465" y="6507"/>
                    <a:pt x="3408" y="6374"/>
                    <a:pt x="3370" y="6241"/>
                  </a:cubicBezTo>
                  <a:cubicBezTo>
                    <a:pt x="3313" y="6107"/>
                    <a:pt x="3256" y="5993"/>
                    <a:pt x="3198" y="5860"/>
                  </a:cubicBezTo>
                  <a:cubicBezTo>
                    <a:pt x="3027" y="5460"/>
                    <a:pt x="2856" y="5079"/>
                    <a:pt x="2684" y="4699"/>
                  </a:cubicBezTo>
                  <a:cubicBezTo>
                    <a:pt x="2532" y="4375"/>
                    <a:pt x="2380" y="4070"/>
                    <a:pt x="2208" y="3747"/>
                  </a:cubicBezTo>
                  <a:cubicBezTo>
                    <a:pt x="2037" y="3423"/>
                    <a:pt x="1847" y="3118"/>
                    <a:pt x="1637" y="2814"/>
                  </a:cubicBezTo>
                  <a:cubicBezTo>
                    <a:pt x="1276" y="2243"/>
                    <a:pt x="914" y="1691"/>
                    <a:pt x="571" y="1119"/>
                  </a:cubicBezTo>
                  <a:cubicBezTo>
                    <a:pt x="381" y="777"/>
                    <a:pt x="209" y="453"/>
                    <a:pt x="57" y="110"/>
                  </a:cubicBezTo>
                  <a:cubicBezTo>
                    <a:pt x="38" y="91"/>
                    <a:pt x="38" y="53"/>
                    <a:pt x="38" y="34"/>
                  </a:cubicBezTo>
                  <a:lnTo>
                    <a:pt x="38" y="15"/>
                  </a:lnTo>
                  <a:cubicBezTo>
                    <a:pt x="19" y="6"/>
                    <a:pt x="10" y="1"/>
                    <a:pt x="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33"/>
          <p:cNvSpPr txBox="1"/>
          <p:nvPr>
            <p:ph type="title"/>
          </p:nvPr>
        </p:nvSpPr>
        <p:spPr>
          <a:xfrm>
            <a:off x="2906563" y="741675"/>
            <a:ext cx="5524200" cy="1840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119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9" name="Google Shape;949;p33"/>
          <p:cNvSpPr txBox="1"/>
          <p:nvPr>
            <p:ph idx="1" type="subTitle"/>
          </p:nvPr>
        </p:nvSpPr>
        <p:spPr>
          <a:xfrm>
            <a:off x="2906688" y="2582475"/>
            <a:ext cx="5524200" cy="765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8_1_1_1_1">
    <p:spTree>
      <p:nvGrpSpPr>
        <p:cNvPr id="950" name="Shape 950"/>
        <p:cNvGrpSpPr/>
        <p:nvPr/>
      </p:nvGrpSpPr>
      <p:grpSpPr>
        <a:xfrm>
          <a:off x="0" y="0"/>
          <a:ext cx="0" cy="0"/>
          <a:chOff x="0" y="0"/>
          <a:chExt cx="0" cy="0"/>
        </a:xfrm>
      </p:grpSpPr>
      <p:sp>
        <p:nvSpPr>
          <p:cNvPr id="951" name="Google Shape;951;p34"/>
          <p:cNvSpPr txBox="1"/>
          <p:nvPr>
            <p:ph type="title"/>
          </p:nvPr>
        </p:nvSpPr>
        <p:spPr>
          <a:xfrm>
            <a:off x="4667250" y="1029163"/>
            <a:ext cx="3619500" cy="1680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2" name="Google Shape;952;p34"/>
          <p:cNvSpPr txBox="1"/>
          <p:nvPr>
            <p:ph idx="1" type="subTitle"/>
          </p:nvPr>
        </p:nvSpPr>
        <p:spPr>
          <a:xfrm>
            <a:off x="4667250" y="2872038"/>
            <a:ext cx="3619500" cy="124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3" name="Google Shape;953;p34"/>
          <p:cNvSpPr/>
          <p:nvPr/>
        </p:nvSpPr>
        <p:spPr>
          <a:xfrm flipH="1" rot="4073157">
            <a:off x="7156821" y="-676484"/>
            <a:ext cx="1025718" cy="1674253"/>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4" name="Google Shape;954;p34"/>
          <p:cNvGrpSpPr/>
          <p:nvPr/>
        </p:nvGrpSpPr>
        <p:grpSpPr>
          <a:xfrm flipH="1" rot="-8168602">
            <a:off x="6509603" y="-402963"/>
            <a:ext cx="4371792" cy="2227942"/>
            <a:chOff x="-5085215" y="9783160"/>
            <a:chExt cx="2803872" cy="1428836"/>
          </a:xfrm>
        </p:grpSpPr>
        <p:sp>
          <p:nvSpPr>
            <p:cNvPr id="955" name="Google Shape;955;p34"/>
            <p:cNvSpPr/>
            <p:nvPr/>
          </p:nvSpPr>
          <p:spPr>
            <a:xfrm>
              <a:off x="-3677544" y="10289279"/>
              <a:ext cx="1396201" cy="922716"/>
            </a:xfrm>
            <a:custGeom>
              <a:rect b="b" l="l" r="r" t="t"/>
              <a:pathLst>
                <a:path extrusionOk="0" h="10120" w="15313">
                  <a:moveTo>
                    <a:pt x="11261" y="0"/>
                  </a:moveTo>
                  <a:cubicBezTo>
                    <a:pt x="10730" y="0"/>
                    <a:pt x="10238" y="86"/>
                    <a:pt x="9853" y="310"/>
                  </a:cubicBezTo>
                  <a:cubicBezTo>
                    <a:pt x="3370" y="2877"/>
                    <a:pt x="1" y="10119"/>
                    <a:pt x="1" y="10119"/>
                  </a:cubicBezTo>
                  <a:lnTo>
                    <a:pt x="4325" y="8029"/>
                  </a:lnTo>
                  <a:lnTo>
                    <a:pt x="3430" y="6878"/>
                  </a:lnTo>
                  <a:lnTo>
                    <a:pt x="4863" y="7688"/>
                  </a:lnTo>
                  <a:cubicBezTo>
                    <a:pt x="5477" y="7253"/>
                    <a:pt x="7703" y="6187"/>
                    <a:pt x="7703" y="6187"/>
                  </a:cubicBezTo>
                  <a:lnTo>
                    <a:pt x="6620" y="4848"/>
                  </a:lnTo>
                  <a:lnTo>
                    <a:pt x="6620" y="4848"/>
                  </a:lnTo>
                  <a:cubicBezTo>
                    <a:pt x="7055" y="4865"/>
                    <a:pt x="8360" y="5752"/>
                    <a:pt x="8360" y="5752"/>
                  </a:cubicBezTo>
                  <a:cubicBezTo>
                    <a:pt x="8983" y="5402"/>
                    <a:pt x="11602" y="3833"/>
                    <a:pt x="11602" y="3833"/>
                  </a:cubicBezTo>
                  <a:lnTo>
                    <a:pt x="9554" y="2127"/>
                  </a:lnTo>
                  <a:cubicBezTo>
                    <a:pt x="9637" y="2094"/>
                    <a:pt x="9736" y="2079"/>
                    <a:pt x="9846" y="2079"/>
                  </a:cubicBezTo>
                  <a:cubicBezTo>
                    <a:pt x="10774" y="2079"/>
                    <a:pt x="12531" y="3108"/>
                    <a:pt x="12531" y="3108"/>
                  </a:cubicBezTo>
                  <a:lnTo>
                    <a:pt x="15312" y="992"/>
                  </a:lnTo>
                  <a:cubicBezTo>
                    <a:pt x="15312" y="992"/>
                    <a:pt x="13063" y="0"/>
                    <a:pt x="11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3677545" y="10308524"/>
              <a:ext cx="985493" cy="903459"/>
            </a:xfrm>
            <a:custGeom>
              <a:rect b="b" l="l" r="r" t="t"/>
              <a:pathLst>
                <a:path extrusionOk="0" fill="none" h="10101" w="10843">
                  <a:moveTo>
                    <a:pt x="1" y="10100"/>
                  </a:moveTo>
                  <a:cubicBezTo>
                    <a:pt x="112" y="9896"/>
                    <a:pt x="4180" y="3225"/>
                    <a:pt x="10842"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3031421" y="10513437"/>
              <a:ext cx="276407" cy="206206"/>
            </a:xfrm>
            <a:custGeom>
              <a:rect b="b" l="l" r="r" t="t"/>
              <a:pathLst>
                <a:path extrusionOk="0" fill="none" h="2295" w="3132">
                  <a:moveTo>
                    <a:pt x="1" y="0"/>
                  </a:moveTo>
                  <a:cubicBezTo>
                    <a:pt x="1" y="0"/>
                    <a:pt x="2500" y="1109"/>
                    <a:pt x="3131" y="2295"/>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2756816" y="10339117"/>
              <a:ext cx="382094" cy="111450"/>
            </a:xfrm>
            <a:custGeom>
              <a:rect b="b" l="l" r="r" t="t"/>
              <a:pathLst>
                <a:path extrusionOk="0" fill="none" h="1255" w="4402">
                  <a:moveTo>
                    <a:pt x="0" y="0"/>
                  </a:moveTo>
                  <a:cubicBezTo>
                    <a:pt x="0" y="0"/>
                    <a:pt x="3335" y="214"/>
                    <a:pt x="4402" y="125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3269257" y="10710241"/>
              <a:ext cx="178981" cy="200773"/>
            </a:xfrm>
            <a:custGeom>
              <a:rect b="b" l="l" r="r" t="t"/>
              <a:pathLst>
                <a:path extrusionOk="0" fill="none" h="2202" w="1963">
                  <a:moveTo>
                    <a:pt x="1" y="0"/>
                  </a:moveTo>
                  <a:lnTo>
                    <a:pt x="1963" y="220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3728876" y="9783160"/>
              <a:ext cx="860260" cy="1414801"/>
            </a:xfrm>
            <a:custGeom>
              <a:rect b="b" l="l" r="r" t="t"/>
              <a:pathLst>
                <a:path extrusionOk="0" h="15517" w="9435">
                  <a:moveTo>
                    <a:pt x="9435" y="1"/>
                  </a:moveTo>
                  <a:cubicBezTo>
                    <a:pt x="9435" y="1"/>
                    <a:pt x="5340" y="427"/>
                    <a:pt x="4360" y="2116"/>
                  </a:cubicBezTo>
                  <a:cubicBezTo>
                    <a:pt x="1" y="7567"/>
                    <a:pt x="683" y="15517"/>
                    <a:pt x="683" y="15517"/>
                  </a:cubicBezTo>
                  <a:lnTo>
                    <a:pt x="3396" y="11559"/>
                  </a:lnTo>
                  <a:lnTo>
                    <a:pt x="2048" y="11004"/>
                  </a:lnTo>
                  <a:lnTo>
                    <a:pt x="3694" y="11004"/>
                  </a:lnTo>
                  <a:cubicBezTo>
                    <a:pt x="4010" y="10313"/>
                    <a:pt x="5417" y="8283"/>
                    <a:pt x="5417" y="8283"/>
                  </a:cubicBezTo>
                  <a:lnTo>
                    <a:pt x="3805" y="7661"/>
                  </a:lnTo>
                  <a:cubicBezTo>
                    <a:pt x="3979" y="7570"/>
                    <a:pt x="4386" y="7544"/>
                    <a:pt x="4785" y="7544"/>
                  </a:cubicBezTo>
                  <a:cubicBezTo>
                    <a:pt x="5283" y="7544"/>
                    <a:pt x="5767" y="7584"/>
                    <a:pt x="5767" y="7584"/>
                  </a:cubicBezTo>
                  <a:cubicBezTo>
                    <a:pt x="6134" y="6970"/>
                    <a:pt x="7627" y="4308"/>
                    <a:pt x="7627" y="4308"/>
                  </a:cubicBezTo>
                  <a:lnTo>
                    <a:pt x="4999" y="3839"/>
                  </a:lnTo>
                  <a:cubicBezTo>
                    <a:pt x="5482" y="3230"/>
                    <a:pt x="7712" y="3208"/>
                    <a:pt x="8032" y="3208"/>
                  </a:cubicBezTo>
                  <a:cubicBezTo>
                    <a:pt x="8057" y="3208"/>
                    <a:pt x="8070" y="3208"/>
                    <a:pt x="8070" y="3208"/>
                  </a:cubicBezTo>
                  <a:lnTo>
                    <a:pt x="94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3668148" y="9928663"/>
              <a:ext cx="402184" cy="1269283"/>
            </a:xfrm>
            <a:custGeom>
              <a:rect b="b" l="l" r="r" t="t"/>
              <a:pathLst>
                <a:path extrusionOk="0" fill="none" h="14144" w="4411">
                  <a:moveTo>
                    <a:pt x="17" y="14144"/>
                  </a:moveTo>
                  <a:cubicBezTo>
                    <a:pt x="0" y="13913"/>
                    <a:pt x="230" y="6108"/>
                    <a:pt x="441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3462915" y="10247521"/>
              <a:ext cx="352492" cy="65374"/>
            </a:xfrm>
            <a:custGeom>
              <a:rect b="b" l="l" r="r" t="t"/>
              <a:pathLst>
                <a:path extrusionOk="0" fill="none" h="717" w="3866">
                  <a:moveTo>
                    <a:pt x="1" y="282"/>
                  </a:moveTo>
                  <a:cubicBezTo>
                    <a:pt x="1" y="282"/>
                    <a:pt x="2722" y="0"/>
                    <a:pt x="3865"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rot="-98">
              <a:off x="-3303029" y="9856280"/>
              <a:ext cx="388538" cy="133852"/>
            </a:xfrm>
            <a:custGeom>
              <a:rect b="b" l="l" r="r" t="t"/>
              <a:pathLst>
                <a:path extrusionOk="0" fill="none" h="1468" w="4436">
                  <a:moveTo>
                    <a:pt x="0" y="1468"/>
                  </a:moveTo>
                  <a:cubicBezTo>
                    <a:pt x="0" y="1468"/>
                    <a:pt x="2994" y="0"/>
                    <a:pt x="4436"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3562388" y="10560164"/>
              <a:ext cx="255935" cy="84795"/>
            </a:xfrm>
            <a:custGeom>
              <a:rect b="b" l="l" r="r" t="t"/>
              <a:pathLst>
                <a:path extrusionOk="0" fill="none" h="930" w="2807">
                  <a:moveTo>
                    <a:pt x="0" y="0"/>
                  </a:moveTo>
                  <a:lnTo>
                    <a:pt x="2807"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4442787" y="9783160"/>
              <a:ext cx="859439" cy="1414801"/>
            </a:xfrm>
            <a:custGeom>
              <a:rect b="b" l="l" r="r" t="t"/>
              <a:pathLst>
                <a:path extrusionOk="0" h="15517" w="9426">
                  <a:moveTo>
                    <a:pt x="0" y="1"/>
                  </a:moveTo>
                  <a:lnTo>
                    <a:pt x="1365" y="3208"/>
                  </a:lnTo>
                  <a:cubicBezTo>
                    <a:pt x="1365" y="3208"/>
                    <a:pt x="1378" y="3208"/>
                    <a:pt x="1403" y="3208"/>
                  </a:cubicBezTo>
                  <a:cubicBezTo>
                    <a:pt x="1722" y="3208"/>
                    <a:pt x="3945" y="3230"/>
                    <a:pt x="4436" y="3839"/>
                  </a:cubicBezTo>
                  <a:lnTo>
                    <a:pt x="1800" y="4308"/>
                  </a:lnTo>
                  <a:cubicBezTo>
                    <a:pt x="1800" y="4308"/>
                    <a:pt x="3293" y="6970"/>
                    <a:pt x="3668" y="7584"/>
                  </a:cubicBezTo>
                  <a:cubicBezTo>
                    <a:pt x="3668" y="7584"/>
                    <a:pt x="4152" y="7544"/>
                    <a:pt x="4649" y="7544"/>
                  </a:cubicBezTo>
                  <a:cubicBezTo>
                    <a:pt x="5046" y="7544"/>
                    <a:pt x="5451" y="7570"/>
                    <a:pt x="5621" y="7661"/>
                  </a:cubicBezTo>
                  <a:lnTo>
                    <a:pt x="4009" y="8283"/>
                  </a:lnTo>
                  <a:cubicBezTo>
                    <a:pt x="4009" y="8283"/>
                    <a:pt x="5425" y="10313"/>
                    <a:pt x="5741" y="11004"/>
                  </a:cubicBezTo>
                  <a:lnTo>
                    <a:pt x="7379" y="11004"/>
                  </a:lnTo>
                  <a:lnTo>
                    <a:pt x="6039" y="11559"/>
                  </a:lnTo>
                  <a:lnTo>
                    <a:pt x="8752" y="15517"/>
                  </a:lnTo>
                  <a:cubicBezTo>
                    <a:pt x="8752" y="15517"/>
                    <a:pt x="9426" y="7567"/>
                    <a:pt x="5075" y="2116"/>
                  </a:cubicBezTo>
                  <a:cubicBezTo>
                    <a:pt x="4095" y="427"/>
                    <a:pt x="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4025195" y="9944299"/>
              <a:ext cx="381201" cy="1253689"/>
            </a:xfrm>
            <a:custGeom>
              <a:rect b="b" l="l" r="r" t="t"/>
              <a:pathLst>
                <a:path extrusionOk="0" fill="none" h="14144" w="4403">
                  <a:moveTo>
                    <a:pt x="4394" y="14144"/>
                  </a:moveTo>
                  <a:cubicBezTo>
                    <a:pt x="4402" y="13913"/>
                    <a:pt x="4181" y="610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4200987" y="10247521"/>
              <a:ext cx="351672" cy="65374"/>
            </a:xfrm>
            <a:custGeom>
              <a:rect b="b" l="l" r="r" t="t"/>
              <a:pathLst>
                <a:path extrusionOk="0" fill="none" h="717" w="3857">
                  <a:moveTo>
                    <a:pt x="3857" y="282"/>
                  </a:moveTo>
                  <a:cubicBezTo>
                    <a:pt x="3857" y="282"/>
                    <a:pt x="1135" y="0"/>
                    <a:pt x="1"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4397746" y="9856283"/>
              <a:ext cx="405284" cy="133849"/>
            </a:xfrm>
            <a:custGeom>
              <a:rect b="b" l="l" r="r" t="t"/>
              <a:pathLst>
                <a:path extrusionOk="0" fill="none" h="1468" w="4445">
                  <a:moveTo>
                    <a:pt x="4445" y="1468"/>
                  </a:moveTo>
                  <a:cubicBezTo>
                    <a:pt x="4445" y="1468"/>
                    <a:pt x="1451" y="0"/>
                    <a:pt x="1"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4004958" y="10560164"/>
              <a:ext cx="255206" cy="84795"/>
            </a:xfrm>
            <a:custGeom>
              <a:rect b="b" l="l" r="r" t="t"/>
              <a:pathLst>
                <a:path extrusionOk="0" fill="none" h="930" w="2799">
                  <a:moveTo>
                    <a:pt x="2798" y="0"/>
                  </a:moveTo>
                  <a:lnTo>
                    <a:pt x="1"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5085215" y="10335962"/>
              <a:ext cx="1436593" cy="869013"/>
            </a:xfrm>
            <a:custGeom>
              <a:rect b="b" l="l" r="r" t="t"/>
              <a:pathLst>
                <a:path extrusionOk="0" h="9531" w="15756">
                  <a:moveTo>
                    <a:pt x="4231" y="1"/>
                  </a:moveTo>
                  <a:cubicBezTo>
                    <a:pt x="2393" y="1"/>
                    <a:pt x="0" y="1205"/>
                    <a:pt x="0" y="1205"/>
                  </a:cubicBezTo>
                  <a:lnTo>
                    <a:pt x="2892" y="3167"/>
                  </a:lnTo>
                  <a:cubicBezTo>
                    <a:pt x="2892" y="3167"/>
                    <a:pt x="4665" y="1999"/>
                    <a:pt x="5576" y="1999"/>
                  </a:cubicBezTo>
                  <a:cubicBezTo>
                    <a:pt x="5662" y="1999"/>
                    <a:pt x="5741" y="2010"/>
                    <a:pt x="5809" y="2033"/>
                  </a:cubicBezTo>
                  <a:lnTo>
                    <a:pt x="3856" y="3850"/>
                  </a:lnTo>
                  <a:cubicBezTo>
                    <a:pt x="3856" y="3850"/>
                    <a:pt x="6543" y="5274"/>
                    <a:pt x="7191" y="5598"/>
                  </a:cubicBezTo>
                  <a:cubicBezTo>
                    <a:pt x="7191" y="5598"/>
                    <a:pt x="8445" y="4643"/>
                    <a:pt x="8880" y="4600"/>
                  </a:cubicBezTo>
                  <a:lnTo>
                    <a:pt x="8880" y="4600"/>
                  </a:lnTo>
                  <a:lnTo>
                    <a:pt x="7865" y="5999"/>
                  </a:lnTo>
                  <a:cubicBezTo>
                    <a:pt x="7865" y="5999"/>
                    <a:pt x="10143" y="6946"/>
                    <a:pt x="10782" y="7355"/>
                  </a:cubicBezTo>
                  <a:lnTo>
                    <a:pt x="12164" y="6468"/>
                  </a:lnTo>
                  <a:lnTo>
                    <a:pt x="11337" y="7662"/>
                  </a:lnTo>
                  <a:lnTo>
                    <a:pt x="15755" y="9531"/>
                  </a:lnTo>
                  <a:cubicBezTo>
                    <a:pt x="15755" y="9531"/>
                    <a:pt x="12028" y="2476"/>
                    <a:pt x="5417" y="241"/>
                  </a:cubicBezTo>
                  <a:cubicBezTo>
                    <a:pt x="5080" y="70"/>
                    <a:pt x="4672"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4655408" y="10350371"/>
              <a:ext cx="1006759" cy="854608"/>
            </a:xfrm>
            <a:custGeom>
              <a:rect b="b" l="l" r="r" t="t"/>
              <a:pathLst>
                <a:path extrusionOk="0" fill="none" h="9529" w="11346">
                  <a:moveTo>
                    <a:pt x="11345" y="9529"/>
                  </a:moveTo>
                  <a:cubicBezTo>
                    <a:pt x="11234" y="9324"/>
                    <a:pt x="6824" y="287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4595234" y="10537553"/>
              <a:ext cx="274627" cy="224114"/>
            </a:xfrm>
            <a:custGeom>
              <a:rect b="b" l="l" r="r" t="t"/>
              <a:pathLst>
                <a:path extrusionOk="0" fill="none" h="2458" w="3012">
                  <a:moveTo>
                    <a:pt x="3011" y="1"/>
                  </a:moveTo>
                  <a:cubicBezTo>
                    <a:pt x="3011" y="1"/>
                    <a:pt x="572" y="1238"/>
                    <a:pt x="0" y="245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4988842" y="10377356"/>
              <a:ext cx="395254" cy="134669"/>
            </a:xfrm>
            <a:custGeom>
              <a:rect b="b" l="l" r="r" t="t"/>
              <a:pathLst>
                <a:path extrusionOk="0" fill="none" h="1477" w="4335">
                  <a:moveTo>
                    <a:pt x="4334" y="1"/>
                  </a:moveTo>
                  <a:cubicBezTo>
                    <a:pt x="4334" y="1"/>
                    <a:pt x="1016" y="384"/>
                    <a:pt x="1" y="14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4250679" y="10725011"/>
              <a:ext cx="168861" cy="209344"/>
            </a:xfrm>
            <a:custGeom>
              <a:rect b="b" l="l" r="r" t="t"/>
              <a:pathLst>
                <a:path extrusionOk="0" fill="none" h="2296" w="1852">
                  <a:moveTo>
                    <a:pt x="1851" y="0"/>
                  </a:moveTo>
                  <a:lnTo>
                    <a:pt x="0" y="2295"/>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8_1_1_1_1_1">
    <p:spTree>
      <p:nvGrpSpPr>
        <p:cNvPr id="975" name="Shape 975"/>
        <p:cNvGrpSpPr/>
        <p:nvPr/>
      </p:nvGrpSpPr>
      <p:grpSpPr>
        <a:xfrm>
          <a:off x="0" y="0"/>
          <a:ext cx="0" cy="0"/>
          <a:chOff x="0" y="0"/>
          <a:chExt cx="0" cy="0"/>
        </a:xfrm>
      </p:grpSpPr>
      <p:sp>
        <p:nvSpPr>
          <p:cNvPr id="976" name="Google Shape;976;p35"/>
          <p:cNvSpPr/>
          <p:nvPr/>
        </p:nvSpPr>
        <p:spPr>
          <a:xfrm rot="-576418">
            <a:off x="-428503" y="3482653"/>
            <a:ext cx="2497514" cy="2172455"/>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flipH="1" rot="10800000">
            <a:off x="7127405" y="-65952"/>
            <a:ext cx="2019985" cy="1400949"/>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flipH="1" rot="10800000">
            <a:off x="6426048" y="-403600"/>
            <a:ext cx="2227198" cy="2087137"/>
          </a:xfrm>
          <a:custGeom>
            <a:rect b="b" l="l" r="r" t="t"/>
            <a:pathLst>
              <a:path extrusionOk="0" h="19521" w="20831">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flipH="1" rot="10800000">
            <a:off x="6454394" y="-355929"/>
            <a:ext cx="2102199" cy="2011840"/>
          </a:xfrm>
          <a:custGeom>
            <a:rect b="b" l="l" r="r" t="t"/>
            <a:pathLst>
              <a:path extrusionOk="0" fill="none" h="19075" w="19927">
                <a:moveTo>
                  <a:pt x="19927" y="19074"/>
                </a:moveTo>
                <a:cubicBezTo>
                  <a:pt x="19927" y="19074"/>
                  <a:pt x="11200" y="8719"/>
                  <a:pt x="7353" y="6023"/>
                </a:cubicBezTo>
                <a:cubicBezTo>
                  <a:pt x="3515" y="3319"/>
                  <a:pt x="1" y="1"/>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p:nvPr/>
        </p:nvSpPr>
        <p:spPr>
          <a:xfrm flipH="1" rot="10800000">
            <a:off x="8167057" y="91013"/>
            <a:ext cx="107" cy="362236"/>
          </a:xfrm>
          <a:custGeom>
            <a:rect b="b" l="l" r="r" t="t"/>
            <a:pathLst>
              <a:path extrusionOk="0" fill="none" h="3388" w="1">
                <a:moveTo>
                  <a:pt x="0" y="1"/>
                </a:moveTo>
                <a:lnTo>
                  <a:pt x="0" y="3387"/>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p:nvPr/>
        </p:nvSpPr>
        <p:spPr>
          <a:xfrm flipH="1" rot="10800000">
            <a:off x="7491246" y="262510"/>
            <a:ext cx="512669" cy="39346"/>
          </a:xfrm>
          <a:custGeom>
            <a:rect b="b" l="l" r="r" t="t"/>
            <a:pathLst>
              <a:path extrusionOk="0" fill="none" h="368" w="4795">
                <a:moveTo>
                  <a:pt x="4795" y="274"/>
                </a:moveTo>
                <a:cubicBezTo>
                  <a:pt x="4795" y="274"/>
                  <a:pt x="999" y="36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5"/>
          <p:cNvSpPr/>
          <p:nvPr/>
        </p:nvSpPr>
        <p:spPr>
          <a:xfrm flipH="1" rot="10800000">
            <a:off x="7604358" y="663773"/>
            <a:ext cx="42025" cy="331167"/>
          </a:xfrm>
          <a:custGeom>
            <a:rect b="b" l="l" r="r" t="t"/>
            <a:pathLst>
              <a:path extrusionOk="0" fill="none" h="3942" w="393">
                <a:moveTo>
                  <a:pt x="256" y="3941"/>
                </a:moveTo>
                <a:cubicBezTo>
                  <a:pt x="256" y="3941"/>
                  <a:pt x="393" y="1186"/>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flipH="1" rot="10800000">
            <a:off x="6868984" y="772284"/>
            <a:ext cx="622376" cy="121461"/>
          </a:xfrm>
          <a:custGeom>
            <a:rect b="b" l="l" r="r" t="t"/>
            <a:pathLst>
              <a:path extrusionOk="0" fill="none" h="1136" w="6160">
                <a:moveTo>
                  <a:pt x="6160" y="862"/>
                </a:moveTo>
                <a:cubicBezTo>
                  <a:pt x="6160" y="862"/>
                  <a:pt x="1818" y="1135"/>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flipH="1" rot="10800000">
            <a:off x="7127415" y="1062357"/>
            <a:ext cx="52918" cy="205167"/>
          </a:xfrm>
          <a:custGeom>
            <a:rect b="b" l="l" r="r" t="t"/>
            <a:pathLst>
              <a:path extrusionOk="0" fill="none" h="2517" w="495">
                <a:moveTo>
                  <a:pt x="495" y="2517"/>
                </a:moveTo>
                <a:cubicBezTo>
                  <a:pt x="495" y="2517"/>
                  <a:pt x="384" y="78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p:nvPr/>
        </p:nvSpPr>
        <p:spPr>
          <a:xfrm flipH="1" rot="10800000">
            <a:off x="6741236" y="1232777"/>
            <a:ext cx="201767" cy="34749"/>
          </a:xfrm>
          <a:custGeom>
            <a:rect b="b" l="l" r="r" t="t"/>
            <a:pathLst>
              <a:path extrusionOk="0" fill="none" h="325" w="1997">
                <a:moveTo>
                  <a:pt x="1997" y="324"/>
                </a:moveTo>
                <a:cubicBezTo>
                  <a:pt x="1997" y="324"/>
                  <a:pt x="581" y="273"/>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flipH="1" rot="10800000">
            <a:off x="5772155" y="-119046"/>
            <a:ext cx="1168552" cy="95318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flipH="1" rot="10800000">
            <a:off x="5799004" y="-85688"/>
            <a:ext cx="662846" cy="880583"/>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flipH="1" rot="10800000">
            <a:off x="5998410" y="117703"/>
            <a:ext cx="329078" cy="106954"/>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flipH="1" rot="10800000">
            <a:off x="6548626" y="-74563"/>
            <a:ext cx="164922" cy="299218"/>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5"/>
          <p:cNvSpPr/>
          <p:nvPr/>
        </p:nvSpPr>
        <p:spPr>
          <a:xfrm flipH="1" rot="10800000">
            <a:off x="8915235" y="988138"/>
            <a:ext cx="239068" cy="953170"/>
          </a:xfrm>
          <a:custGeom>
            <a:rect b="b" l="l" r="r" t="t"/>
            <a:pathLst>
              <a:path extrusionOk="0" h="8915" w="2236">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flipH="1" rot="10800000">
            <a:off x="6756554" y="-215524"/>
            <a:ext cx="1015182" cy="958943"/>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flipH="1" rot="10800000">
            <a:off x="6784897" y="-182370"/>
            <a:ext cx="564624" cy="896611"/>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35"/>
          <p:cNvGrpSpPr/>
          <p:nvPr/>
        </p:nvGrpSpPr>
        <p:grpSpPr>
          <a:xfrm flipH="1" rot="-609670">
            <a:off x="-638527" y="3380195"/>
            <a:ext cx="1949906" cy="1745119"/>
            <a:chOff x="855550" y="3765825"/>
            <a:chExt cx="908125" cy="812750"/>
          </a:xfrm>
        </p:grpSpPr>
        <p:sp>
          <p:nvSpPr>
            <p:cNvPr id="994" name="Google Shape;994;p35"/>
            <p:cNvSpPr/>
            <p:nvPr/>
          </p:nvSpPr>
          <p:spPr>
            <a:xfrm>
              <a:off x="1420025" y="4249875"/>
              <a:ext cx="2400" cy="3825"/>
            </a:xfrm>
            <a:custGeom>
              <a:rect b="b" l="l" r="r" t="t"/>
              <a:pathLst>
                <a:path extrusionOk="0" h="153" w="96">
                  <a:moveTo>
                    <a:pt x="1" y="0"/>
                  </a:moveTo>
                  <a:cubicBezTo>
                    <a:pt x="20" y="57"/>
                    <a:pt x="39" y="96"/>
                    <a:pt x="58" y="153"/>
                  </a:cubicBezTo>
                  <a:cubicBezTo>
                    <a:pt x="58" y="134"/>
                    <a:pt x="77" y="134"/>
                    <a:pt x="96" y="115"/>
                  </a:cubicBezTo>
                  <a:lnTo>
                    <a:pt x="77" y="7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a:off x="855550" y="3765825"/>
              <a:ext cx="908125" cy="812750"/>
            </a:xfrm>
            <a:custGeom>
              <a:rect b="b" l="l" r="r" t="t"/>
              <a:pathLst>
                <a:path extrusionOk="0" h="32510" w="36325">
                  <a:moveTo>
                    <a:pt x="17399" y="10104"/>
                  </a:moveTo>
                  <a:cubicBezTo>
                    <a:pt x="17514" y="10104"/>
                    <a:pt x="17629" y="10134"/>
                    <a:pt x="17744" y="10186"/>
                  </a:cubicBezTo>
                  <a:cubicBezTo>
                    <a:pt x="17953" y="10281"/>
                    <a:pt x="18125" y="10434"/>
                    <a:pt x="18258" y="10624"/>
                  </a:cubicBezTo>
                  <a:cubicBezTo>
                    <a:pt x="18353" y="10738"/>
                    <a:pt x="18429" y="10852"/>
                    <a:pt x="18486" y="10986"/>
                  </a:cubicBezTo>
                  <a:cubicBezTo>
                    <a:pt x="18563" y="11157"/>
                    <a:pt x="18620" y="11347"/>
                    <a:pt x="18639" y="11519"/>
                  </a:cubicBezTo>
                  <a:cubicBezTo>
                    <a:pt x="18658" y="11671"/>
                    <a:pt x="18677" y="11823"/>
                    <a:pt x="18658" y="11976"/>
                  </a:cubicBezTo>
                  <a:lnTo>
                    <a:pt x="18658" y="11995"/>
                  </a:lnTo>
                  <a:cubicBezTo>
                    <a:pt x="18658" y="12166"/>
                    <a:pt x="18620" y="12337"/>
                    <a:pt x="18544" y="12509"/>
                  </a:cubicBezTo>
                  <a:lnTo>
                    <a:pt x="18524" y="12547"/>
                  </a:lnTo>
                  <a:cubicBezTo>
                    <a:pt x="18505" y="12604"/>
                    <a:pt x="18467" y="12661"/>
                    <a:pt x="18429" y="12699"/>
                  </a:cubicBezTo>
                  <a:cubicBezTo>
                    <a:pt x="18353" y="12794"/>
                    <a:pt x="18239" y="12832"/>
                    <a:pt x="18125" y="12832"/>
                  </a:cubicBezTo>
                  <a:cubicBezTo>
                    <a:pt x="18010" y="12832"/>
                    <a:pt x="17915" y="12813"/>
                    <a:pt x="17820" y="12775"/>
                  </a:cubicBezTo>
                  <a:cubicBezTo>
                    <a:pt x="17744" y="12737"/>
                    <a:pt x="17649" y="12718"/>
                    <a:pt x="17573" y="12661"/>
                  </a:cubicBezTo>
                  <a:cubicBezTo>
                    <a:pt x="17563" y="12671"/>
                    <a:pt x="17554" y="12675"/>
                    <a:pt x="17542" y="12675"/>
                  </a:cubicBezTo>
                  <a:cubicBezTo>
                    <a:pt x="17530" y="12675"/>
                    <a:pt x="17515" y="12671"/>
                    <a:pt x="17496" y="12661"/>
                  </a:cubicBezTo>
                  <a:cubicBezTo>
                    <a:pt x="17458" y="12661"/>
                    <a:pt x="17401" y="12623"/>
                    <a:pt x="17363" y="12585"/>
                  </a:cubicBezTo>
                  <a:cubicBezTo>
                    <a:pt x="17325" y="12547"/>
                    <a:pt x="17287" y="12490"/>
                    <a:pt x="17249" y="12433"/>
                  </a:cubicBezTo>
                  <a:cubicBezTo>
                    <a:pt x="17154" y="12299"/>
                    <a:pt x="17097" y="12147"/>
                    <a:pt x="17040" y="12014"/>
                  </a:cubicBezTo>
                  <a:cubicBezTo>
                    <a:pt x="17001" y="11919"/>
                    <a:pt x="16982" y="11823"/>
                    <a:pt x="16944" y="11728"/>
                  </a:cubicBezTo>
                  <a:lnTo>
                    <a:pt x="16944" y="11671"/>
                  </a:lnTo>
                  <a:cubicBezTo>
                    <a:pt x="16906" y="11557"/>
                    <a:pt x="16887" y="11462"/>
                    <a:pt x="16868" y="11347"/>
                  </a:cubicBezTo>
                  <a:lnTo>
                    <a:pt x="16868" y="11290"/>
                  </a:lnTo>
                  <a:lnTo>
                    <a:pt x="16868" y="11233"/>
                  </a:lnTo>
                  <a:cubicBezTo>
                    <a:pt x="16830" y="11062"/>
                    <a:pt x="16811" y="10871"/>
                    <a:pt x="16830" y="10681"/>
                  </a:cubicBezTo>
                  <a:cubicBezTo>
                    <a:pt x="16811" y="10586"/>
                    <a:pt x="16830" y="10491"/>
                    <a:pt x="16868" y="10415"/>
                  </a:cubicBezTo>
                  <a:lnTo>
                    <a:pt x="16868" y="10376"/>
                  </a:lnTo>
                  <a:cubicBezTo>
                    <a:pt x="16925" y="10281"/>
                    <a:pt x="17020" y="10205"/>
                    <a:pt x="17116" y="10167"/>
                  </a:cubicBezTo>
                  <a:cubicBezTo>
                    <a:pt x="17210" y="10124"/>
                    <a:pt x="17304" y="10104"/>
                    <a:pt x="17399" y="10104"/>
                  </a:cubicBezTo>
                  <a:close/>
                  <a:moveTo>
                    <a:pt x="8622" y="10924"/>
                  </a:moveTo>
                  <a:cubicBezTo>
                    <a:pt x="8661" y="10924"/>
                    <a:pt x="8700" y="10925"/>
                    <a:pt x="8739" y="10929"/>
                  </a:cubicBezTo>
                  <a:lnTo>
                    <a:pt x="8929" y="10929"/>
                  </a:lnTo>
                  <a:cubicBezTo>
                    <a:pt x="8987" y="10929"/>
                    <a:pt x="9044" y="10929"/>
                    <a:pt x="9120" y="10948"/>
                  </a:cubicBezTo>
                  <a:cubicBezTo>
                    <a:pt x="9177" y="10967"/>
                    <a:pt x="9234" y="10967"/>
                    <a:pt x="9291" y="10986"/>
                  </a:cubicBezTo>
                  <a:lnTo>
                    <a:pt x="9501" y="11062"/>
                  </a:lnTo>
                  <a:cubicBezTo>
                    <a:pt x="9615" y="11081"/>
                    <a:pt x="9729" y="11138"/>
                    <a:pt x="9862" y="11195"/>
                  </a:cubicBezTo>
                  <a:cubicBezTo>
                    <a:pt x="10148" y="11309"/>
                    <a:pt x="10376" y="11424"/>
                    <a:pt x="10624" y="11519"/>
                  </a:cubicBezTo>
                  <a:lnTo>
                    <a:pt x="10700" y="11576"/>
                  </a:lnTo>
                  <a:cubicBezTo>
                    <a:pt x="10909" y="11652"/>
                    <a:pt x="11119" y="11747"/>
                    <a:pt x="11328" y="11842"/>
                  </a:cubicBezTo>
                  <a:lnTo>
                    <a:pt x="11690" y="12014"/>
                  </a:lnTo>
                  <a:cubicBezTo>
                    <a:pt x="11804" y="12052"/>
                    <a:pt x="11918" y="12128"/>
                    <a:pt x="12033" y="12185"/>
                  </a:cubicBezTo>
                  <a:cubicBezTo>
                    <a:pt x="12185" y="12261"/>
                    <a:pt x="12299" y="12356"/>
                    <a:pt x="12413" y="12452"/>
                  </a:cubicBezTo>
                  <a:cubicBezTo>
                    <a:pt x="12432" y="12490"/>
                    <a:pt x="12470" y="12509"/>
                    <a:pt x="12489" y="12547"/>
                  </a:cubicBezTo>
                  <a:cubicBezTo>
                    <a:pt x="12509" y="12585"/>
                    <a:pt x="12528" y="12604"/>
                    <a:pt x="12547" y="12642"/>
                  </a:cubicBezTo>
                  <a:cubicBezTo>
                    <a:pt x="12566" y="12680"/>
                    <a:pt x="12585" y="12737"/>
                    <a:pt x="12585" y="12775"/>
                  </a:cubicBezTo>
                  <a:cubicBezTo>
                    <a:pt x="12585" y="12794"/>
                    <a:pt x="12585" y="12813"/>
                    <a:pt x="12585" y="12832"/>
                  </a:cubicBezTo>
                  <a:cubicBezTo>
                    <a:pt x="12604" y="12870"/>
                    <a:pt x="12623" y="12908"/>
                    <a:pt x="12623" y="12947"/>
                  </a:cubicBezTo>
                  <a:cubicBezTo>
                    <a:pt x="12623" y="12985"/>
                    <a:pt x="12604" y="13023"/>
                    <a:pt x="12604" y="13061"/>
                  </a:cubicBezTo>
                  <a:cubicBezTo>
                    <a:pt x="12585" y="13080"/>
                    <a:pt x="12566" y="13118"/>
                    <a:pt x="12547" y="13137"/>
                  </a:cubicBezTo>
                  <a:lnTo>
                    <a:pt x="12489" y="13213"/>
                  </a:lnTo>
                  <a:cubicBezTo>
                    <a:pt x="12451" y="13232"/>
                    <a:pt x="12432" y="13251"/>
                    <a:pt x="12394" y="13270"/>
                  </a:cubicBezTo>
                  <a:cubicBezTo>
                    <a:pt x="12356" y="13289"/>
                    <a:pt x="12318" y="13308"/>
                    <a:pt x="12299" y="13308"/>
                  </a:cubicBezTo>
                  <a:cubicBezTo>
                    <a:pt x="12223" y="13327"/>
                    <a:pt x="12128" y="13346"/>
                    <a:pt x="12052" y="13346"/>
                  </a:cubicBezTo>
                  <a:cubicBezTo>
                    <a:pt x="11975" y="13327"/>
                    <a:pt x="11899" y="13327"/>
                    <a:pt x="11823" y="13308"/>
                  </a:cubicBezTo>
                  <a:cubicBezTo>
                    <a:pt x="11766" y="13289"/>
                    <a:pt x="11709" y="13270"/>
                    <a:pt x="11652" y="13232"/>
                  </a:cubicBezTo>
                  <a:lnTo>
                    <a:pt x="11576" y="13213"/>
                  </a:lnTo>
                  <a:lnTo>
                    <a:pt x="11480" y="13175"/>
                  </a:lnTo>
                  <a:lnTo>
                    <a:pt x="11385" y="13175"/>
                  </a:lnTo>
                  <a:cubicBezTo>
                    <a:pt x="11119" y="13175"/>
                    <a:pt x="10890" y="13175"/>
                    <a:pt x="10662" y="13137"/>
                  </a:cubicBezTo>
                  <a:lnTo>
                    <a:pt x="10548" y="13137"/>
                  </a:lnTo>
                  <a:cubicBezTo>
                    <a:pt x="10338" y="13118"/>
                    <a:pt x="10148" y="13080"/>
                    <a:pt x="9957" y="13061"/>
                  </a:cubicBezTo>
                  <a:lnTo>
                    <a:pt x="9862" y="13042"/>
                  </a:lnTo>
                  <a:lnTo>
                    <a:pt x="9481" y="12985"/>
                  </a:lnTo>
                  <a:cubicBezTo>
                    <a:pt x="9367" y="12966"/>
                    <a:pt x="9215" y="12928"/>
                    <a:pt x="9120" y="12908"/>
                  </a:cubicBezTo>
                  <a:cubicBezTo>
                    <a:pt x="8967" y="12870"/>
                    <a:pt x="8815" y="12832"/>
                    <a:pt x="8663" y="12775"/>
                  </a:cubicBezTo>
                  <a:lnTo>
                    <a:pt x="8434" y="12699"/>
                  </a:lnTo>
                  <a:cubicBezTo>
                    <a:pt x="8225" y="12623"/>
                    <a:pt x="8054" y="12509"/>
                    <a:pt x="7901" y="12375"/>
                  </a:cubicBezTo>
                  <a:cubicBezTo>
                    <a:pt x="7844" y="12318"/>
                    <a:pt x="7768" y="12242"/>
                    <a:pt x="7711" y="12166"/>
                  </a:cubicBezTo>
                  <a:cubicBezTo>
                    <a:pt x="7673" y="12109"/>
                    <a:pt x="7654" y="12052"/>
                    <a:pt x="7635" y="11995"/>
                  </a:cubicBezTo>
                  <a:cubicBezTo>
                    <a:pt x="7597" y="11919"/>
                    <a:pt x="7597" y="11842"/>
                    <a:pt x="7597" y="11785"/>
                  </a:cubicBezTo>
                  <a:cubicBezTo>
                    <a:pt x="7597" y="11709"/>
                    <a:pt x="7597" y="11633"/>
                    <a:pt x="7616" y="11557"/>
                  </a:cubicBezTo>
                  <a:cubicBezTo>
                    <a:pt x="7635" y="11519"/>
                    <a:pt x="7654" y="11481"/>
                    <a:pt x="7654" y="11443"/>
                  </a:cubicBezTo>
                  <a:cubicBezTo>
                    <a:pt x="7673" y="11405"/>
                    <a:pt x="7692" y="11385"/>
                    <a:pt x="7711" y="11347"/>
                  </a:cubicBezTo>
                  <a:cubicBezTo>
                    <a:pt x="7806" y="11195"/>
                    <a:pt x="7939" y="11100"/>
                    <a:pt x="8092" y="11024"/>
                  </a:cubicBezTo>
                  <a:cubicBezTo>
                    <a:pt x="8249" y="10961"/>
                    <a:pt x="8433" y="10924"/>
                    <a:pt x="8622" y="10924"/>
                  </a:cubicBezTo>
                  <a:close/>
                  <a:moveTo>
                    <a:pt x="23817" y="13107"/>
                  </a:moveTo>
                  <a:cubicBezTo>
                    <a:pt x="23869" y="13107"/>
                    <a:pt x="23921" y="13111"/>
                    <a:pt x="23969" y="13118"/>
                  </a:cubicBezTo>
                  <a:cubicBezTo>
                    <a:pt x="24103" y="13156"/>
                    <a:pt x="24236" y="13232"/>
                    <a:pt x="24350" y="13327"/>
                  </a:cubicBezTo>
                  <a:cubicBezTo>
                    <a:pt x="24559" y="13537"/>
                    <a:pt x="24655" y="13803"/>
                    <a:pt x="24617" y="14089"/>
                  </a:cubicBezTo>
                  <a:lnTo>
                    <a:pt x="24617" y="14432"/>
                  </a:lnTo>
                  <a:cubicBezTo>
                    <a:pt x="24598" y="14660"/>
                    <a:pt x="24559" y="14869"/>
                    <a:pt x="24483" y="15098"/>
                  </a:cubicBezTo>
                  <a:lnTo>
                    <a:pt x="24464" y="15155"/>
                  </a:lnTo>
                  <a:cubicBezTo>
                    <a:pt x="24445" y="15231"/>
                    <a:pt x="24445" y="15288"/>
                    <a:pt x="24407" y="15402"/>
                  </a:cubicBezTo>
                  <a:cubicBezTo>
                    <a:pt x="24388" y="15517"/>
                    <a:pt x="24350" y="15650"/>
                    <a:pt x="24312" y="15783"/>
                  </a:cubicBezTo>
                  <a:cubicBezTo>
                    <a:pt x="24274" y="15878"/>
                    <a:pt x="24236" y="15955"/>
                    <a:pt x="24198" y="16050"/>
                  </a:cubicBezTo>
                  <a:lnTo>
                    <a:pt x="24179" y="16107"/>
                  </a:lnTo>
                  <a:cubicBezTo>
                    <a:pt x="24122" y="16221"/>
                    <a:pt x="24064" y="16335"/>
                    <a:pt x="23969" y="16431"/>
                  </a:cubicBezTo>
                  <a:cubicBezTo>
                    <a:pt x="23912" y="16526"/>
                    <a:pt x="23836" y="16621"/>
                    <a:pt x="23741" y="16697"/>
                  </a:cubicBezTo>
                  <a:cubicBezTo>
                    <a:pt x="23646" y="16773"/>
                    <a:pt x="23550" y="16849"/>
                    <a:pt x="23436" y="16906"/>
                  </a:cubicBezTo>
                  <a:cubicBezTo>
                    <a:pt x="23322" y="16964"/>
                    <a:pt x="23208" y="17002"/>
                    <a:pt x="23075" y="17021"/>
                  </a:cubicBezTo>
                  <a:cubicBezTo>
                    <a:pt x="23046" y="17030"/>
                    <a:pt x="23013" y="17035"/>
                    <a:pt x="22979" y="17035"/>
                  </a:cubicBezTo>
                  <a:cubicBezTo>
                    <a:pt x="22946" y="17035"/>
                    <a:pt x="22913" y="17030"/>
                    <a:pt x="22884" y="17021"/>
                  </a:cubicBezTo>
                  <a:cubicBezTo>
                    <a:pt x="22732" y="17002"/>
                    <a:pt x="22599" y="16906"/>
                    <a:pt x="22522" y="16792"/>
                  </a:cubicBezTo>
                  <a:cubicBezTo>
                    <a:pt x="22389" y="16621"/>
                    <a:pt x="22294" y="16411"/>
                    <a:pt x="22237" y="16221"/>
                  </a:cubicBezTo>
                  <a:cubicBezTo>
                    <a:pt x="22180" y="16107"/>
                    <a:pt x="22161" y="15974"/>
                    <a:pt x="22161" y="15859"/>
                  </a:cubicBezTo>
                  <a:cubicBezTo>
                    <a:pt x="22161" y="15745"/>
                    <a:pt x="22161" y="15650"/>
                    <a:pt x="22180" y="15555"/>
                  </a:cubicBezTo>
                  <a:cubicBezTo>
                    <a:pt x="22218" y="15345"/>
                    <a:pt x="22275" y="15155"/>
                    <a:pt x="22351" y="14946"/>
                  </a:cubicBezTo>
                  <a:cubicBezTo>
                    <a:pt x="22370" y="14850"/>
                    <a:pt x="22408" y="14755"/>
                    <a:pt x="22446" y="14660"/>
                  </a:cubicBezTo>
                  <a:cubicBezTo>
                    <a:pt x="22465" y="14527"/>
                    <a:pt x="22522" y="14412"/>
                    <a:pt x="22580" y="14298"/>
                  </a:cubicBezTo>
                  <a:cubicBezTo>
                    <a:pt x="22637" y="14184"/>
                    <a:pt x="22751" y="14108"/>
                    <a:pt x="22884" y="14108"/>
                  </a:cubicBezTo>
                  <a:lnTo>
                    <a:pt x="22903" y="14032"/>
                  </a:lnTo>
                  <a:lnTo>
                    <a:pt x="22903" y="14013"/>
                  </a:lnTo>
                  <a:lnTo>
                    <a:pt x="22941" y="13918"/>
                  </a:lnTo>
                  <a:cubicBezTo>
                    <a:pt x="22941" y="13860"/>
                    <a:pt x="22960" y="13803"/>
                    <a:pt x="22998" y="13765"/>
                  </a:cubicBezTo>
                  <a:cubicBezTo>
                    <a:pt x="23036" y="13651"/>
                    <a:pt x="23113" y="13537"/>
                    <a:pt x="23189" y="13442"/>
                  </a:cubicBezTo>
                  <a:cubicBezTo>
                    <a:pt x="23227" y="13403"/>
                    <a:pt x="23284" y="13346"/>
                    <a:pt x="23322" y="13308"/>
                  </a:cubicBezTo>
                  <a:cubicBezTo>
                    <a:pt x="23379" y="13251"/>
                    <a:pt x="23474" y="13194"/>
                    <a:pt x="23550" y="13156"/>
                  </a:cubicBezTo>
                  <a:cubicBezTo>
                    <a:pt x="23635" y="13120"/>
                    <a:pt x="23727" y="13107"/>
                    <a:pt x="23817" y="13107"/>
                  </a:cubicBezTo>
                  <a:close/>
                  <a:moveTo>
                    <a:pt x="15568" y="15684"/>
                  </a:moveTo>
                  <a:cubicBezTo>
                    <a:pt x="15608" y="15684"/>
                    <a:pt x="15648" y="15686"/>
                    <a:pt x="15688" y="15688"/>
                  </a:cubicBezTo>
                  <a:cubicBezTo>
                    <a:pt x="15840" y="15707"/>
                    <a:pt x="15992" y="15726"/>
                    <a:pt x="16164" y="15764"/>
                  </a:cubicBezTo>
                  <a:cubicBezTo>
                    <a:pt x="16221" y="15783"/>
                    <a:pt x="16297" y="15802"/>
                    <a:pt x="16373" y="15821"/>
                  </a:cubicBezTo>
                  <a:lnTo>
                    <a:pt x="16392" y="15821"/>
                  </a:lnTo>
                  <a:cubicBezTo>
                    <a:pt x="16468" y="15859"/>
                    <a:pt x="16525" y="15878"/>
                    <a:pt x="16602" y="15916"/>
                  </a:cubicBezTo>
                  <a:cubicBezTo>
                    <a:pt x="16678" y="15955"/>
                    <a:pt x="16754" y="15993"/>
                    <a:pt x="16811" y="16050"/>
                  </a:cubicBezTo>
                  <a:cubicBezTo>
                    <a:pt x="16868" y="16088"/>
                    <a:pt x="16906" y="16145"/>
                    <a:pt x="16963" y="16202"/>
                  </a:cubicBezTo>
                  <a:cubicBezTo>
                    <a:pt x="17020" y="16278"/>
                    <a:pt x="17059" y="16373"/>
                    <a:pt x="17040" y="16488"/>
                  </a:cubicBezTo>
                  <a:cubicBezTo>
                    <a:pt x="17040" y="16545"/>
                    <a:pt x="17020" y="16621"/>
                    <a:pt x="17001" y="16678"/>
                  </a:cubicBezTo>
                  <a:cubicBezTo>
                    <a:pt x="16982" y="16697"/>
                    <a:pt x="16982" y="16716"/>
                    <a:pt x="16963" y="16754"/>
                  </a:cubicBezTo>
                  <a:cubicBezTo>
                    <a:pt x="16944" y="16773"/>
                    <a:pt x="16906" y="16811"/>
                    <a:pt x="16887" y="16830"/>
                  </a:cubicBezTo>
                  <a:cubicBezTo>
                    <a:pt x="16830" y="16887"/>
                    <a:pt x="16754" y="16925"/>
                    <a:pt x="16697" y="16945"/>
                  </a:cubicBezTo>
                  <a:lnTo>
                    <a:pt x="16621" y="16945"/>
                  </a:lnTo>
                  <a:cubicBezTo>
                    <a:pt x="16583" y="16964"/>
                    <a:pt x="16564" y="16983"/>
                    <a:pt x="16545" y="17002"/>
                  </a:cubicBezTo>
                  <a:cubicBezTo>
                    <a:pt x="16468" y="17040"/>
                    <a:pt x="16392" y="17059"/>
                    <a:pt x="16316" y="17097"/>
                  </a:cubicBezTo>
                  <a:cubicBezTo>
                    <a:pt x="16183" y="17154"/>
                    <a:pt x="16031" y="17192"/>
                    <a:pt x="15878" y="17230"/>
                  </a:cubicBezTo>
                  <a:cubicBezTo>
                    <a:pt x="15726" y="17249"/>
                    <a:pt x="15574" y="17268"/>
                    <a:pt x="15402" y="17287"/>
                  </a:cubicBezTo>
                  <a:cubicBezTo>
                    <a:pt x="15250" y="17287"/>
                    <a:pt x="15079" y="17287"/>
                    <a:pt x="14926" y="17268"/>
                  </a:cubicBezTo>
                  <a:cubicBezTo>
                    <a:pt x="14831" y="17249"/>
                    <a:pt x="14755" y="17230"/>
                    <a:pt x="14660" y="17211"/>
                  </a:cubicBezTo>
                  <a:cubicBezTo>
                    <a:pt x="14469" y="17135"/>
                    <a:pt x="14336" y="16983"/>
                    <a:pt x="14298" y="16792"/>
                  </a:cubicBezTo>
                  <a:cubicBezTo>
                    <a:pt x="14279" y="16697"/>
                    <a:pt x="14279" y="16621"/>
                    <a:pt x="14298" y="16545"/>
                  </a:cubicBezTo>
                  <a:cubicBezTo>
                    <a:pt x="14298" y="16488"/>
                    <a:pt x="14298" y="16431"/>
                    <a:pt x="14317" y="16373"/>
                  </a:cubicBezTo>
                  <a:cubicBezTo>
                    <a:pt x="14336" y="16335"/>
                    <a:pt x="14355" y="16297"/>
                    <a:pt x="14374" y="16259"/>
                  </a:cubicBezTo>
                  <a:cubicBezTo>
                    <a:pt x="14431" y="16183"/>
                    <a:pt x="14507" y="16107"/>
                    <a:pt x="14565" y="16031"/>
                  </a:cubicBezTo>
                  <a:cubicBezTo>
                    <a:pt x="14641" y="15974"/>
                    <a:pt x="14698" y="15936"/>
                    <a:pt x="14774" y="15878"/>
                  </a:cubicBezTo>
                  <a:cubicBezTo>
                    <a:pt x="15008" y="15745"/>
                    <a:pt x="15285" y="15684"/>
                    <a:pt x="15568" y="15684"/>
                  </a:cubicBezTo>
                  <a:close/>
                  <a:moveTo>
                    <a:pt x="26000" y="17680"/>
                  </a:moveTo>
                  <a:cubicBezTo>
                    <a:pt x="26046" y="17680"/>
                    <a:pt x="26092" y="17682"/>
                    <a:pt x="26140" y="17687"/>
                  </a:cubicBezTo>
                  <a:cubicBezTo>
                    <a:pt x="26235" y="17687"/>
                    <a:pt x="26330" y="17706"/>
                    <a:pt x="26425" y="17706"/>
                  </a:cubicBezTo>
                  <a:lnTo>
                    <a:pt x="26482" y="17706"/>
                  </a:lnTo>
                  <a:lnTo>
                    <a:pt x="26692" y="17744"/>
                  </a:lnTo>
                  <a:cubicBezTo>
                    <a:pt x="26787" y="17763"/>
                    <a:pt x="26882" y="17782"/>
                    <a:pt x="26996" y="17801"/>
                  </a:cubicBezTo>
                  <a:cubicBezTo>
                    <a:pt x="27091" y="17839"/>
                    <a:pt x="27187" y="17858"/>
                    <a:pt x="27263" y="17896"/>
                  </a:cubicBezTo>
                  <a:cubicBezTo>
                    <a:pt x="27358" y="17934"/>
                    <a:pt x="27453" y="17992"/>
                    <a:pt x="27548" y="18049"/>
                  </a:cubicBezTo>
                  <a:cubicBezTo>
                    <a:pt x="27663" y="18144"/>
                    <a:pt x="27758" y="18239"/>
                    <a:pt x="27853" y="18372"/>
                  </a:cubicBezTo>
                  <a:cubicBezTo>
                    <a:pt x="27986" y="18582"/>
                    <a:pt x="28005" y="18848"/>
                    <a:pt x="27910" y="19077"/>
                  </a:cubicBezTo>
                  <a:cubicBezTo>
                    <a:pt x="27834" y="19229"/>
                    <a:pt x="27701" y="19343"/>
                    <a:pt x="27548" y="19400"/>
                  </a:cubicBezTo>
                  <a:cubicBezTo>
                    <a:pt x="27358" y="19458"/>
                    <a:pt x="27168" y="19496"/>
                    <a:pt x="26958" y="19515"/>
                  </a:cubicBezTo>
                  <a:cubicBezTo>
                    <a:pt x="26879" y="19523"/>
                    <a:pt x="26801" y="19527"/>
                    <a:pt x="26722" y="19527"/>
                  </a:cubicBezTo>
                  <a:cubicBezTo>
                    <a:pt x="26610" y="19527"/>
                    <a:pt x="26499" y="19518"/>
                    <a:pt x="26387" y="19496"/>
                  </a:cubicBezTo>
                  <a:cubicBezTo>
                    <a:pt x="26338" y="19532"/>
                    <a:pt x="26289" y="19553"/>
                    <a:pt x="26240" y="19553"/>
                  </a:cubicBezTo>
                  <a:cubicBezTo>
                    <a:pt x="26213" y="19553"/>
                    <a:pt x="26186" y="19547"/>
                    <a:pt x="26159" y="19534"/>
                  </a:cubicBezTo>
                  <a:lnTo>
                    <a:pt x="26044" y="19515"/>
                  </a:lnTo>
                  <a:cubicBezTo>
                    <a:pt x="25968" y="19496"/>
                    <a:pt x="25854" y="19438"/>
                    <a:pt x="25778" y="19400"/>
                  </a:cubicBezTo>
                  <a:cubicBezTo>
                    <a:pt x="25683" y="19362"/>
                    <a:pt x="25607" y="19324"/>
                    <a:pt x="25530" y="19286"/>
                  </a:cubicBezTo>
                  <a:cubicBezTo>
                    <a:pt x="25454" y="19229"/>
                    <a:pt x="25378" y="19191"/>
                    <a:pt x="25302" y="19134"/>
                  </a:cubicBezTo>
                  <a:cubicBezTo>
                    <a:pt x="25207" y="19077"/>
                    <a:pt x="25131" y="19020"/>
                    <a:pt x="25054" y="18944"/>
                  </a:cubicBezTo>
                  <a:cubicBezTo>
                    <a:pt x="24940" y="18810"/>
                    <a:pt x="24883" y="18620"/>
                    <a:pt x="24902" y="18449"/>
                  </a:cubicBezTo>
                  <a:cubicBezTo>
                    <a:pt x="24902" y="18372"/>
                    <a:pt x="24921" y="18315"/>
                    <a:pt x="24940" y="18258"/>
                  </a:cubicBezTo>
                  <a:cubicBezTo>
                    <a:pt x="24978" y="18182"/>
                    <a:pt x="25035" y="18106"/>
                    <a:pt x="25093" y="18030"/>
                  </a:cubicBezTo>
                  <a:cubicBezTo>
                    <a:pt x="25150" y="17954"/>
                    <a:pt x="25245" y="17896"/>
                    <a:pt x="25321" y="17839"/>
                  </a:cubicBezTo>
                  <a:cubicBezTo>
                    <a:pt x="25416" y="17801"/>
                    <a:pt x="25511" y="17763"/>
                    <a:pt x="25587" y="17744"/>
                  </a:cubicBezTo>
                  <a:cubicBezTo>
                    <a:pt x="25730" y="17701"/>
                    <a:pt x="25862" y="17680"/>
                    <a:pt x="26000" y="17680"/>
                  </a:cubicBezTo>
                  <a:close/>
                  <a:moveTo>
                    <a:pt x="14850" y="19629"/>
                  </a:moveTo>
                  <a:lnTo>
                    <a:pt x="14945" y="19648"/>
                  </a:lnTo>
                  <a:lnTo>
                    <a:pt x="14964" y="19648"/>
                  </a:lnTo>
                  <a:lnTo>
                    <a:pt x="15002" y="19667"/>
                  </a:lnTo>
                  <a:lnTo>
                    <a:pt x="15098" y="19705"/>
                  </a:lnTo>
                  <a:lnTo>
                    <a:pt x="15193" y="19781"/>
                  </a:lnTo>
                  <a:lnTo>
                    <a:pt x="15269" y="19876"/>
                  </a:lnTo>
                  <a:lnTo>
                    <a:pt x="15345" y="19972"/>
                  </a:lnTo>
                  <a:lnTo>
                    <a:pt x="15402" y="20067"/>
                  </a:lnTo>
                  <a:lnTo>
                    <a:pt x="15402" y="20105"/>
                  </a:lnTo>
                  <a:lnTo>
                    <a:pt x="15402" y="20124"/>
                  </a:lnTo>
                  <a:lnTo>
                    <a:pt x="15402" y="20181"/>
                  </a:lnTo>
                  <a:lnTo>
                    <a:pt x="15402" y="20276"/>
                  </a:lnTo>
                  <a:lnTo>
                    <a:pt x="15402" y="20314"/>
                  </a:lnTo>
                  <a:lnTo>
                    <a:pt x="15402" y="20333"/>
                  </a:lnTo>
                  <a:lnTo>
                    <a:pt x="15345" y="20409"/>
                  </a:lnTo>
                  <a:lnTo>
                    <a:pt x="15307" y="20467"/>
                  </a:lnTo>
                  <a:lnTo>
                    <a:pt x="15231" y="20543"/>
                  </a:lnTo>
                  <a:cubicBezTo>
                    <a:pt x="15155" y="20581"/>
                    <a:pt x="15117" y="20619"/>
                    <a:pt x="15060" y="20657"/>
                  </a:cubicBezTo>
                  <a:cubicBezTo>
                    <a:pt x="14850" y="20771"/>
                    <a:pt x="14660" y="20885"/>
                    <a:pt x="14431" y="20981"/>
                  </a:cubicBezTo>
                  <a:cubicBezTo>
                    <a:pt x="14241" y="21076"/>
                    <a:pt x="14032" y="21152"/>
                    <a:pt x="13803" y="21228"/>
                  </a:cubicBezTo>
                  <a:cubicBezTo>
                    <a:pt x="13651" y="21266"/>
                    <a:pt x="13498" y="21304"/>
                    <a:pt x="13327" y="21323"/>
                  </a:cubicBezTo>
                  <a:cubicBezTo>
                    <a:pt x="13003" y="21380"/>
                    <a:pt x="12661" y="21418"/>
                    <a:pt x="12337" y="21418"/>
                  </a:cubicBezTo>
                  <a:lnTo>
                    <a:pt x="11956" y="21418"/>
                  </a:lnTo>
                  <a:cubicBezTo>
                    <a:pt x="11423" y="21437"/>
                    <a:pt x="10871" y="21457"/>
                    <a:pt x="10338" y="21476"/>
                  </a:cubicBezTo>
                  <a:lnTo>
                    <a:pt x="9767" y="21476"/>
                  </a:lnTo>
                  <a:cubicBezTo>
                    <a:pt x="9615" y="21476"/>
                    <a:pt x="9424" y="21457"/>
                    <a:pt x="9234" y="21437"/>
                  </a:cubicBezTo>
                  <a:lnTo>
                    <a:pt x="9177" y="21437"/>
                  </a:lnTo>
                  <a:cubicBezTo>
                    <a:pt x="8872" y="21418"/>
                    <a:pt x="8568" y="21380"/>
                    <a:pt x="8282" y="21342"/>
                  </a:cubicBezTo>
                  <a:cubicBezTo>
                    <a:pt x="7939" y="21304"/>
                    <a:pt x="7616" y="21247"/>
                    <a:pt x="7273" y="21171"/>
                  </a:cubicBezTo>
                  <a:lnTo>
                    <a:pt x="7197" y="21152"/>
                  </a:lnTo>
                  <a:lnTo>
                    <a:pt x="7159" y="21152"/>
                  </a:lnTo>
                  <a:lnTo>
                    <a:pt x="7311" y="21133"/>
                  </a:lnTo>
                  <a:lnTo>
                    <a:pt x="7673" y="21114"/>
                  </a:lnTo>
                  <a:lnTo>
                    <a:pt x="7920" y="21095"/>
                  </a:lnTo>
                  <a:cubicBezTo>
                    <a:pt x="8282" y="21076"/>
                    <a:pt x="8663" y="21038"/>
                    <a:pt x="9063" y="20981"/>
                  </a:cubicBezTo>
                  <a:cubicBezTo>
                    <a:pt x="9539" y="20904"/>
                    <a:pt x="9938" y="20866"/>
                    <a:pt x="10300" y="20809"/>
                  </a:cubicBezTo>
                  <a:cubicBezTo>
                    <a:pt x="10490" y="20790"/>
                    <a:pt x="10719" y="20771"/>
                    <a:pt x="10928" y="20714"/>
                  </a:cubicBezTo>
                  <a:cubicBezTo>
                    <a:pt x="11100" y="20676"/>
                    <a:pt x="11290" y="20638"/>
                    <a:pt x="11461" y="20581"/>
                  </a:cubicBezTo>
                  <a:lnTo>
                    <a:pt x="11500" y="20562"/>
                  </a:lnTo>
                  <a:cubicBezTo>
                    <a:pt x="11709" y="20505"/>
                    <a:pt x="11918" y="20467"/>
                    <a:pt x="12128" y="20409"/>
                  </a:cubicBezTo>
                  <a:lnTo>
                    <a:pt x="12337" y="20371"/>
                  </a:lnTo>
                  <a:cubicBezTo>
                    <a:pt x="12623" y="20314"/>
                    <a:pt x="12889" y="20238"/>
                    <a:pt x="13137" y="20162"/>
                  </a:cubicBezTo>
                  <a:lnTo>
                    <a:pt x="13441" y="20067"/>
                  </a:lnTo>
                  <a:lnTo>
                    <a:pt x="13537" y="20067"/>
                  </a:lnTo>
                  <a:cubicBezTo>
                    <a:pt x="13613" y="20048"/>
                    <a:pt x="13708" y="20010"/>
                    <a:pt x="13784" y="19991"/>
                  </a:cubicBezTo>
                  <a:cubicBezTo>
                    <a:pt x="13898" y="19953"/>
                    <a:pt x="13993" y="19895"/>
                    <a:pt x="14089" y="19838"/>
                  </a:cubicBezTo>
                  <a:cubicBezTo>
                    <a:pt x="14184" y="19781"/>
                    <a:pt x="14279" y="19724"/>
                    <a:pt x="14374" y="19686"/>
                  </a:cubicBezTo>
                  <a:lnTo>
                    <a:pt x="14431" y="19667"/>
                  </a:lnTo>
                  <a:lnTo>
                    <a:pt x="14488" y="19648"/>
                  </a:lnTo>
                  <a:lnTo>
                    <a:pt x="14660" y="19629"/>
                  </a:lnTo>
                  <a:close/>
                  <a:moveTo>
                    <a:pt x="18647" y="17830"/>
                  </a:moveTo>
                  <a:cubicBezTo>
                    <a:pt x="18721" y="17830"/>
                    <a:pt x="18796" y="17846"/>
                    <a:pt x="18867" y="17877"/>
                  </a:cubicBezTo>
                  <a:cubicBezTo>
                    <a:pt x="18962" y="17934"/>
                    <a:pt x="19038" y="18011"/>
                    <a:pt x="19115" y="18106"/>
                  </a:cubicBezTo>
                  <a:cubicBezTo>
                    <a:pt x="19153" y="18182"/>
                    <a:pt x="19191" y="18239"/>
                    <a:pt x="19229" y="18296"/>
                  </a:cubicBezTo>
                  <a:cubicBezTo>
                    <a:pt x="19267" y="18372"/>
                    <a:pt x="19305" y="18429"/>
                    <a:pt x="19343" y="18506"/>
                  </a:cubicBezTo>
                  <a:cubicBezTo>
                    <a:pt x="19381" y="18582"/>
                    <a:pt x="19419" y="18658"/>
                    <a:pt x="19438" y="18753"/>
                  </a:cubicBezTo>
                  <a:cubicBezTo>
                    <a:pt x="19457" y="18810"/>
                    <a:pt x="19476" y="18886"/>
                    <a:pt x="19495" y="18963"/>
                  </a:cubicBezTo>
                  <a:cubicBezTo>
                    <a:pt x="19495" y="19058"/>
                    <a:pt x="19514" y="19134"/>
                    <a:pt x="19514" y="19210"/>
                  </a:cubicBezTo>
                  <a:cubicBezTo>
                    <a:pt x="19514" y="19286"/>
                    <a:pt x="19514" y="19381"/>
                    <a:pt x="19495" y="19458"/>
                  </a:cubicBezTo>
                  <a:cubicBezTo>
                    <a:pt x="19476" y="19534"/>
                    <a:pt x="19476" y="19629"/>
                    <a:pt x="19438" y="19705"/>
                  </a:cubicBezTo>
                  <a:cubicBezTo>
                    <a:pt x="19419" y="19781"/>
                    <a:pt x="19400" y="19857"/>
                    <a:pt x="19381" y="19914"/>
                  </a:cubicBezTo>
                  <a:cubicBezTo>
                    <a:pt x="19343" y="20010"/>
                    <a:pt x="19305" y="20105"/>
                    <a:pt x="19267" y="20181"/>
                  </a:cubicBezTo>
                  <a:cubicBezTo>
                    <a:pt x="19248" y="20238"/>
                    <a:pt x="19229" y="20276"/>
                    <a:pt x="19210" y="20333"/>
                  </a:cubicBezTo>
                  <a:cubicBezTo>
                    <a:pt x="19153" y="20428"/>
                    <a:pt x="19096" y="20524"/>
                    <a:pt x="19038" y="20600"/>
                  </a:cubicBezTo>
                  <a:cubicBezTo>
                    <a:pt x="19000" y="20695"/>
                    <a:pt x="18962" y="20771"/>
                    <a:pt x="18905" y="20847"/>
                  </a:cubicBezTo>
                  <a:cubicBezTo>
                    <a:pt x="18791" y="21076"/>
                    <a:pt x="18620" y="21285"/>
                    <a:pt x="18391" y="21437"/>
                  </a:cubicBezTo>
                  <a:cubicBezTo>
                    <a:pt x="18277" y="21476"/>
                    <a:pt x="18144" y="21495"/>
                    <a:pt x="18029" y="21495"/>
                  </a:cubicBezTo>
                  <a:cubicBezTo>
                    <a:pt x="17915" y="21495"/>
                    <a:pt x="17801" y="21457"/>
                    <a:pt x="17687" y="21399"/>
                  </a:cubicBezTo>
                  <a:cubicBezTo>
                    <a:pt x="17573" y="21342"/>
                    <a:pt x="17477" y="21266"/>
                    <a:pt x="17382" y="21190"/>
                  </a:cubicBezTo>
                  <a:cubicBezTo>
                    <a:pt x="17325" y="21133"/>
                    <a:pt x="17287" y="21076"/>
                    <a:pt x="17249" y="21019"/>
                  </a:cubicBezTo>
                  <a:cubicBezTo>
                    <a:pt x="17192" y="20962"/>
                    <a:pt x="17154" y="20885"/>
                    <a:pt x="17116" y="20809"/>
                  </a:cubicBezTo>
                  <a:cubicBezTo>
                    <a:pt x="17097" y="20771"/>
                    <a:pt x="17078" y="20733"/>
                    <a:pt x="17059" y="20695"/>
                  </a:cubicBezTo>
                  <a:cubicBezTo>
                    <a:pt x="17059" y="20657"/>
                    <a:pt x="17040" y="20619"/>
                    <a:pt x="17040" y="20562"/>
                  </a:cubicBezTo>
                  <a:cubicBezTo>
                    <a:pt x="17020" y="20486"/>
                    <a:pt x="17001" y="20409"/>
                    <a:pt x="17001" y="20333"/>
                  </a:cubicBezTo>
                  <a:cubicBezTo>
                    <a:pt x="17001" y="20162"/>
                    <a:pt x="17001" y="20010"/>
                    <a:pt x="17020" y="19857"/>
                  </a:cubicBezTo>
                  <a:cubicBezTo>
                    <a:pt x="17040" y="19686"/>
                    <a:pt x="17078" y="19534"/>
                    <a:pt x="17154" y="19381"/>
                  </a:cubicBezTo>
                  <a:lnTo>
                    <a:pt x="17173" y="19305"/>
                  </a:lnTo>
                  <a:cubicBezTo>
                    <a:pt x="17230" y="19191"/>
                    <a:pt x="17306" y="19058"/>
                    <a:pt x="17382" y="18963"/>
                  </a:cubicBezTo>
                  <a:cubicBezTo>
                    <a:pt x="17458" y="18829"/>
                    <a:pt x="17534" y="18715"/>
                    <a:pt x="17649" y="18582"/>
                  </a:cubicBezTo>
                  <a:cubicBezTo>
                    <a:pt x="17725" y="18429"/>
                    <a:pt x="17839" y="18315"/>
                    <a:pt x="17953" y="18182"/>
                  </a:cubicBezTo>
                  <a:cubicBezTo>
                    <a:pt x="18010" y="18144"/>
                    <a:pt x="18068" y="18087"/>
                    <a:pt x="18144" y="18049"/>
                  </a:cubicBezTo>
                  <a:cubicBezTo>
                    <a:pt x="18201" y="17992"/>
                    <a:pt x="18277" y="17954"/>
                    <a:pt x="18353" y="17915"/>
                  </a:cubicBezTo>
                  <a:cubicBezTo>
                    <a:pt x="18442" y="17860"/>
                    <a:pt x="18544" y="17830"/>
                    <a:pt x="18647" y="17830"/>
                  </a:cubicBezTo>
                  <a:close/>
                  <a:moveTo>
                    <a:pt x="20238" y="23265"/>
                  </a:moveTo>
                  <a:cubicBezTo>
                    <a:pt x="20333" y="23265"/>
                    <a:pt x="20447" y="23284"/>
                    <a:pt x="20542" y="23341"/>
                  </a:cubicBezTo>
                  <a:cubicBezTo>
                    <a:pt x="20619" y="23398"/>
                    <a:pt x="20714" y="23475"/>
                    <a:pt x="20771" y="23570"/>
                  </a:cubicBezTo>
                  <a:cubicBezTo>
                    <a:pt x="20847" y="23646"/>
                    <a:pt x="20904" y="23703"/>
                    <a:pt x="20961" y="23798"/>
                  </a:cubicBezTo>
                  <a:cubicBezTo>
                    <a:pt x="21056" y="23950"/>
                    <a:pt x="21152" y="24141"/>
                    <a:pt x="21209" y="24331"/>
                  </a:cubicBezTo>
                  <a:cubicBezTo>
                    <a:pt x="21266" y="24503"/>
                    <a:pt x="21304" y="24674"/>
                    <a:pt x="21323" y="24864"/>
                  </a:cubicBezTo>
                  <a:cubicBezTo>
                    <a:pt x="21323" y="24959"/>
                    <a:pt x="21342" y="25036"/>
                    <a:pt x="21342" y="25112"/>
                  </a:cubicBezTo>
                  <a:lnTo>
                    <a:pt x="21342" y="25169"/>
                  </a:lnTo>
                  <a:cubicBezTo>
                    <a:pt x="21361" y="25264"/>
                    <a:pt x="21361" y="25359"/>
                    <a:pt x="21380" y="25474"/>
                  </a:cubicBezTo>
                  <a:cubicBezTo>
                    <a:pt x="21380" y="25550"/>
                    <a:pt x="21380" y="25645"/>
                    <a:pt x="21361" y="25721"/>
                  </a:cubicBezTo>
                  <a:cubicBezTo>
                    <a:pt x="21342" y="25797"/>
                    <a:pt x="21323" y="25892"/>
                    <a:pt x="21285" y="25968"/>
                  </a:cubicBezTo>
                  <a:cubicBezTo>
                    <a:pt x="21266" y="25988"/>
                    <a:pt x="21266" y="26026"/>
                    <a:pt x="21247" y="26045"/>
                  </a:cubicBezTo>
                  <a:cubicBezTo>
                    <a:pt x="21190" y="26140"/>
                    <a:pt x="21133" y="26216"/>
                    <a:pt x="21037" y="26273"/>
                  </a:cubicBezTo>
                  <a:cubicBezTo>
                    <a:pt x="20940" y="26346"/>
                    <a:pt x="20827" y="26380"/>
                    <a:pt x="20708" y="26380"/>
                  </a:cubicBezTo>
                  <a:cubicBezTo>
                    <a:pt x="20641" y="26380"/>
                    <a:pt x="20573" y="26370"/>
                    <a:pt x="20504" y="26349"/>
                  </a:cubicBezTo>
                  <a:cubicBezTo>
                    <a:pt x="20409" y="26311"/>
                    <a:pt x="20333" y="26254"/>
                    <a:pt x="20238" y="26178"/>
                  </a:cubicBezTo>
                  <a:cubicBezTo>
                    <a:pt x="20162" y="26121"/>
                    <a:pt x="20105" y="26064"/>
                    <a:pt x="20047" y="26007"/>
                  </a:cubicBezTo>
                  <a:cubicBezTo>
                    <a:pt x="19914" y="25854"/>
                    <a:pt x="19800" y="25683"/>
                    <a:pt x="19705" y="25531"/>
                  </a:cubicBezTo>
                  <a:cubicBezTo>
                    <a:pt x="19648" y="25435"/>
                    <a:pt x="19610" y="25340"/>
                    <a:pt x="19572" y="25264"/>
                  </a:cubicBezTo>
                  <a:cubicBezTo>
                    <a:pt x="19533" y="25169"/>
                    <a:pt x="19495" y="25074"/>
                    <a:pt x="19476" y="24979"/>
                  </a:cubicBezTo>
                  <a:cubicBezTo>
                    <a:pt x="19438" y="24788"/>
                    <a:pt x="19419" y="24579"/>
                    <a:pt x="19457" y="24388"/>
                  </a:cubicBezTo>
                  <a:cubicBezTo>
                    <a:pt x="19457" y="24293"/>
                    <a:pt x="19495" y="24198"/>
                    <a:pt x="19514" y="24103"/>
                  </a:cubicBezTo>
                  <a:cubicBezTo>
                    <a:pt x="19514" y="24027"/>
                    <a:pt x="19533" y="23950"/>
                    <a:pt x="19572" y="23874"/>
                  </a:cubicBezTo>
                  <a:cubicBezTo>
                    <a:pt x="19591" y="23817"/>
                    <a:pt x="19629" y="23760"/>
                    <a:pt x="19648" y="23722"/>
                  </a:cubicBezTo>
                  <a:cubicBezTo>
                    <a:pt x="19724" y="23608"/>
                    <a:pt x="19819" y="23494"/>
                    <a:pt x="19914" y="23417"/>
                  </a:cubicBezTo>
                  <a:cubicBezTo>
                    <a:pt x="19952" y="23379"/>
                    <a:pt x="20009" y="23341"/>
                    <a:pt x="20067" y="23322"/>
                  </a:cubicBezTo>
                  <a:cubicBezTo>
                    <a:pt x="20124" y="23284"/>
                    <a:pt x="20181" y="23284"/>
                    <a:pt x="20238" y="23265"/>
                  </a:cubicBezTo>
                  <a:close/>
                  <a:moveTo>
                    <a:pt x="3199" y="1"/>
                  </a:moveTo>
                  <a:cubicBezTo>
                    <a:pt x="3123" y="1"/>
                    <a:pt x="3047" y="20"/>
                    <a:pt x="2990" y="39"/>
                  </a:cubicBezTo>
                  <a:cubicBezTo>
                    <a:pt x="2932" y="58"/>
                    <a:pt x="2875" y="77"/>
                    <a:pt x="2837" y="115"/>
                  </a:cubicBezTo>
                  <a:lnTo>
                    <a:pt x="2780" y="134"/>
                  </a:lnTo>
                  <a:lnTo>
                    <a:pt x="2761" y="153"/>
                  </a:lnTo>
                  <a:cubicBezTo>
                    <a:pt x="2723" y="191"/>
                    <a:pt x="2685" y="210"/>
                    <a:pt x="2647" y="248"/>
                  </a:cubicBezTo>
                  <a:lnTo>
                    <a:pt x="2609" y="305"/>
                  </a:lnTo>
                  <a:cubicBezTo>
                    <a:pt x="2590" y="324"/>
                    <a:pt x="2552" y="363"/>
                    <a:pt x="2533" y="401"/>
                  </a:cubicBezTo>
                  <a:cubicBezTo>
                    <a:pt x="2514" y="420"/>
                    <a:pt x="2514" y="439"/>
                    <a:pt x="2514" y="439"/>
                  </a:cubicBezTo>
                  <a:cubicBezTo>
                    <a:pt x="2495" y="477"/>
                    <a:pt x="2476" y="515"/>
                    <a:pt x="2476" y="553"/>
                  </a:cubicBezTo>
                  <a:lnTo>
                    <a:pt x="2476" y="591"/>
                  </a:lnTo>
                  <a:cubicBezTo>
                    <a:pt x="2457" y="648"/>
                    <a:pt x="2437" y="686"/>
                    <a:pt x="2437" y="743"/>
                  </a:cubicBezTo>
                  <a:cubicBezTo>
                    <a:pt x="2361" y="858"/>
                    <a:pt x="2285" y="991"/>
                    <a:pt x="2228" y="1143"/>
                  </a:cubicBezTo>
                  <a:cubicBezTo>
                    <a:pt x="2190" y="1238"/>
                    <a:pt x="2152" y="1333"/>
                    <a:pt x="2095" y="1429"/>
                  </a:cubicBezTo>
                  <a:cubicBezTo>
                    <a:pt x="1923" y="1867"/>
                    <a:pt x="1790" y="2228"/>
                    <a:pt x="1676" y="2552"/>
                  </a:cubicBezTo>
                  <a:cubicBezTo>
                    <a:pt x="1581" y="2799"/>
                    <a:pt x="1505" y="3066"/>
                    <a:pt x="1428" y="3294"/>
                  </a:cubicBezTo>
                  <a:lnTo>
                    <a:pt x="1409" y="3351"/>
                  </a:lnTo>
                  <a:cubicBezTo>
                    <a:pt x="1390" y="3466"/>
                    <a:pt x="1352" y="3580"/>
                    <a:pt x="1314" y="3694"/>
                  </a:cubicBezTo>
                  <a:cubicBezTo>
                    <a:pt x="1238" y="3961"/>
                    <a:pt x="1162" y="4246"/>
                    <a:pt x="1086" y="4513"/>
                  </a:cubicBezTo>
                  <a:lnTo>
                    <a:pt x="1067" y="4589"/>
                  </a:lnTo>
                  <a:cubicBezTo>
                    <a:pt x="1048" y="4684"/>
                    <a:pt x="1029" y="4760"/>
                    <a:pt x="1010" y="4855"/>
                  </a:cubicBezTo>
                  <a:cubicBezTo>
                    <a:pt x="972" y="4989"/>
                    <a:pt x="934" y="5122"/>
                    <a:pt x="876" y="5274"/>
                  </a:cubicBezTo>
                  <a:lnTo>
                    <a:pt x="857" y="5350"/>
                  </a:lnTo>
                  <a:lnTo>
                    <a:pt x="838" y="5446"/>
                  </a:lnTo>
                  <a:cubicBezTo>
                    <a:pt x="781" y="5598"/>
                    <a:pt x="762" y="5769"/>
                    <a:pt x="724" y="5922"/>
                  </a:cubicBezTo>
                  <a:lnTo>
                    <a:pt x="705" y="5979"/>
                  </a:lnTo>
                  <a:cubicBezTo>
                    <a:pt x="648" y="6207"/>
                    <a:pt x="572" y="6436"/>
                    <a:pt x="515" y="6626"/>
                  </a:cubicBezTo>
                  <a:cubicBezTo>
                    <a:pt x="439" y="6893"/>
                    <a:pt x="362" y="7140"/>
                    <a:pt x="305" y="7407"/>
                  </a:cubicBezTo>
                  <a:cubicBezTo>
                    <a:pt x="229" y="7825"/>
                    <a:pt x="172" y="8244"/>
                    <a:pt x="153" y="8682"/>
                  </a:cubicBezTo>
                  <a:lnTo>
                    <a:pt x="153" y="8777"/>
                  </a:lnTo>
                  <a:cubicBezTo>
                    <a:pt x="134" y="8834"/>
                    <a:pt x="134" y="8892"/>
                    <a:pt x="134" y="8949"/>
                  </a:cubicBezTo>
                  <a:lnTo>
                    <a:pt x="134" y="8968"/>
                  </a:lnTo>
                  <a:lnTo>
                    <a:pt x="134" y="9044"/>
                  </a:lnTo>
                  <a:cubicBezTo>
                    <a:pt x="134" y="9139"/>
                    <a:pt x="115" y="9215"/>
                    <a:pt x="115" y="9310"/>
                  </a:cubicBezTo>
                  <a:cubicBezTo>
                    <a:pt x="96" y="9501"/>
                    <a:pt x="58" y="9691"/>
                    <a:pt x="58" y="9862"/>
                  </a:cubicBezTo>
                  <a:cubicBezTo>
                    <a:pt x="39" y="10110"/>
                    <a:pt x="20" y="10338"/>
                    <a:pt x="20" y="10586"/>
                  </a:cubicBezTo>
                  <a:lnTo>
                    <a:pt x="20" y="10719"/>
                  </a:lnTo>
                  <a:lnTo>
                    <a:pt x="20" y="10738"/>
                  </a:lnTo>
                  <a:cubicBezTo>
                    <a:pt x="1" y="11024"/>
                    <a:pt x="20" y="11309"/>
                    <a:pt x="96" y="11576"/>
                  </a:cubicBezTo>
                  <a:cubicBezTo>
                    <a:pt x="153" y="11747"/>
                    <a:pt x="248" y="11899"/>
                    <a:pt x="381" y="12014"/>
                  </a:cubicBezTo>
                  <a:cubicBezTo>
                    <a:pt x="458" y="12071"/>
                    <a:pt x="534" y="12128"/>
                    <a:pt x="610" y="12166"/>
                  </a:cubicBezTo>
                  <a:lnTo>
                    <a:pt x="648" y="12185"/>
                  </a:lnTo>
                  <a:lnTo>
                    <a:pt x="800" y="12280"/>
                  </a:lnTo>
                  <a:cubicBezTo>
                    <a:pt x="1067" y="12452"/>
                    <a:pt x="1371" y="12642"/>
                    <a:pt x="1657" y="12794"/>
                  </a:cubicBezTo>
                  <a:cubicBezTo>
                    <a:pt x="2019" y="12985"/>
                    <a:pt x="2418" y="13137"/>
                    <a:pt x="2761" y="13270"/>
                  </a:cubicBezTo>
                  <a:cubicBezTo>
                    <a:pt x="3123" y="13403"/>
                    <a:pt x="3485" y="13499"/>
                    <a:pt x="3865" y="13575"/>
                  </a:cubicBezTo>
                  <a:lnTo>
                    <a:pt x="3980" y="13594"/>
                  </a:lnTo>
                  <a:cubicBezTo>
                    <a:pt x="4151" y="13632"/>
                    <a:pt x="4322" y="13689"/>
                    <a:pt x="4494" y="13746"/>
                  </a:cubicBezTo>
                  <a:lnTo>
                    <a:pt x="4855" y="13860"/>
                  </a:lnTo>
                  <a:cubicBezTo>
                    <a:pt x="5179" y="13956"/>
                    <a:pt x="5503" y="14051"/>
                    <a:pt x="5788" y="14127"/>
                  </a:cubicBezTo>
                  <a:lnTo>
                    <a:pt x="6036" y="14203"/>
                  </a:lnTo>
                  <a:lnTo>
                    <a:pt x="6093" y="14203"/>
                  </a:lnTo>
                  <a:cubicBezTo>
                    <a:pt x="6283" y="14260"/>
                    <a:pt x="6474" y="14317"/>
                    <a:pt x="6664" y="14374"/>
                  </a:cubicBezTo>
                  <a:cubicBezTo>
                    <a:pt x="6892" y="14412"/>
                    <a:pt x="7121" y="14470"/>
                    <a:pt x="7349" y="14527"/>
                  </a:cubicBezTo>
                  <a:lnTo>
                    <a:pt x="7578" y="14584"/>
                  </a:lnTo>
                  <a:cubicBezTo>
                    <a:pt x="7958" y="14679"/>
                    <a:pt x="8339" y="14774"/>
                    <a:pt x="8682" y="14869"/>
                  </a:cubicBezTo>
                  <a:cubicBezTo>
                    <a:pt x="8967" y="14965"/>
                    <a:pt x="9272" y="15041"/>
                    <a:pt x="9558" y="15098"/>
                  </a:cubicBezTo>
                  <a:lnTo>
                    <a:pt x="9729" y="15136"/>
                  </a:lnTo>
                  <a:lnTo>
                    <a:pt x="9843" y="15155"/>
                  </a:lnTo>
                  <a:cubicBezTo>
                    <a:pt x="10015" y="15212"/>
                    <a:pt x="10186" y="15231"/>
                    <a:pt x="10357" y="15250"/>
                  </a:cubicBezTo>
                  <a:cubicBezTo>
                    <a:pt x="10443" y="15260"/>
                    <a:pt x="10529" y="15264"/>
                    <a:pt x="10617" y="15264"/>
                  </a:cubicBezTo>
                  <a:cubicBezTo>
                    <a:pt x="10705" y="15264"/>
                    <a:pt x="10795" y="15260"/>
                    <a:pt x="10890" y="15250"/>
                  </a:cubicBezTo>
                  <a:lnTo>
                    <a:pt x="10928" y="15250"/>
                  </a:lnTo>
                  <a:lnTo>
                    <a:pt x="11119" y="15231"/>
                  </a:lnTo>
                  <a:lnTo>
                    <a:pt x="11309" y="15231"/>
                  </a:lnTo>
                  <a:lnTo>
                    <a:pt x="11671" y="15212"/>
                  </a:lnTo>
                  <a:lnTo>
                    <a:pt x="11747" y="15212"/>
                  </a:lnTo>
                  <a:cubicBezTo>
                    <a:pt x="11880" y="15193"/>
                    <a:pt x="11994" y="15174"/>
                    <a:pt x="12128" y="15174"/>
                  </a:cubicBezTo>
                  <a:lnTo>
                    <a:pt x="12242" y="15174"/>
                  </a:lnTo>
                  <a:lnTo>
                    <a:pt x="12337" y="15193"/>
                  </a:lnTo>
                  <a:lnTo>
                    <a:pt x="12375" y="15193"/>
                  </a:lnTo>
                  <a:lnTo>
                    <a:pt x="12432" y="15250"/>
                  </a:lnTo>
                  <a:lnTo>
                    <a:pt x="12489" y="15345"/>
                  </a:lnTo>
                  <a:lnTo>
                    <a:pt x="12509" y="15364"/>
                  </a:lnTo>
                  <a:lnTo>
                    <a:pt x="12470" y="15383"/>
                  </a:lnTo>
                  <a:cubicBezTo>
                    <a:pt x="12432" y="15441"/>
                    <a:pt x="12375" y="15479"/>
                    <a:pt x="12318" y="15536"/>
                  </a:cubicBezTo>
                  <a:lnTo>
                    <a:pt x="12204" y="15612"/>
                  </a:lnTo>
                  <a:lnTo>
                    <a:pt x="12090" y="15669"/>
                  </a:lnTo>
                  <a:lnTo>
                    <a:pt x="11956" y="15726"/>
                  </a:lnTo>
                  <a:lnTo>
                    <a:pt x="11766" y="15745"/>
                  </a:lnTo>
                  <a:cubicBezTo>
                    <a:pt x="11480" y="15783"/>
                    <a:pt x="11195" y="15783"/>
                    <a:pt x="10928" y="15802"/>
                  </a:cubicBezTo>
                  <a:lnTo>
                    <a:pt x="10890" y="15802"/>
                  </a:lnTo>
                  <a:lnTo>
                    <a:pt x="10548" y="15821"/>
                  </a:lnTo>
                  <a:lnTo>
                    <a:pt x="10529" y="15821"/>
                  </a:lnTo>
                  <a:lnTo>
                    <a:pt x="10053" y="15859"/>
                  </a:lnTo>
                  <a:cubicBezTo>
                    <a:pt x="9672" y="15859"/>
                    <a:pt x="9291" y="15859"/>
                    <a:pt x="8929" y="15821"/>
                  </a:cubicBezTo>
                  <a:cubicBezTo>
                    <a:pt x="8701" y="15802"/>
                    <a:pt x="8492" y="15764"/>
                    <a:pt x="8282" y="15707"/>
                  </a:cubicBezTo>
                  <a:cubicBezTo>
                    <a:pt x="7387" y="15517"/>
                    <a:pt x="6512" y="15250"/>
                    <a:pt x="5655" y="14946"/>
                  </a:cubicBezTo>
                  <a:cubicBezTo>
                    <a:pt x="5350" y="14831"/>
                    <a:pt x="5046" y="14698"/>
                    <a:pt x="4779" y="14584"/>
                  </a:cubicBezTo>
                  <a:cubicBezTo>
                    <a:pt x="4532" y="14470"/>
                    <a:pt x="4227" y="14317"/>
                    <a:pt x="3941" y="14184"/>
                  </a:cubicBezTo>
                  <a:cubicBezTo>
                    <a:pt x="3789" y="14089"/>
                    <a:pt x="3618" y="13994"/>
                    <a:pt x="3466" y="13898"/>
                  </a:cubicBezTo>
                  <a:lnTo>
                    <a:pt x="3427" y="13879"/>
                  </a:lnTo>
                  <a:cubicBezTo>
                    <a:pt x="3256" y="13784"/>
                    <a:pt x="3009" y="13632"/>
                    <a:pt x="2837" y="13556"/>
                  </a:cubicBezTo>
                  <a:cubicBezTo>
                    <a:pt x="2666" y="13461"/>
                    <a:pt x="2437" y="13327"/>
                    <a:pt x="2228" y="13194"/>
                  </a:cubicBezTo>
                  <a:lnTo>
                    <a:pt x="2171" y="13156"/>
                  </a:lnTo>
                  <a:cubicBezTo>
                    <a:pt x="2000" y="13042"/>
                    <a:pt x="1828" y="12947"/>
                    <a:pt x="1657" y="12870"/>
                  </a:cubicBezTo>
                  <a:lnTo>
                    <a:pt x="1619" y="12851"/>
                  </a:lnTo>
                  <a:cubicBezTo>
                    <a:pt x="1428" y="12756"/>
                    <a:pt x="1238" y="12699"/>
                    <a:pt x="1029" y="12661"/>
                  </a:cubicBezTo>
                  <a:cubicBezTo>
                    <a:pt x="978" y="12652"/>
                    <a:pt x="926" y="12647"/>
                    <a:pt x="874" y="12647"/>
                  </a:cubicBezTo>
                  <a:cubicBezTo>
                    <a:pt x="712" y="12647"/>
                    <a:pt x="549" y="12693"/>
                    <a:pt x="419" y="12794"/>
                  </a:cubicBezTo>
                  <a:cubicBezTo>
                    <a:pt x="362" y="12851"/>
                    <a:pt x="324" y="12908"/>
                    <a:pt x="286" y="12985"/>
                  </a:cubicBezTo>
                  <a:cubicBezTo>
                    <a:pt x="267" y="13023"/>
                    <a:pt x="267" y="13061"/>
                    <a:pt x="248" y="13099"/>
                  </a:cubicBezTo>
                  <a:cubicBezTo>
                    <a:pt x="191" y="13327"/>
                    <a:pt x="172" y="13537"/>
                    <a:pt x="172" y="13765"/>
                  </a:cubicBezTo>
                  <a:lnTo>
                    <a:pt x="172" y="13841"/>
                  </a:lnTo>
                  <a:lnTo>
                    <a:pt x="172" y="14355"/>
                  </a:lnTo>
                  <a:cubicBezTo>
                    <a:pt x="172" y="14565"/>
                    <a:pt x="210" y="14755"/>
                    <a:pt x="229" y="14965"/>
                  </a:cubicBezTo>
                  <a:lnTo>
                    <a:pt x="229" y="15041"/>
                  </a:lnTo>
                  <a:cubicBezTo>
                    <a:pt x="267" y="15212"/>
                    <a:pt x="286" y="15383"/>
                    <a:pt x="324" y="15593"/>
                  </a:cubicBezTo>
                  <a:cubicBezTo>
                    <a:pt x="362" y="15783"/>
                    <a:pt x="400" y="15974"/>
                    <a:pt x="477" y="16183"/>
                  </a:cubicBezTo>
                  <a:cubicBezTo>
                    <a:pt x="553" y="16450"/>
                    <a:pt x="648" y="16716"/>
                    <a:pt x="724" y="16964"/>
                  </a:cubicBezTo>
                  <a:lnTo>
                    <a:pt x="800" y="17135"/>
                  </a:lnTo>
                  <a:cubicBezTo>
                    <a:pt x="876" y="17401"/>
                    <a:pt x="991" y="17649"/>
                    <a:pt x="1067" y="17896"/>
                  </a:cubicBezTo>
                  <a:lnTo>
                    <a:pt x="1162" y="18087"/>
                  </a:lnTo>
                  <a:lnTo>
                    <a:pt x="1219" y="18296"/>
                  </a:lnTo>
                  <a:cubicBezTo>
                    <a:pt x="1314" y="18563"/>
                    <a:pt x="1428" y="18829"/>
                    <a:pt x="1581" y="19077"/>
                  </a:cubicBezTo>
                  <a:cubicBezTo>
                    <a:pt x="1752" y="19362"/>
                    <a:pt x="1962" y="19629"/>
                    <a:pt x="2190" y="19876"/>
                  </a:cubicBezTo>
                  <a:cubicBezTo>
                    <a:pt x="2476" y="20181"/>
                    <a:pt x="2818" y="20409"/>
                    <a:pt x="3199" y="20581"/>
                  </a:cubicBezTo>
                  <a:cubicBezTo>
                    <a:pt x="3370" y="20676"/>
                    <a:pt x="3561" y="20771"/>
                    <a:pt x="3770" y="20828"/>
                  </a:cubicBezTo>
                  <a:lnTo>
                    <a:pt x="3884" y="20866"/>
                  </a:lnTo>
                  <a:lnTo>
                    <a:pt x="3865" y="20885"/>
                  </a:lnTo>
                  <a:lnTo>
                    <a:pt x="3846" y="20942"/>
                  </a:lnTo>
                  <a:cubicBezTo>
                    <a:pt x="3789" y="21057"/>
                    <a:pt x="3770" y="21171"/>
                    <a:pt x="3789" y="21285"/>
                  </a:cubicBezTo>
                  <a:cubicBezTo>
                    <a:pt x="3789" y="21342"/>
                    <a:pt x="3808" y="21399"/>
                    <a:pt x="3808" y="21457"/>
                  </a:cubicBezTo>
                  <a:cubicBezTo>
                    <a:pt x="3827" y="21495"/>
                    <a:pt x="3808" y="21476"/>
                    <a:pt x="3827" y="21533"/>
                  </a:cubicBezTo>
                  <a:cubicBezTo>
                    <a:pt x="3846" y="21609"/>
                    <a:pt x="3846" y="21666"/>
                    <a:pt x="3846" y="21723"/>
                  </a:cubicBezTo>
                  <a:lnTo>
                    <a:pt x="3846" y="21837"/>
                  </a:lnTo>
                  <a:lnTo>
                    <a:pt x="3846" y="21951"/>
                  </a:lnTo>
                  <a:cubicBezTo>
                    <a:pt x="3846" y="22047"/>
                    <a:pt x="3865" y="22161"/>
                    <a:pt x="3884" y="22256"/>
                  </a:cubicBezTo>
                  <a:cubicBezTo>
                    <a:pt x="3922" y="22332"/>
                    <a:pt x="3961" y="22408"/>
                    <a:pt x="3999" y="22485"/>
                  </a:cubicBezTo>
                  <a:lnTo>
                    <a:pt x="4018" y="22523"/>
                  </a:lnTo>
                  <a:lnTo>
                    <a:pt x="4132" y="22713"/>
                  </a:lnTo>
                  <a:lnTo>
                    <a:pt x="4151" y="22751"/>
                  </a:lnTo>
                  <a:cubicBezTo>
                    <a:pt x="4303" y="23018"/>
                    <a:pt x="4475" y="23284"/>
                    <a:pt x="4627" y="23532"/>
                  </a:cubicBezTo>
                  <a:lnTo>
                    <a:pt x="4722" y="23665"/>
                  </a:lnTo>
                  <a:cubicBezTo>
                    <a:pt x="4836" y="23836"/>
                    <a:pt x="4970" y="24008"/>
                    <a:pt x="5065" y="24122"/>
                  </a:cubicBezTo>
                  <a:lnTo>
                    <a:pt x="5198" y="24293"/>
                  </a:lnTo>
                  <a:cubicBezTo>
                    <a:pt x="5274" y="24388"/>
                    <a:pt x="5350" y="24503"/>
                    <a:pt x="5445" y="24598"/>
                  </a:cubicBezTo>
                  <a:cubicBezTo>
                    <a:pt x="5522" y="24693"/>
                    <a:pt x="5636" y="24788"/>
                    <a:pt x="5731" y="24883"/>
                  </a:cubicBezTo>
                  <a:lnTo>
                    <a:pt x="5750" y="24902"/>
                  </a:lnTo>
                  <a:lnTo>
                    <a:pt x="5845" y="24979"/>
                  </a:lnTo>
                  <a:lnTo>
                    <a:pt x="5921" y="25055"/>
                  </a:lnTo>
                  <a:cubicBezTo>
                    <a:pt x="6055" y="25169"/>
                    <a:pt x="6169" y="25283"/>
                    <a:pt x="6283" y="25378"/>
                  </a:cubicBezTo>
                  <a:cubicBezTo>
                    <a:pt x="6588" y="25626"/>
                    <a:pt x="6930" y="25835"/>
                    <a:pt x="7292" y="25988"/>
                  </a:cubicBezTo>
                  <a:cubicBezTo>
                    <a:pt x="7483" y="26083"/>
                    <a:pt x="7654" y="26159"/>
                    <a:pt x="7844" y="26235"/>
                  </a:cubicBezTo>
                  <a:cubicBezTo>
                    <a:pt x="7978" y="26273"/>
                    <a:pt x="8092" y="26330"/>
                    <a:pt x="8206" y="26368"/>
                  </a:cubicBezTo>
                  <a:lnTo>
                    <a:pt x="8377" y="26425"/>
                  </a:lnTo>
                  <a:lnTo>
                    <a:pt x="8492" y="26483"/>
                  </a:lnTo>
                  <a:cubicBezTo>
                    <a:pt x="8682" y="26559"/>
                    <a:pt x="8891" y="26635"/>
                    <a:pt x="9101" y="26673"/>
                  </a:cubicBezTo>
                  <a:cubicBezTo>
                    <a:pt x="9253" y="26692"/>
                    <a:pt x="9386" y="26711"/>
                    <a:pt x="9539" y="26711"/>
                  </a:cubicBezTo>
                  <a:lnTo>
                    <a:pt x="9919" y="26711"/>
                  </a:lnTo>
                  <a:cubicBezTo>
                    <a:pt x="10053" y="26692"/>
                    <a:pt x="10186" y="26673"/>
                    <a:pt x="10300" y="26635"/>
                  </a:cubicBezTo>
                  <a:cubicBezTo>
                    <a:pt x="10395" y="26597"/>
                    <a:pt x="10529" y="26559"/>
                    <a:pt x="10643" y="26540"/>
                  </a:cubicBezTo>
                  <a:cubicBezTo>
                    <a:pt x="10871" y="26483"/>
                    <a:pt x="11119" y="26444"/>
                    <a:pt x="11366" y="26406"/>
                  </a:cubicBezTo>
                  <a:cubicBezTo>
                    <a:pt x="11595" y="26368"/>
                    <a:pt x="11842" y="26330"/>
                    <a:pt x="12071" y="26311"/>
                  </a:cubicBezTo>
                  <a:lnTo>
                    <a:pt x="12128" y="26311"/>
                  </a:lnTo>
                  <a:cubicBezTo>
                    <a:pt x="12337" y="26292"/>
                    <a:pt x="12528" y="26254"/>
                    <a:pt x="12718" y="26216"/>
                  </a:cubicBezTo>
                  <a:lnTo>
                    <a:pt x="12908" y="26178"/>
                  </a:lnTo>
                  <a:cubicBezTo>
                    <a:pt x="13080" y="26159"/>
                    <a:pt x="13251" y="26140"/>
                    <a:pt x="13403" y="26121"/>
                  </a:cubicBezTo>
                  <a:lnTo>
                    <a:pt x="13575" y="26083"/>
                  </a:lnTo>
                  <a:cubicBezTo>
                    <a:pt x="13765" y="26064"/>
                    <a:pt x="13993" y="26026"/>
                    <a:pt x="14279" y="25988"/>
                  </a:cubicBezTo>
                  <a:cubicBezTo>
                    <a:pt x="14641" y="25930"/>
                    <a:pt x="15002" y="25854"/>
                    <a:pt x="15307" y="25797"/>
                  </a:cubicBezTo>
                  <a:lnTo>
                    <a:pt x="15383" y="25778"/>
                  </a:lnTo>
                  <a:lnTo>
                    <a:pt x="15688" y="25721"/>
                  </a:lnTo>
                  <a:cubicBezTo>
                    <a:pt x="15878" y="25683"/>
                    <a:pt x="16069" y="25664"/>
                    <a:pt x="16259" y="25664"/>
                  </a:cubicBezTo>
                  <a:lnTo>
                    <a:pt x="16621" y="25664"/>
                  </a:lnTo>
                  <a:lnTo>
                    <a:pt x="16792" y="25702"/>
                  </a:lnTo>
                  <a:lnTo>
                    <a:pt x="16944" y="25740"/>
                  </a:lnTo>
                  <a:cubicBezTo>
                    <a:pt x="17040" y="25778"/>
                    <a:pt x="17154" y="25835"/>
                    <a:pt x="17249" y="25892"/>
                  </a:cubicBezTo>
                  <a:cubicBezTo>
                    <a:pt x="17344" y="25949"/>
                    <a:pt x="17458" y="26007"/>
                    <a:pt x="17554" y="26064"/>
                  </a:cubicBezTo>
                  <a:lnTo>
                    <a:pt x="17649" y="26159"/>
                  </a:lnTo>
                  <a:lnTo>
                    <a:pt x="17687" y="26197"/>
                  </a:lnTo>
                  <a:lnTo>
                    <a:pt x="17706" y="26216"/>
                  </a:lnTo>
                  <a:lnTo>
                    <a:pt x="17725" y="26254"/>
                  </a:lnTo>
                  <a:lnTo>
                    <a:pt x="17725" y="26292"/>
                  </a:lnTo>
                  <a:lnTo>
                    <a:pt x="17725" y="26311"/>
                  </a:lnTo>
                  <a:lnTo>
                    <a:pt x="17725" y="26349"/>
                  </a:lnTo>
                  <a:lnTo>
                    <a:pt x="17725" y="26368"/>
                  </a:lnTo>
                  <a:lnTo>
                    <a:pt x="17687" y="26444"/>
                  </a:lnTo>
                  <a:lnTo>
                    <a:pt x="17611" y="26540"/>
                  </a:lnTo>
                  <a:lnTo>
                    <a:pt x="17592" y="26559"/>
                  </a:lnTo>
                  <a:lnTo>
                    <a:pt x="17534" y="26597"/>
                  </a:lnTo>
                  <a:cubicBezTo>
                    <a:pt x="17458" y="26654"/>
                    <a:pt x="17382" y="26711"/>
                    <a:pt x="17287" y="26768"/>
                  </a:cubicBezTo>
                  <a:cubicBezTo>
                    <a:pt x="17097" y="26882"/>
                    <a:pt x="16887" y="26997"/>
                    <a:pt x="16716" y="27073"/>
                  </a:cubicBezTo>
                  <a:cubicBezTo>
                    <a:pt x="16545" y="27149"/>
                    <a:pt x="16373" y="27206"/>
                    <a:pt x="16126" y="27301"/>
                  </a:cubicBezTo>
                  <a:lnTo>
                    <a:pt x="15840" y="27396"/>
                  </a:lnTo>
                  <a:lnTo>
                    <a:pt x="15516" y="27511"/>
                  </a:lnTo>
                  <a:cubicBezTo>
                    <a:pt x="15022" y="27663"/>
                    <a:pt x="14507" y="27796"/>
                    <a:pt x="14032" y="27929"/>
                  </a:cubicBezTo>
                  <a:lnTo>
                    <a:pt x="13993" y="27929"/>
                  </a:lnTo>
                  <a:cubicBezTo>
                    <a:pt x="13537" y="28044"/>
                    <a:pt x="13080" y="28139"/>
                    <a:pt x="12528" y="28234"/>
                  </a:cubicBezTo>
                  <a:lnTo>
                    <a:pt x="12147" y="28272"/>
                  </a:lnTo>
                  <a:lnTo>
                    <a:pt x="12128" y="28272"/>
                  </a:lnTo>
                  <a:cubicBezTo>
                    <a:pt x="11956" y="28291"/>
                    <a:pt x="11804" y="28310"/>
                    <a:pt x="11652" y="28329"/>
                  </a:cubicBezTo>
                  <a:cubicBezTo>
                    <a:pt x="11557" y="28348"/>
                    <a:pt x="11480" y="28367"/>
                    <a:pt x="11385" y="28386"/>
                  </a:cubicBezTo>
                  <a:lnTo>
                    <a:pt x="11366" y="28386"/>
                  </a:lnTo>
                  <a:lnTo>
                    <a:pt x="11233" y="28424"/>
                  </a:lnTo>
                  <a:lnTo>
                    <a:pt x="11138" y="28443"/>
                  </a:lnTo>
                  <a:lnTo>
                    <a:pt x="11100" y="28443"/>
                  </a:lnTo>
                  <a:lnTo>
                    <a:pt x="10833" y="28501"/>
                  </a:lnTo>
                  <a:cubicBezTo>
                    <a:pt x="10567" y="28558"/>
                    <a:pt x="10281" y="28634"/>
                    <a:pt x="9996" y="28710"/>
                  </a:cubicBezTo>
                  <a:cubicBezTo>
                    <a:pt x="9843" y="28767"/>
                    <a:pt x="9710" y="28805"/>
                    <a:pt x="9577" y="28843"/>
                  </a:cubicBezTo>
                  <a:cubicBezTo>
                    <a:pt x="9501" y="28881"/>
                    <a:pt x="9443" y="28900"/>
                    <a:pt x="9367" y="28938"/>
                  </a:cubicBezTo>
                  <a:lnTo>
                    <a:pt x="9348" y="28938"/>
                  </a:lnTo>
                  <a:lnTo>
                    <a:pt x="9291" y="28976"/>
                  </a:lnTo>
                  <a:lnTo>
                    <a:pt x="9234" y="28976"/>
                  </a:lnTo>
                  <a:cubicBezTo>
                    <a:pt x="9253" y="28976"/>
                    <a:pt x="9253" y="28957"/>
                    <a:pt x="9253" y="28957"/>
                  </a:cubicBezTo>
                  <a:lnTo>
                    <a:pt x="9253" y="28957"/>
                  </a:lnTo>
                  <a:lnTo>
                    <a:pt x="9234" y="28976"/>
                  </a:lnTo>
                  <a:lnTo>
                    <a:pt x="9158" y="28881"/>
                  </a:lnTo>
                  <a:cubicBezTo>
                    <a:pt x="9139" y="28843"/>
                    <a:pt x="9120" y="28824"/>
                    <a:pt x="9101" y="28805"/>
                  </a:cubicBezTo>
                  <a:lnTo>
                    <a:pt x="9101" y="28824"/>
                  </a:lnTo>
                  <a:lnTo>
                    <a:pt x="9120" y="28862"/>
                  </a:lnTo>
                  <a:lnTo>
                    <a:pt x="9139" y="28900"/>
                  </a:lnTo>
                  <a:cubicBezTo>
                    <a:pt x="9177" y="28957"/>
                    <a:pt x="9215" y="29015"/>
                    <a:pt x="9234" y="29053"/>
                  </a:cubicBezTo>
                  <a:cubicBezTo>
                    <a:pt x="9348" y="29224"/>
                    <a:pt x="9462" y="29357"/>
                    <a:pt x="9577" y="29510"/>
                  </a:cubicBezTo>
                  <a:cubicBezTo>
                    <a:pt x="9710" y="29643"/>
                    <a:pt x="9824" y="29776"/>
                    <a:pt x="9957" y="29909"/>
                  </a:cubicBezTo>
                  <a:cubicBezTo>
                    <a:pt x="10243" y="30195"/>
                    <a:pt x="10586" y="30442"/>
                    <a:pt x="10928" y="30652"/>
                  </a:cubicBezTo>
                  <a:cubicBezTo>
                    <a:pt x="11290" y="30861"/>
                    <a:pt x="11652" y="31052"/>
                    <a:pt x="12014" y="31223"/>
                  </a:cubicBezTo>
                  <a:cubicBezTo>
                    <a:pt x="12185" y="31299"/>
                    <a:pt x="12413" y="31413"/>
                    <a:pt x="12585" y="31489"/>
                  </a:cubicBezTo>
                  <a:cubicBezTo>
                    <a:pt x="12775" y="31547"/>
                    <a:pt x="12965" y="31623"/>
                    <a:pt x="13137" y="31680"/>
                  </a:cubicBezTo>
                  <a:lnTo>
                    <a:pt x="13213" y="31718"/>
                  </a:lnTo>
                  <a:lnTo>
                    <a:pt x="13289" y="31756"/>
                  </a:lnTo>
                  <a:cubicBezTo>
                    <a:pt x="13537" y="31832"/>
                    <a:pt x="13746" y="31908"/>
                    <a:pt x="13955" y="31984"/>
                  </a:cubicBezTo>
                  <a:cubicBezTo>
                    <a:pt x="14184" y="32061"/>
                    <a:pt x="14412" y="32118"/>
                    <a:pt x="14641" y="32156"/>
                  </a:cubicBezTo>
                  <a:lnTo>
                    <a:pt x="15060" y="32232"/>
                  </a:lnTo>
                  <a:lnTo>
                    <a:pt x="15269" y="32289"/>
                  </a:lnTo>
                  <a:lnTo>
                    <a:pt x="15402" y="32308"/>
                  </a:lnTo>
                  <a:cubicBezTo>
                    <a:pt x="15555" y="32346"/>
                    <a:pt x="15707" y="32365"/>
                    <a:pt x="15859" y="32384"/>
                  </a:cubicBezTo>
                  <a:cubicBezTo>
                    <a:pt x="16316" y="32460"/>
                    <a:pt x="16754" y="32479"/>
                    <a:pt x="17173" y="32498"/>
                  </a:cubicBezTo>
                  <a:cubicBezTo>
                    <a:pt x="17326" y="32505"/>
                    <a:pt x="17479" y="32510"/>
                    <a:pt x="17633" y="32510"/>
                  </a:cubicBezTo>
                  <a:cubicBezTo>
                    <a:pt x="17898" y="32510"/>
                    <a:pt x="18164" y="32497"/>
                    <a:pt x="18429" y="32460"/>
                  </a:cubicBezTo>
                  <a:cubicBezTo>
                    <a:pt x="18867" y="32422"/>
                    <a:pt x="19286" y="32327"/>
                    <a:pt x="19686" y="32194"/>
                  </a:cubicBezTo>
                  <a:cubicBezTo>
                    <a:pt x="19857" y="32137"/>
                    <a:pt x="20047" y="32080"/>
                    <a:pt x="20295" y="31984"/>
                  </a:cubicBezTo>
                  <a:cubicBezTo>
                    <a:pt x="20485" y="31908"/>
                    <a:pt x="20676" y="31832"/>
                    <a:pt x="20866" y="31737"/>
                  </a:cubicBezTo>
                  <a:cubicBezTo>
                    <a:pt x="21056" y="31661"/>
                    <a:pt x="21247" y="31547"/>
                    <a:pt x="21418" y="31432"/>
                  </a:cubicBezTo>
                  <a:cubicBezTo>
                    <a:pt x="21571" y="31337"/>
                    <a:pt x="21742" y="31223"/>
                    <a:pt x="21932" y="31090"/>
                  </a:cubicBezTo>
                  <a:cubicBezTo>
                    <a:pt x="22104" y="30956"/>
                    <a:pt x="22256" y="30823"/>
                    <a:pt x="22408" y="30690"/>
                  </a:cubicBezTo>
                  <a:lnTo>
                    <a:pt x="22484" y="30614"/>
                  </a:lnTo>
                  <a:cubicBezTo>
                    <a:pt x="22618" y="30500"/>
                    <a:pt x="22732" y="30366"/>
                    <a:pt x="22846" y="30252"/>
                  </a:cubicBezTo>
                  <a:cubicBezTo>
                    <a:pt x="22979" y="30119"/>
                    <a:pt x="23113" y="29966"/>
                    <a:pt x="23227" y="29795"/>
                  </a:cubicBezTo>
                  <a:cubicBezTo>
                    <a:pt x="23284" y="29719"/>
                    <a:pt x="23322" y="29643"/>
                    <a:pt x="23379" y="29567"/>
                  </a:cubicBezTo>
                  <a:lnTo>
                    <a:pt x="23398" y="29548"/>
                  </a:lnTo>
                  <a:cubicBezTo>
                    <a:pt x="23455" y="29471"/>
                    <a:pt x="23512" y="29376"/>
                    <a:pt x="23550" y="29319"/>
                  </a:cubicBezTo>
                  <a:cubicBezTo>
                    <a:pt x="23589" y="29281"/>
                    <a:pt x="23627" y="29224"/>
                    <a:pt x="23665" y="29186"/>
                  </a:cubicBezTo>
                  <a:cubicBezTo>
                    <a:pt x="23779" y="29129"/>
                    <a:pt x="23874" y="29091"/>
                    <a:pt x="23931" y="29053"/>
                  </a:cubicBezTo>
                  <a:cubicBezTo>
                    <a:pt x="24064" y="28976"/>
                    <a:pt x="24198" y="28919"/>
                    <a:pt x="24331" y="28843"/>
                  </a:cubicBezTo>
                  <a:lnTo>
                    <a:pt x="24426" y="28786"/>
                  </a:lnTo>
                  <a:cubicBezTo>
                    <a:pt x="24769" y="28615"/>
                    <a:pt x="25073" y="28405"/>
                    <a:pt x="25359" y="28139"/>
                  </a:cubicBezTo>
                  <a:cubicBezTo>
                    <a:pt x="25473" y="28025"/>
                    <a:pt x="25587" y="27891"/>
                    <a:pt x="25702" y="27739"/>
                  </a:cubicBezTo>
                  <a:cubicBezTo>
                    <a:pt x="25740" y="27682"/>
                    <a:pt x="25778" y="27606"/>
                    <a:pt x="25797" y="27549"/>
                  </a:cubicBezTo>
                  <a:cubicBezTo>
                    <a:pt x="25854" y="27415"/>
                    <a:pt x="25892" y="27301"/>
                    <a:pt x="25911" y="27168"/>
                  </a:cubicBezTo>
                  <a:cubicBezTo>
                    <a:pt x="25930" y="26958"/>
                    <a:pt x="25930" y="26749"/>
                    <a:pt x="25873" y="26559"/>
                  </a:cubicBezTo>
                  <a:lnTo>
                    <a:pt x="25854" y="26425"/>
                  </a:lnTo>
                  <a:lnTo>
                    <a:pt x="25854" y="26406"/>
                  </a:lnTo>
                  <a:cubicBezTo>
                    <a:pt x="25835" y="26273"/>
                    <a:pt x="25835" y="26121"/>
                    <a:pt x="25797" y="25988"/>
                  </a:cubicBezTo>
                  <a:cubicBezTo>
                    <a:pt x="25759" y="25797"/>
                    <a:pt x="25702" y="25607"/>
                    <a:pt x="25626" y="25416"/>
                  </a:cubicBezTo>
                  <a:cubicBezTo>
                    <a:pt x="25568" y="25264"/>
                    <a:pt x="25492" y="25112"/>
                    <a:pt x="25435" y="24959"/>
                  </a:cubicBezTo>
                  <a:lnTo>
                    <a:pt x="25397" y="24902"/>
                  </a:lnTo>
                  <a:cubicBezTo>
                    <a:pt x="25283" y="24636"/>
                    <a:pt x="25188" y="24369"/>
                    <a:pt x="25073" y="24008"/>
                  </a:cubicBezTo>
                  <a:cubicBezTo>
                    <a:pt x="25016" y="23836"/>
                    <a:pt x="24978" y="23646"/>
                    <a:pt x="24940" y="23494"/>
                  </a:cubicBezTo>
                  <a:lnTo>
                    <a:pt x="24940" y="23455"/>
                  </a:lnTo>
                  <a:cubicBezTo>
                    <a:pt x="24902" y="23360"/>
                    <a:pt x="24883" y="23246"/>
                    <a:pt x="24864" y="23132"/>
                  </a:cubicBezTo>
                  <a:cubicBezTo>
                    <a:pt x="24788" y="22865"/>
                    <a:pt x="24731" y="22599"/>
                    <a:pt x="24674" y="22275"/>
                  </a:cubicBezTo>
                  <a:cubicBezTo>
                    <a:pt x="24655" y="22237"/>
                    <a:pt x="24655" y="22180"/>
                    <a:pt x="24655" y="22142"/>
                  </a:cubicBezTo>
                  <a:lnTo>
                    <a:pt x="24655" y="21723"/>
                  </a:lnTo>
                  <a:lnTo>
                    <a:pt x="24655" y="21399"/>
                  </a:lnTo>
                  <a:lnTo>
                    <a:pt x="24674" y="21418"/>
                  </a:lnTo>
                  <a:cubicBezTo>
                    <a:pt x="24731" y="21476"/>
                    <a:pt x="24788" y="21514"/>
                    <a:pt x="24845" y="21571"/>
                  </a:cubicBezTo>
                  <a:cubicBezTo>
                    <a:pt x="25016" y="21742"/>
                    <a:pt x="25188" y="21932"/>
                    <a:pt x="25397" y="22161"/>
                  </a:cubicBezTo>
                  <a:cubicBezTo>
                    <a:pt x="25511" y="22332"/>
                    <a:pt x="25645" y="22485"/>
                    <a:pt x="25759" y="22637"/>
                  </a:cubicBezTo>
                  <a:lnTo>
                    <a:pt x="25778" y="22675"/>
                  </a:lnTo>
                  <a:lnTo>
                    <a:pt x="25797" y="22694"/>
                  </a:lnTo>
                  <a:cubicBezTo>
                    <a:pt x="25949" y="22884"/>
                    <a:pt x="26082" y="23075"/>
                    <a:pt x="26235" y="23265"/>
                  </a:cubicBezTo>
                  <a:cubicBezTo>
                    <a:pt x="26311" y="23341"/>
                    <a:pt x="26330" y="23379"/>
                    <a:pt x="26425" y="23494"/>
                  </a:cubicBezTo>
                  <a:cubicBezTo>
                    <a:pt x="26520" y="23608"/>
                    <a:pt x="26577" y="23703"/>
                    <a:pt x="26654" y="23798"/>
                  </a:cubicBezTo>
                  <a:cubicBezTo>
                    <a:pt x="26787" y="23950"/>
                    <a:pt x="26939" y="24084"/>
                    <a:pt x="27072" y="24236"/>
                  </a:cubicBezTo>
                  <a:lnTo>
                    <a:pt x="27130" y="24293"/>
                  </a:lnTo>
                  <a:cubicBezTo>
                    <a:pt x="27263" y="24445"/>
                    <a:pt x="27415" y="24579"/>
                    <a:pt x="27586" y="24712"/>
                  </a:cubicBezTo>
                  <a:cubicBezTo>
                    <a:pt x="27739" y="24845"/>
                    <a:pt x="27910" y="24959"/>
                    <a:pt x="28081" y="25055"/>
                  </a:cubicBezTo>
                  <a:lnTo>
                    <a:pt x="28120" y="25055"/>
                  </a:lnTo>
                  <a:cubicBezTo>
                    <a:pt x="28196" y="25112"/>
                    <a:pt x="28291" y="25150"/>
                    <a:pt x="28367" y="25169"/>
                  </a:cubicBezTo>
                  <a:cubicBezTo>
                    <a:pt x="28462" y="25207"/>
                    <a:pt x="28557" y="25226"/>
                    <a:pt x="28634" y="25245"/>
                  </a:cubicBezTo>
                  <a:lnTo>
                    <a:pt x="28710" y="25245"/>
                  </a:lnTo>
                  <a:cubicBezTo>
                    <a:pt x="28881" y="25264"/>
                    <a:pt x="29052" y="25283"/>
                    <a:pt x="29205" y="25302"/>
                  </a:cubicBezTo>
                  <a:cubicBezTo>
                    <a:pt x="29395" y="25283"/>
                    <a:pt x="29585" y="25264"/>
                    <a:pt x="29757" y="25207"/>
                  </a:cubicBezTo>
                  <a:cubicBezTo>
                    <a:pt x="29947" y="25169"/>
                    <a:pt x="30138" y="25112"/>
                    <a:pt x="30328" y="25036"/>
                  </a:cubicBezTo>
                  <a:cubicBezTo>
                    <a:pt x="30518" y="24940"/>
                    <a:pt x="30709" y="24845"/>
                    <a:pt x="30880" y="24750"/>
                  </a:cubicBezTo>
                  <a:lnTo>
                    <a:pt x="31051" y="24636"/>
                  </a:lnTo>
                  <a:lnTo>
                    <a:pt x="31089" y="24598"/>
                  </a:lnTo>
                  <a:lnTo>
                    <a:pt x="31299" y="24464"/>
                  </a:lnTo>
                  <a:lnTo>
                    <a:pt x="31413" y="24407"/>
                  </a:lnTo>
                  <a:cubicBezTo>
                    <a:pt x="31489" y="24369"/>
                    <a:pt x="31546" y="24331"/>
                    <a:pt x="31661" y="24255"/>
                  </a:cubicBezTo>
                  <a:cubicBezTo>
                    <a:pt x="31756" y="24179"/>
                    <a:pt x="31870" y="24103"/>
                    <a:pt x="31965" y="24027"/>
                  </a:cubicBezTo>
                  <a:lnTo>
                    <a:pt x="32079" y="23950"/>
                  </a:lnTo>
                  <a:cubicBezTo>
                    <a:pt x="32213" y="23836"/>
                    <a:pt x="32384" y="23703"/>
                    <a:pt x="32574" y="23589"/>
                  </a:cubicBezTo>
                  <a:cubicBezTo>
                    <a:pt x="32651" y="23532"/>
                    <a:pt x="32727" y="23494"/>
                    <a:pt x="32803" y="23455"/>
                  </a:cubicBezTo>
                  <a:lnTo>
                    <a:pt x="32841" y="23436"/>
                  </a:lnTo>
                  <a:cubicBezTo>
                    <a:pt x="32974" y="23360"/>
                    <a:pt x="33126" y="23284"/>
                    <a:pt x="33260" y="23208"/>
                  </a:cubicBezTo>
                  <a:cubicBezTo>
                    <a:pt x="33374" y="23113"/>
                    <a:pt x="33488" y="23037"/>
                    <a:pt x="33602" y="22961"/>
                  </a:cubicBezTo>
                  <a:lnTo>
                    <a:pt x="33660" y="22922"/>
                  </a:lnTo>
                  <a:lnTo>
                    <a:pt x="33926" y="22732"/>
                  </a:lnTo>
                  <a:cubicBezTo>
                    <a:pt x="34059" y="22656"/>
                    <a:pt x="34174" y="22561"/>
                    <a:pt x="34288" y="22466"/>
                  </a:cubicBezTo>
                  <a:cubicBezTo>
                    <a:pt x="34402" y="22370"/>
                    <a:pt x="34497" y="22275"/>
                    <a:pt x="34611" y="22161"/>
                  </a:cubicBezTo>
                  <a:cubicBezTo>
                    <a:pt x="34669" y="22085"/>
                    <a:pt x="34726" y="22028"/>
                    <a:pt x="34783" y="21951"/>
                  </a:cubicBezTo>
                  <a:lnTo>
                    <a:pt x="34859" y="21837"/>
                  </a:lnTo>
                  <a:cubicBezTo>
                    <a:pt x="34935" y="21761"/>
                    <a:pt x="34992" y="21685"/>
                    <a:pt x="35106" y="21590"/>
                  </a:cubicBezTo>
                  <a:cubicBezTo>
                    <a:pt x="35221" y="21495"/>
                    <a:pt x="35335" y="21342"/>
                    <a:pt x="35449" y="21209"/>
                  </a:cubicBezTo>
                  <a:cubicBezTo>
                    <a:pt x="35563" y="21076"/>
                    <a:pt x="35678" y="20923"/>
                    <a:pt x="35773" y="20771"/>
                  </a:cubicBezTo>
                  <a:cubicBezTo>
                    <a:pt x="35830" y="20638"/>
                    <a:pt x="35887" y="20486"/>
                    <a:pt x="35944" y="20333"/>
                  </a:cubicBezTo>
                  <a:cubicBezTo>
                    <a:pt x="36020" y="20181"/>
                    <a:pt x="36096" y="20010"/>
                    <a:pt x="36153" y="19838"/>
                  </a:cubicBezTo>
                  <a:cubicBezTo>
                    <a:pt x="36211" y="19686"/>
                    <a:pt x="36249" y="19515"/>
                    <a:pt x="36287" y="19343"/>
                  </a:cubicBezTo>
                  <a:lnTo>
                    <a:pt x="36287" y="19324"/>
                  </a:lnTo>
                  <a:cubicBezTo>
                    <a:pt x="36306" y="19153"/>
                    <a:pt x="36325" y="19001"/>
                    <a:pt x="36325" y="18848"/>
                  </a:cubicBezTo>
                  <a:cubicBezTo>
                    <a:pt x="36325" y="18677"/>
                    <a:pt x="36306" y="18525"/>
                    <a:pt x="36287" y="18353"/>
                  </a:cubicBezTo>
                  <a:lnTo>
                    <a:pt x="36287" y="18334"/>
                  </a:lnTo>
                  <a:cubicBezTo>
                    <a:pt x="36249" y="18163"/>
                    <a:pt x="36230" y="17992"/>
                    <a:pt x="36211" y="17820"/>
                  </a:cubicBezTo>
                  <a:cubicBezTo>
                    <a:pt x="36192" y="17744"/>
                    <a:pt x="36192" y="17668"/>
                    <a:pt x="36192" y="17611"/>
                  </a:cubicBezTo>
                  <a:cubicBezTo>
                    <a:pt x="36192" y="17478"/>
                    <a:pt x="36173" y="17363"/>
                    <a:pt x="36173" y="17249"/>
                  </a:cubicBezTo>
                  <a:cubicBezTo>
                    <a:pt x="36134" y="17021"/>
                    <a:pt x="36115" y="16830"/>
                    <a:pt x="36077" y="16640"/>
                  </a:cubicBezTo>
                  <a:cubicBezTo>
                    <a:pt x="36039" y="16392"/>
                    <a:pt x="35982" y="16126"/>
                    <a:pt x="35925" y="15916"/>
                  </a:cubicBezTo>
                  <a:lnTo>
                    <a:pt x="35925" y="15897"/>
                  </a:lnTo>
                  <a:cubicBezTo>
                    <a:pt x="35906" y="15764"/>
                    <a:pt x="35868" y="15612"/>
                    <a:pt x="35830" y="15460"/>
                  </a:cubicBezTo>
                  <a:lnTo>
                    <a:pt x="35811" y="15326"/>
                  </a:lnTo>
                  <a:cubicBezTo>
                    <a:pt x="35754" y="14984"/>
                    <a:pt x="35678" y="14622"/>
                    <a:pt x="35563" y="14260"/>
                  </a:cubicBezTo>
                  <a:cubicBezTo>
                    <a:pt x="35506" y="14051"/>
                    <a:pt x="35430" y="13822"/>
                    <a:pt x="35354" y="13613"/>
                  </a:cubicBezTo>
                  <a:lnTo>
                    <a:pt x="35354" y="13594"/>
                  </a:lnTo>
                  <a:cubicBezTo>
                    <a:pt x="35297" y="13442"/>
                    <a:pt x="35240" y="13289"/>
                    <a:pt x="35202" y="13137"/>
                  </a:cubicBezTo>
                  <a:lnTo>
                    <a:pt x="35144" y="12966"/>
                  </a:lnTo>
                  <a:cubicBezTo>
                    <a:pt x="35106" y="12870"/>
                    <a:pt x="35087" y="12756"/>
                    <a:pt x="35049" y="12642"/>
                  </a:cubicBezTo>
                  <a:cubicBezTo>
                    <a:pt x="34992" y="12471"/>
                    <a:pt x="34916" y="12299"/>
                    <a:pt x="34840" y="12147"/>
                  </a:cubicBezTo>
                  <a:cubicBezTo>
                    <a:pt x="34783" y="12033"/>
                    <a:pt x="34707" y="11899"/>
                    <a:pt x="34650" y="11804"/>
                  </a:cubicBezTo>
                  <a:lnTo>
                    <a:pt x="34573" y="11671"/>
                  </a:lnTo>
                  <a:lnTo>
                    <a:pt x="34421" y="11481"/>
                  </a:lnTo>
                  <a:lnTo>
                    <a:pt x="34288" y="11252"/>
                  </a:lnTo>
                  <a:cubicBezTo>
                    <a:pt x="34155" y="11024"/>
                    <a:pt x="34002" y="10795"/>
                    <a:pt x="33869" y="10567"/>
                  </a:cubicBezTo>
                  <a:lnTo>
                    <a:pt x="33717" y="10338"/>
                  </a:lnTo>
                  <a:lnTo>
                    <a:pt x="33641" y="10224"/>
                  </a:lnTo>
                  <a:lnTo>
                    <a:pt x="33564" y="10091"/>
                  </a:lnTo>
                  <a:cubicBezTo>
                    <a:pt x="33507" y="10015"/>
                    <a:pt x="33469" y="9958"/>
                    <a:pt x="33393" y="9881"/>
                  </a:cubicBezTo>
                  <a:cubicBezTo>
                    <a:pt x="33317" y="9805"/>
                    <a:pt x="33241" y="9729"/>
                    <a:pt x="33165" y="9672"/>
                  </a:cubicBezTo>
                  <a:lnTo>
                    <a:pt x="33031" y="9539"/>
                  </a:lnTo>
                  <a:cubicBezTo>
                    <a:pt x="32955" y="9463"/>
                    <a:pt x="32879" y="9386"/>
                    <a:pt x="32784" y="9291"/>
                  </a:cubicBezTo>
                  <a:lnTo>
                    <a:pt x="32746" y="9234"/>
                  </a:lnTo>
                  <a:cubicBezTo>
                    <a:pt x="32727" y="9196"/>
                    <a:pt x="32670" y="9139"/>
                    <a:pt x="32631" y="9101"/>
                  </a:cubicBezTo>
                  <a:cubicBezTo>
                    <a:pt x="32612" y="9063"/>
                    <a:pt x="32574" y="9025"/>
                    <a:pt x="32555" y="9006"/>
                  </a:cubicBezTo>
                  <a:cubicBezTo>
                    <a:pt x="32460" y="8892"/>
                    <a:pt x="32308" y="8815"/>
                    <a:pt x="32156" y="8815"/>
                  </a:cubicBezTo>
                  <a:cubicBezTo>
                    <a:pt x="32060" y="8815"/>
                    <a:pt x="31946" y="8834"/>
                    <a:pt x="31870" y="8892"/>
                  </a:cubicBezTo>
                  <a:cubicBezTo>
                    <a:pt x="31794" y="8930"/>
                    <a:pt x="31737" y="8968"/>
                    <a:pt x="31680" y="9044"/>
                  </a:cubicBezTo>
                  <a:cubicBezTo>
                    <a:pt x="31642" y="9082"/>
                    <a:pt x="31603" y="9139"/>
                    <a:pt x="31565" y="9215"/>
                  </a:cubicBezTo>
                  <a:lnTo>
                    <a:pt x="31546" y="9234"/>
                  </a:lnTo>
                  <a:cubicBezTo>
                    <a:pt x="31489" y="9406"/>
                    <a:pt x="31451" y="9577"/>
                    <a:pt x="31413" y="9767"/>
                  </a:cubicBezTo>
                  <a:cubicBezTo>
                    <a:pt x="31375" y="9881"/>
                    <a:pt x="31356" y="10015"/>
                    <a:pt x="31337" y="10129"/>
                  </a:cubicBezTo>
                  <a:cubicBezTo>
                    <a:pt x="31318" y="10262"/>
                    <a:pt x="31318" y="10395"/>
                    <a:pt x="31280" y="10510"/>
                  </a:cubicBezTo>
                  <a:cubicBezTo>
                    <a:pt x="31242" y="10624"/>
                    <a:pt x="31223" y="10738"/>
                    <a:pt x="31166" y="10890"/>
                  </a:cubicBezTo>
                  <a:cubicBezTo>
                    <a:pt x="31128" y="10967"/>
                    <a:pt x="31108" y="11043"/>
                    <a:pt x="31070" y="11119"/>
                  </a:cubicBezTo>
                  <a:lnTo>
                    <a:pt x="31070" y="11138"/>
                  </a:lnTo>
                  <a:cubicBezTo>
                    <a:pt x="30994" y="11290"/>
                    <a:pt x="30937" y="11462"/>
                    <a:pt x="30880" y="11633"/>
                  </a:cubicBezTo>
                  <a:lnTo>
                    <a:pt x="30861" y="11728"/>
                  </a:lnTo>
                  <a:cubicBezTo>
                    <a:pt x="30785" y="11938"/>
                    <a:pt x="30728" y="12166"/>
                    <a:pt x="30633" y="12394"/>
                  </a:cubicBezTo>
                  <a:lnTo>
                    <a:pt x="30633" y="12414"/>
                  </a:lnTo>
                  <a:cubicBezTo>
                    <a:pt x="30575" y="12566"/>
                    <a:pt x="30518" y="12737"/>
                    <a:pt x="30461" y="12889"/>
                  </a:cubicBezTo>
                  <a:lnTo>
                    <a:pt x="30385" y="13061"/>
                  </a:lnTo>
                  <a:cubicBezTo>
                    <a:pt x="30366" y="13137"/>
                    <a:pt x="30328" y="13213"/>
                    <a:pt x="30290" y="13308"/>
                  </a:cubicBezTo>
                  <a:cubicBezTo>
                    <a:pt x="30214" y="13461"/>
                    <a:pt x="30138" y="13632"/>
                    <a:pt x="30061" y="13765"/>
                  </a:cubicBezTo>
                  <a:cubicBezTo>
                    <a:pt x="30042" y="13803"/>
                    <a:pt x="30004" y="13860"/>
                    <a:pt x="29966" y="13918"/>
                  </a:cubicBezTo>
                  <a:lnTo>
                    <a:pt x="29909" y="13975"/>
                  </a:lnTo>
                  <a:lnTo>
                    <a:pt x="29795" y="14089"/>
                  </a:lnTo>
                  <a:lnTo>
                    <a:pt x="29662" y="14184"/>
                  </a:lnTo>
                  <a:lnTo>
                    <a:pt x="29528" y="14260"/>
                  </a:lnTo>
                  <a:lnTo>
                    <a:pt x="29433" y="14298"/>
                  </a:lnTo>
                  <a:lnTo>
                    <a:pt x="29281" y="14336"/>
                  </a:lnTo>
                  <a:cubicBezTo>
                    <a:pt x="29167" y="14336"/>
                    <a:pt x="29071" y="14355"/>
                    <a:pt x="28995" y="14355"/>
                  </a:cubicBezTo>
                  <a:lnTo>
                    <a:pt x="28976" y="14355"/>
                  </a:lnTo>
                  <a:cubicBezTo>
                    <a:pt x="28938" y="14317"/>
                    <a:pt x="28881" y="14279"/>
                    <a:pt x="28824" y="14222"/>
                  </a:cubicBezTo>
                  <a:lnTo>
                    <a:pt x="28786" y="14184"/>
                  </a:lnTo>
                  <a:cubicBezTo>
                    <a:pt x="28767" y="14146"/>
                    <a:pt x="28767" y="14108"/>
                    <a:pt x="28748" y="14070"/>
                  </a:cubicBezTo>
                  <a:cubicBezTo>
                    <a:pt x="28710" y="13937"/>
                    <a:pt x="28691" y="13803"/>
                    <a:pt x="28653" y="13689"/>
                  </a:cubicBezTo>
                  <a:cubicBezTo>
                    <a:pt x="28653" y="13632"/>
                    <a:pt x="28634" y="13537"/>
                    <a:pt x="28634" y="13518"/>
                  </a:cubicBezTo>
                  <a:cubicBezTo>
                    <a:pt x="28634" y="13480"/>
                    <a:pt x="28634" y="13480"/>
                    <a:pt x="28634" y="13442"/>
                  </a:cubicBezTo>
                  <a:cubicBezTo>
                    <a:pt x="28653" y="13384"/>
                    <a:pt x="28653" y="13346"/>
                    <a:pt x="28672" y="13270"/>
                  </a:cubicBezTo>
                  <a:cubicBezTo>
                    <a:pt x="28691" y="13194"/>
                    <a:pt x="28710" y="13099"/>
                    <a:pt x="28748" y="13004"/>
                  </a:cubicBezTo>
                  <a:lnTo>
                    <a:pt x="28824" y="12832"/>
                  </a:lnTo>
                  <a:lnTo>
                    <a:pt x="28843" y="12794"/>
                  </a:lnTo>
                  <a:cubicBezTo>
                    <a:pt x="28862" y="12718"/>
                    <a:pt x="28900" y="12642"/>
                    <a:pt x="28938" y="12566"/>
                  </a:cubicBezTo>
                  <a:lnTo>
                    <a:pt x="28938" y="12528"/>
                  </a:lnTo>
                  <a:cubicBezTo>
                    <a:pt x="28995" y="12375"/>
                    <a:pt x="29071" y="12204"/>
                    <a:pt x="29129" y="12071"/>
                  </a:cubicBezTo>
                  <a:cubicBezTo>
                    <a:pt x="29186" y="11938"/>
                    <a:pt x="29243" y="11804"/>
                    <a:pt x="29300" y="11709"/>
                  </a:cubicBezTo>
                  <a:lnTo>
                    <a:pt x="29338" y="11633"/>
                  </a:lnTo>
                  <a:lnTo>
                    <a:pt x="29433" y="11443"/>
                  </a:lnTo>
                  <a:lnTo>
                    <a:pt x="29547" y="11233"/>
                  </a:lnTo>
                  <a:lnTo>
                    <a:pt x="29624" y="11100"/>
                  </a:lnTo>
                  <a:lnTo>
                    <a:pt x="29719" y="10986"/>
                  </a:lnTo>
                  <a:lnTo>
                    <a:pt x="29852" y="10852"/>
                  </a:lnTo>
                  <a:cubicBezTo>
                    <a:pt x="30061" y="10643"/>
                    <a:pt x="30271" y="10415"/>
                    <a:pt x="30499" y="10205"/>
                  </a:cubicBezTo>
                  <a:cubicBezTo>
                    <a:pt x="30652" y="10053"/>
                    <a:pt x="30785" y="9881"/>
                    <a:pt x="30899" y="9710"/>
                  </a:cubicBezTo>
                  <a:cubicBezTo>
                    <a:pt x="30994" y="9520"/>
                    <a:pt x="31108" y="9329"/>
                    <a:pt x="31185" y="9177"/>
                  </a:cubicBezTo>
                  <a:cubicBezTo>
                    <a:pt x="31204" y="9139"/>
                    <a:pt x="31242" y="9101"/>
                    <a:pt x="31261" y="9044"/>
                  </a:cubicBezTo>
                  <a:cubicBezTo>
                    <a:pt x="31280" y="8987"/>
                    <a:pt x="31318" y="8911"/>
                    <a:pt x="31318" y="8834"/>
                  </a:cubicBezTo>
                  <a:cubicBezTo>
                    <a:pt x="31356" y="8701"/>
                    <a:pt x="31375" y="8568"/>
                    <a:pt x="31375" y="8435"/>
                  </a:cubicBezTo>
                  <a:cubicBezTo>
                    <a:pt x="31375" y="8206"/>
                    <a:pt x="31318" y="7978"/>
                    <a:pt x="31223" y="7768"/>
                  </a:cubicBezTo>
                  <a:cubicBezTo>
                    <a:pt x="31147" y="7578"/>
                    <a:pt x="31070" y="7407"/>
                    <a:pt x="30956" y="7235"/>
                  </a:cubicBezTo>
                  <a:cubicBezTo>
                    <a:pt x="30842" y="7045"/>
                    <a:pt x="30709" y="6854"/>
                    <a:pt x="30575" y="6683"/>
                  </a:cubicBezTo>
                  <a:cubicBezTo>
                    <a:pt x="30423" y="6512"/>
                    <a:pt x="30290" y="6359"/>
                    <a:pt x="30119" y="6226"/>
                  </a:cubicBezTo>
                  <a:cubicBezTo>
                    <a:pt x="29966" y="6074"/>
                    <a:pt x="29795" y="5960"/>
                    <a:pt x="29624" y="5845"/>
                  </a:cubicBezTo>
                  <a:cubicBezTo>
                    <a:pt x="29528" y="5788"/>
                    <a:pt x="29414" y="5712"/>
                    <a:pt x="29300" y="5636"/>
                  </a:cubicBezTo>
                  <a:lnTo>
                    <a:pt x="29148" y="5522"/>
                  </a:lnTo>
                  <a:cubicBezTo>
                    <a:pt x="28957" y="5408"/>
                    <a:pt x="28767" y="5293"/>
                    <a:pt x="28576" y="5179"/>
                  </a:cubicBezTo>
                  <a:cubicBezTo>
                    <a:pt x="28405" y="5103"/>
                    <a:pt x="28234" y="5027"/>
                    <a:pt x="28062" y="4970"/>
                  </a:cubicBezTo>
                  <a:lnTo>
                    <a:pt x="28120" y="4970"/>
                  </a:lnTo>
                  <a:cubicBezTo>
                    <a:pt x="27948" y="4913"/>
                    <a:pt x="27777" y="4836"/>
                    <a:pt x="27625" y="4779"/>
                  </a:cubicBezTo>
                  <a:lnTo>
                    <a:pt x="27491" y="4722"/>
                  </a:lnTo>
                  <a:cubicBezTo>
                    <a:pt x="27282" y="4627"/>
                    <a:pt x="27072" y="4551"/>
                    <a:pt x="26844" y="4513"/>
                  </a:cubicBezTo>
                  <a:cubicBezTo>
                    <a:pt x="26730" y="4475"/>
                    <a:pt x="26635" y="4456"/>
                    <a:pt x="26539" y="4418"/>
                  </a:cubicBezTo>
                  <a:lnTo>
                    <a:pt x="26425" y="4380"/>
                  </a:lnTo>
                  <a:lnTo>
                    <a:pt x="26235" y="4322"/>
                  </a:lnTo>
                  <a:cubicBezTo>
                    <a:pt x="26044" y="4265"/>
                    <a:pt x="25835" y="4227"/>
                    <a:pt x="25645" y="4170"/>
                  </a:cubicBezTo>
                  <a:lnTo>
                    <a:pt x="25587" y="4170"/>
                  </a:lnTo>
                  <a:cubicBezTo>
                    <a:pt x="25397" y="4132"/>
                    <a:pt x="25226" y="4075"/>
                    <a:pt x="25035" y="4056"/>
                  </a:cubicBezTo>
                  <a:cubicBezTo>
                    <a:pt x="24931" y="4046"/>
                    <a:pt x="24826" y="4042"/>
                    <a:pt x="24721" y="4042"/>
                  </a:cubicBezTo>
                  <a:cubicBezTo>
                    <a:pt x="24617" y="4042"/>
                    <a:pt x="24512" y="4046"/>
                    <a:pt x="24407" y="4056"/>
                  </a:cubicBezTo>
                  <a:cubicBezTo>
                    <a:pt x="24274" y="4056"/>
                    <a:pt x="24141" y="4056"/>
                    <a:pt x="24026" y="4075"/>
                  </a:cubicBezTo>
                  <a:cubicBezTo>
                    <a:pt x="23874" y="4094"/>
                    <a:pt x="23741" y="4113"/>
                    <a:pt x="23608" y="4151"/>
                  </a:cubicBezTo>
                  <a:cubicBezTo>
                    <a:pt x="23474" y="4189"/>
                    <a:pt x="23341" y="4227"/>
                    <a:pt x="23208" y="4284"/>
                  </a:cubicBezTo>
                  <a:lnTo>
                    <a:pt x="23170" y="4303"/>
                  </a:lnTo>
                  <a:cubicBezTo>
                    <a:pt x="23055" y="4341"/>
                    <a:pt x="22941" y="4399"/>
                    <a:pt x="22827" y="4456"/>
                  </a:cubicBezTo>
                  <a:cubicBezTo>
                    <a:pt x="22675" y="4532"/>
                    <a:pt x="22560" y="4627"/>
                    <a:pt x="22446" y="4741"/>
                  </a:cubicBezTo>
                  <a:cubicBezTo>
                    <a:pt x="22313" y="4875"/>
                    <a:pt x="22218" y="5008"/>
                    <a:pt x="22142" y="5179"/>
                  </a:cubicBezTo>
                  <a:cubicBezTo>
                    <a:pt x="22123" y="5236"/>
                    <a:pt x="22085" y="5293"/>
                    <a:pt x="22085" y="5350"/>
                  </a:cubicBezTo>
                  <a:cubicBezTo>
                    <a:pt x="22027" y="5503"/>
                    <a:pt x="22008" y="5693"/>
                    <a:pt x="22008" y="5864"/>
                  </a:cubicBezTo>
                  <a:cubicBezTo>
                    <a:pt x="22008" y="5979"/>
                    <a:pt x="22027" y="6112"/>
                    <a:pt x="22027" y="6245"/>
                  </a:cubicBezTo>
                  <a:cubicBezTo>
                    <a:pt x="22046" y="6493"/>
                    <a:pt x="22085" y="6740"/>
                    <a:pt x="22123" y="6969"/>
                  </a:cubicBezTo>
                  <a:cubicBezTo>
                    <a:pt x="22142" y="7102"/>
                    <a:pt x="22161" y="7216"/>
                    <a:pt x="22180" y="7368"/>
                  </a:cubicBezTo>
                  <a:cubicBezTo>
                    <a:pt x="22199" y="7521"/>
                    <a:pt x="22218" y="7692"/>
                    <a:pt x="22237" y="7844"/>
                  </a:cubicBezTo>
                  <a:lnTo>
                    <a:pt x="22237" y="7902"/>
                  </a:lnTo>
                  <a:lnTo>
                    <a:pt x="22237" y="7921"/>
                  </a:lnTo>
                  <a:cubicBezTo>
                    <a:pt x="22275" y="8130"/>
                    <a:pt x="22294" y="8358"/>
                    <a:pt x="22332" y="8568"/>
                  </a:cubicBezTo>
                  <a:cubicBezTo>
                    <a:pt x="22389" y="8949"/>
                    <a:pt x="22427" y="9348"/>
                    <a:pt x="22465" y="9729"/>
                  </a:cubicBezTo>
                  <a:cubicBezTo>
                    <a:pt x="22484" y="9805"/>
                    <a:pt x="22484" y="9881"/>
                    <a:pt x="22484" y="9958"/>
                  </a:cubicBezTo>
                  <a:lnTo>
                    <a:pt x="22522" y="10338"/>
                  </a:lnTo>
                  <a:lnTo>
                    <a:pt x="22522" y="10472"/>
                  </a:lnTo>
                  <a:cubicBezTo>
                    <a:pt x="22541" y="10624"/>
                    <a:pt x="22580" y="10757"/>
                    <a:pt x="22580" y="10910"/>
                  </a:cubicBezTo>
                  <a:lnTo>
                    <a:pt x="22580" y="10967"/>
                  </a:lnTo>
                  <a:cubicBezTo>
                    <a:pt x="22580" y="11062"/>
                    <a:pt x="22580" y="11176"/>
                    <a:pt x="22580" y="11233"/>
                  </a:cubicBezTo>
                  <a:cubicBezTo>
                    <a:pt x="22560" y="11309"/>
                    <a:pt x="22560" y="11347"/>
                    <a:pt x="22541" y="11462"/>
                  </a:cubicBezTo>
                  <a:cubicBezTo>
                    <a:pt x="22503" y="11557"/>
                    <a:pt x="22484" y="11652"/>
                    <a:pt x="22446" y="11747"/>
                  </a:cubicBezTo>
                  <a:cubicBezTo>
                    <a:pt x="22408" y="11861"/>
                    <a:pt x="22370" y="11957"/>
                    <a:pt x="22313" y="12071"/>
                  </a:cubicBezTo>
                  <a:cubicBezTo>
                    <a:pt x="22294" y="12128"/>
                    <a:pt x="22256" y="12185"/>
                    <a:pt x="22237" y="12242"/>
                  </a:cubicBezTo>
                  <a:lnTo>
                    <a:pt x="22237" y="12261"/>
                  </a:lnTo>
                  <a:lnTo>
                    <a:pt x="22008" y="12261"/>
                  </a:lnTo>
                  <a:lnTo>
                    <a:pt x="21818" y="12223"/>
                  </a:lnTo>
                  <a:cubicBezTo>
                    <a:pt x="21723" y="12204"/>
                    <a:pt x="21647" y="12166"/>
                    <a:pt x="21551" y="12147"/>
                  </a:cubicBezTo>
                  <a:cubicBezTo>
                    <a:pt x="21380" y="12071"/>
                    <a:pt x="21228" y="12014"/>
                    <a:pt x="21076" y="11938"/>
                  </a:cubicBezTo>
                  <a:cubicBezTo>
                    <a:pt x="21018" y="11899"/>
                    <a:pt x="20942" y="11861"/>
                    <a:pt x="20866" y="11804"/>
                  </a:cubicBezTo>
                  <a:cubicBezTo>
                    <a:pt x="20790" y="11766"/>
                    <a:pt x="20714" y="11709"/>
                    <a:pt x="20657" y="11671"/>
                  </a:cubicBezTo>
                  <a:cubicBezTo>
                    <a:pt x="20581" y="11614"/>
                    <a:pt x="20542" y="11576"/>
                    <a:pt x="20485" y="11538"/>
                  </a:cubicBezTo>
                  <a:cubicBezTo>
                    <a:pt x="20447" y="11481"/>
                    <a:pt x="20390" y="11443"/>
                    <a:pt x="20352" y="11385"/>
                  </a:cubicBezTo>
                  <a:cubicBezTo>
                    <a:pt x="20314" y="11347"/>
                    <a:pt x="20295" y="11309"/>
                    <a:pt x="20257" y="11252"/>
                  </a:cubicBezTo>
                  <a:cubicBezTo>
                    <a:pt x="20219" y="11195"/>
                    <a:pt x="20181" y="11119"/>
                    <a:pt x="20162" y="11062"/>
                  </a:cubicBezTo>
                  <a:cubicBezTo>
                    <a:pt x="20105" y="10929"/>
                    <a:pt x="20047" y="10776"/>
                    <a:pt x="20009" y="10643"/>
                  </a:cubicBezTo>
                  <a:cubicBezTo>
                    <a:pt x="19971" y="10491"/>
                    <a:pt x="19933" y="10357"/>
                    <a:pt x="19895" y="10205"/>
                  </a:cubicBezTo>
                  <a:cubicBezTo>
                    <a:pt x="19895" y="10110"/>
                    <a:pt x="19876" y="9996"/>
                    <a:pt x="19876" y="9939"/>
                  </a:cubicBezTo>
                  <a:cubicBezTo>
                    <a:pt x="19876" y="9881"/>
                    <a:pt x="19876" y="9843"/>
                    <a:pt x="19876" y="9786"/>
                  </a:cubicBezTo>
                  <a:cubicBezTo>
                    <a:pt x="19895" y="9729"/>
                    <a:pt x="19914" y="9672"/>
                    <a:pt x="19914" y="9615"/>
                  </a:cubicBezTo>
                  <a:cubicBezTo>
                    <a:pt x="19933" y="9501"/>
                    <a:pt x="19971" y="9406"/>
                    <a:pt x="20009" y="9291"/>
                  </a:cubicBezTo>
                  <a:cubicBezTo>
                    <a:pt x="20028" y="9234"/>
                    <a:pt x="20067" y="9177"/>
                    <a:pt x="20086" y="9120"/>
                  </a:cubicBezTo>
                  <a:lnTo>
                    <a:pt x="20162" y="8968"/>
                  </a:lnTo>
                  <a:cubicBezTo>
                    <a:pt x="20352" y="8644"/>
                    <a:pt x="20562" y="8320"/>
                    <a:pt x="20771" y="8016"/>
                  </a:cubicBezTo>
                  <a:lnTo>
                    <a:pt x="20790" y="7978"/>
                  </a:lnTo>
                  <a:cubicBezTo>
                    <a:pt x="20885" y="7844"/>
                    <a:pt x="20980" y="7692"/>
                    <a:pt x="21114" y="7483"/>
                  </a:cubicBezTo>
                  <a:lnTo>
                    <a:pt x="21209" y="7368"/>
                  </a:lnTo>
                  <a:cubicBezTo>
                    <a:pt x="21285" y="7254"/>
                    <a:pt x="21361" y="7140"/>
                    <a:pt x="21437" y="7045"/>
                  </a:cubicBezTo>
                  <a:cubicBezTo>
                    <a:pt x="21494" y="6950"/>
                    <a:pt x="21532" y="6873"/>
                    <a:pt x="21590" y="6778"/>
                  </a:cubicBezTo>
                  <a:cubicBezTo>
                    <a:pt x="21609" y="6683"/>
                    <a:pt x="21647" y="6607"/>
                    <a:pt x="21666" y="6512"/>
                  </a:cubicBezTo>
                  <a:cubicBezTo>
                    <a:pt x="21704" y="6398"/>
                    <a:pt x="21723" y="6264"/>
                    <a:pt x="21723" y="6131"/>
                  </a:cubicBezTo>
                  <a:cubicBezTo>
                    <a:pt x="21742" y="5903"/>
                    <a:pt x="21723" y="5693"/>
                    <a:pt x="21666" y="5465"/>
                  </a:cubicBezTo>
                  <a:cubicBezTo>
                    <a:pt x="21609" y="5255"/>
                    <a:pt x="21551" y="5046"/>
                    <a:pt x="21456" y="4855"/>
                  </a:cubicBezTo>
                  <a:lnTo>
                    <a:pt x="21418" y="4798"/>
                  </a:lnTo>
                  <a:cubicBezTo>
                    <a:pt x="21399" y="4722"/>
                    <a:pt x="21380" y="4665"/>
                    <a:pt x="21304" y="4570"/>
                  </a:cubicBezTo>
                  <a:cubicBezTo>
                    <a:pt x="21247" y="4456"/>
                    <a:pt x="21190" y="4360"/>
                    <a:pt x="21133" y="4265"/>
                  </a:cubicBezTo>
                  <a:cubicBezTo>
                    <a:pt x="21056" y="4132"/>
                    <a:pt x="20961" y="3999"/>
                    <a:pt x="20866" y="3885"/>
                  </a:cubicBezTo>
                  <a:cubicBezTo>
                    <a:pt x="20752" y="3751"/>
                    <a:pt x="20619" y="3637"/>
                    <a:pt x="20504" y="3523"/>
                  </a:cubicBezTo>
                  <a:cubicBezTo>
                    <a:pt x="20238" y="3313"/>
                    <a:pt x="19952" y="3142"/>
                    <a:pt x="19667" y="2990"/>
                  </a:cubicBezTo>
                  <a:cubicBezTo>
                    <a:pt x="19286" y="2780"/>
                    <a:pt x="18905" y="2590"/>
                    <a:pt x="18486" y="2400"/>
                  </a:cubicBezTo>
                  <a:cubicBezTo>
                    <a:pt x="18277" y="2304"/>
                    <a:pt x="18068" y="2228"/>
                    <a:pt x="17839" y="2171"/>
                  </a:cubicBezTo>
                  <a:lnTo>
                    <a:pt x="17801" y="2152"/>
                  </a:lnTo>
                  <a:lnTo>
                    <a:pt x="17782" y="2152"/>
                  </a:lnTo>
                  <a:cubicBezTo>
                    <a:pt x="17592" y="2095"/>
                    <a:pt x="17420" y="2038"/>
                    <a:pt x="17249" y="1981"/>
                  </a:cubicBezTo>
                  <a:lnTo>
                    <a:pt x="17040" y="1886"/>
                  </a:lnTo>
                  <a:cubicBezTo>
                    <a:pt x="16849" y="1809"/>
                    <a:pt x="16659" y="1733"/>
                    <a:pt x="16487" y="1676"/>
                  </a:cubicBezTo>
                  <a:cubicBezTo>
                    <a:pt x="16221" y="1581"/>
                    <a:pt x="15954" y="1505"/>
                    <a:pt x="15669" y="1429"/>
                  </a:cubicBezTo>
                  <a:lnTo>
                    <a:pt x="15631" y="1429"/>
                  </a:lnTo>
                  <a:cubicBezTo>
                    <a:pt x="15459" y="1391"/>
                    <a:pt x="15326" y="1372"/>
                    <a:pt x="15193" y="1353"/>
                  </a:cubicBezTo>
                  <a:lnTo>
                    <a:pt x="15098" y="1353"/>
                  </a:lnTo>
                  <a:lnTo>
                    <a:pt x="14926" y="1333"/>
                  </a:lnTo>
                  <a:cubicBezTo>
                    <a:pt x="14812" y="1295"/>
                    <a:pt x="14698" y="1276"/>
                    <a:pt x="14603" y="1276"/>
                  </a:cubicBezTo>
                  <a:cubicBezTo>
                    <a:pt x="14558" y="1270"/>
                    <a:pt x="14516" y="1268"/>
                    <a:pt x="14475" y="1268"/>
                  </a:cubicBezTo>
                  <a:cubicBezTo>
                    <a:pt x="14393" y="1268"/>
                    <a:pt x="14317" y="1276"/>
                    <a:pt x="14241" y="1276"/>
                  </a:cubicBezTo>
                  <a:cubicBezTo>
                    <a:pt x="14165" y="1295"/>
                    <a:pt x="14089" y="1314"/>
                    <a:pt x="14012" y="1314"/>
                  </a:cubicBezTo>
                  <a:lnTo>
                    <a:pt x="13936" y="1314"/>
                  </a:lnTo>
                  <a:cubicBezTo>
                    <a:pt x="13841" y="1333"/>
                    <a:pt x="13765" y="1353"/>
                    <a:pt x="13689" y="1372"/>
                  </a:cubicBezTo>
                  <a:cubicBezTo>
                    <a:pt x="13498" y="1410"/>
                    <a:pt x="13327" y="1467"/>
                    <a:pt x="13156" y="1562"/>
                  </a:cubicBezTo>
                  <a:cubicBezTo>
                    <a:pt x="12984" y="1638"/>
                    <a:pt x="12851" y="1790"/>
                    <a:pt x="12775" y="1962"/>
                  </a:cubicBezTo>
                  <a:lnTo>
                    <a:pt x="12756" y="2000"/>
                  </a:lnTo>
                  <a:cubicBezTo>
                    <a:pt x="12718" y="2076"/>
                    <a:pt x="12699" y="2152"/>
                    <a:pt x="12680" y="2247"/>
                  </a:cubicBezTo>
                  <a:cubicBezTo>
                    <a:pt x="12661" y="2304"/>
                    <a:pt x="12661" y="2362"/>
                    <a:pt x="12661" y="2419"/>
                  </a:cubicBezTo>
                  <a:lnTo>
                    <a:pt x="12661" y="2438"/>
                  </a:lnTo>
                  <a:lnTo>
                    <a:pt x="12661" y="2495"/>
                  </a:lnTo>
                  <a:lnTo>
                    <a:pt x="12661" y="2590"/>
                  </a:lnTo>
                  <a:cubicBezTo>
                    <a:pt x="12623" y="2799"/>
                    <a:pt x="12623" y="3009"/>
                    <a:pt x="12623" y="3218"/>
                  </a:cubicBezTo>
                  <a:cubicBezTo>
                    <a:pt x="12642" y="3390"/>
                    <a:pt x="12661" y="3580"/>
                    <a:pt x="12680" y="3751"/>
                  </a:cubicBezTo>
                  <a:cubicBezTo>
                    <a:pt x="12718" y="3961"/>
                    <a:pt x="12775" y="4170"/>
                    <a:pt x="12832" y="4360"/>
                  </a:cubicBezTo>
                  <a:lnTo>
                    <a:pt x="12851" y="4418"/>
                  </a:lnTo>
                  <a:lnTo>
                    <a:pt x="12851" y="4437"/>
                  </a:lnTo>
                  <a:cubicBezTo>
                    <a:pt x="12889" y="4570"/>
                    <a:pt x="12946" y="4703"/>
                    <a:pt x="12965" y="4855"/>
                  </a:cubicBezTo>
                  <a:cubicBezTo>
                    <a:pt x="12984" y="5027"/>
                    <a:pt x="13003" y="5179"/>
                    <a:pt x="13003" y="5331"/>
                  </a:cubicBezTo>
                  <a:lnTo>
                    <a:pt x="13003" y="5369"/>
                  </a:lnTo>
                  <a:lnTo>
                    <a:pt x="13003" y="5522"/>
                  </a:lnTo>
                  <a:cubicBezTo>
                    <a:pt x="13003" y="5655"/>
                    <a:pt x="13023" y="5788"/>
                    <a:pt x="13023" y="5884"/>
                  </a:cubicBezTo>
                  <a:cubicBezTo>
                    <a:pt x="13042" y="5979"/>
                    <a:pt x="13061" y="6074"/>
                    <a:pt x="13061" y="6169"/>
                  </a:cubicBezTo>
                  <a:lnTo>
                    <a:pt x="13061" y="6226"/>
                  </a:lnTo>
                  <a:lnTo>
                    <a:pt x="13061" y="6302"/>
                  </a:lnTo>
                  <a:cubicBezTo>
                    <a:pt x="13042" y="6398"/>
                    <a:pt x="13023" y="6474"/>
                    <a:pt x="12984" y="6550"/>
                  </a:cubicBezTo>
                  <a:lnTo>
                    <a:pt x="12965" y="6588"/>
                  </a:lnTo>
                  <a:lnTo>
                    <a:pt x="12946" y="6626"/>
                  </a:lnTo>
                  <a:lnTo>
                    <a:pt x="12927" y="6664"/>
                  </a:lnTo>
                  <a:lnTo>
                    <a:pt x="12870" y="6721"/>
                  </a:lnTo>
                  <a:lnTo>
                    <a:pt x="12832" y="6759"/>
                  </a:lnTo>
                  <a:lnTo>
                    <a:pt x="12661" y="6893"/>
                  </a:lnTo>
                  <a:cubicBezTo>
                    <a:pt x="12623" y="6912"/>
                    <a:pt x="12566" y="6950"/>
                    <a:pt x="12509" y="6969"/>
                  </a:cubicBezTo>
                  <a:lnTo>
                    <a:pt x="12375" y="7026"/>
                  </a:lnTo>
                  <a:lnTo>
                    <a:pt x="12261" y="7045"/>
                  </a:lnTo>
                  <a:lnTo>
                    <a:pt x="12071" y="7064"/>
                  </a:lnTo>
                  <a:lnTo>
                    <a:pt x="12052" y="7064"/>
                  </a:lnTo>
                  <a:lnTo>
                    <a:pt x="11956" y="7045"/>
                  </a:lnTo>
                  <a:cubicBezTo>
                    <a:pt x="11899" y="7026"/>
                    <a:pt x="11823" y="7007"/>
                    <a:pt x="11747" y="6988"/>
                  </a:cubicBezTo>
                  <a:cubicBezTo>
                    <a:pt x="11690" y="6969"/>
                    <a:pt x="11633" y="6931"/>
                    <a:pt x="11576" y="6912"/>
                  </a:cubicBezTo>
                  <a:lnTo>
                    <a:pt x="11480" y="6854"/>
                  </a:lnTo>
                  <a:cubicBezTo>
                    <a:pt x="11442" y="6816"/>
                    <a:pt x="11404" y="6778"/>
                    <a:pt x="11347" y="6740"/>
                  </a:cubicBezTo>
                  <a:cubicBezTo>
                    <a:pt x="11271" y="6645"/>
                    <a:pt x="11157" y="6569"/>
                    <a:pt x="11081" y="6436"/>
                  </a:cubicBezTo>
                  <a:cubicBezTo>
                    <a:pt x="11005" y="6321"/>
                    <a:pt x="10909" y="6207"/>
                    <a:pt x="10852" y="6093"/>
                  </a:cubicBezTo>
                  <a:cubicBezTo>
                    <a:pt x="10795" y="6017"/>
                    <a:pt x="10757" y="5941"/>
                    <a:pt x="10719" y="5864"/>
                  </a:cubicBezTo>
                  <a:cubicBezTo>
                    <a:pt x="10662" y="5693"/>
                    <a:pt x="10586" y="5522"/>
                    <a:pt x="10510" y="5274"/>
                  </a:cubicBezTo>
                  <a:cubicBezTo>
                    <a:pt x="10433" y="5027"/>
                    <a:pt x="10376" y="4798"/>
                    <a:pt x="10357" y="4646"/>
                  </a:cubicBezTo>
                  <a:cubicBezTo>
                    <a:pt x="10338" y="4494"/>
                    <a:pt x="10319" y="4322"/>
                    <a:pt x="10300" y="4113"/>
                  </a:cubicBezTo>
                  <a:lnTo>
                    <a:pt x="10300" y="3942"/>
                  </a:lnTo>
                  <a:cubicBezTo>
                    <a:pt x="10300" y="3827"/>
                    <a:pt x="10300" y="3694"/>
                    <a:pt x="10281" y="3561"/>
                  </a:cubicBezTo>
                  <a:cubicBezTo>
                    <a:pt x="10262" y="3371"/>
                    <a:pt x="10224" y="3161"/>
                    <a:pt x="10167" y="2971"/>
                  </a:cubicBezTo>
                  <a:lnTo>
                    <a:pt x="10129" y="2837"/>
                  </a:lnTo>
                  <a:cubicBezTo>
                    <a:pt x="10091" y="2723"/>
                    <a:pt x="10072" y="2571"/>
                    <a:pt x="10034" y="2457"/>
                  </a:cubicBezTo>
                  <a:cubicBezTo>
                    <a:pt x="9996" y="2323"/>
                    <a:pt x="9938" y="2190"/>
                    <a:pt x="9881" y="2057"/>
                  </a:cubicBezTo>
                  <a:cubicBezTo>
                    <a:pt x="9824" y="1962"/>
                    <a:pt x="9767" y="1867"/>
                    <a:pt x="9691" y="1771"/>
                  </a:cubicBezTo>
                  <a:cubicBezTo>
                    <a:pt x="9558" y="1619"/>
                    <a:pt x="9424" y="1486"/>
                    <a:pt x="9272" y="1372"/>
                  </a:cubicBezTo>
                  <a:cubicBezTo>
                    <a:pt x="8929" y="1143"/>
                    <a:pt x="8568" y="953"/>
                    <a:pt x="8187" y="800"/>
                  </a:cubicBezTo>
                  <a:cubicBezTo>
                    <a:pt x="7997" y="724"/>
                    <a:pt x="7787" y="648"/>
                    <a:pt x="7597" y="591"/>
                  </a:cubicBezTo>
                  <a:cubicBezTo>
                    <a:pt x="7406" y="534"/>
                    <a:pt x="7197" y="496"/>
                    <a:pt x="7007" y="458"/>
                  </a:cubicBezTo>
                  <a:lnTo>
                    <a:pt x="6968" y="458"/>
                  </a:lnTo>
                  <a:cubicBezTo>
                    <a:pt x="6797" y="439"/>
                    <a:pt x="6607" y="401"/>
                    <a:pt x="6416" y="382"/>
                  </a:cubicBezTo>
                  <a:cubicBezTo>
                    <a:pt x="6302" y="363"/>
                    <a:pt x="6188" y="343"/>
                    <a:pt x="6055" y="343"/>
                  </a:cubicBezTo>
                  <a:lnTo>
                    <a:pt x="5788" y="343"/>
                  </a:lnTo>
                  <a:cubicBezTo>
                    <a:pt x="5693" y="324"/>
                    <a:pt x="5598" y="305"/>
                    <a:pt x="5484" y="305"/>
                  </a:cubicBezTo>
                  <a:lnTo>
                    <a:pt x="5217" y="305"/>
                  </a:lnTo>
                  <a:lnTo>
                    <a:pt x="5084" y="286"/>
                  </a:lnTo>
                  <a:lnTo>
                    <a:pt x="4912" y="248"/>
                  </a:lnTo>
                  <a:lnTo>
                    <a:pt x="4893" y="248"/>
                  </a:lnTo>
                  <a:lnTo>
                    <a:pt x="4722" y="191"/>
                  </a:lnTo>
                  <a:cubicBezTo>
                    <a:pt x="4608" y="172"/>
                    <a:pt x="4475" y="134"/>
                    <a:pt x="4341" y="115"/>
                  </a:cubicBezTo>
                  <a:lnTo>
                    <a:pt x="4227" y="115"/>
                  </a:lnTo>
                  <a:lnTo>
                    <a:pt x="3999" y="77"/>
                  </a:lnTo>
                  <a:lnTo>
                    <a:pt x="3865" y="58"/>
                  </a:lnTo>
                  <a:cubicBezTo>
                    <a:pt x="3808" y="39"/>
                    <a:pt x="3732" y="20"/>
                    <a:pt x="3675" y="20"/>
                  </a:cubicBezTo>
                  <a:cubicBezTo>
                    <a:pt x="3523" y="20"/>
                    <a:pt x="3370" y="1"/>
                    <a:pt x="31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945500" y="3776775"/>
              <a:ext cx="751550" cy="700150"/>
            </a:xfrm>
            <a:custGeom>
              <a:rect b="b" l="l" r="r" t="t"/>
              <a:pathLst>
                <a:path extrusionOk="0" h="28006" w="30062">
                  <a:moveTo>
                    <a:pt x="1" y="1"/>
                  </a:moveTo>
                  <a:lnTo>
                    <a:pt x="1" y="20"/>
                  </a:lnTo>
                  <a:lnTo>
                    <a:pt x="1" y="39"/>
                  </a:lnTo>
                  <a:lnTo>
                    <a:pt x="1" y="58"/>
                  </a:lnTo>
                  <a:cubicBezTo>
                    <a:pt x="2" y="62"/>
                    <a:pt x="3" y="66"/>
                    <a:pt x="4" y="70"/>
                  </a:cubicBezTo>
                  <a:lnTo>
                    <a:pt x="4" y="70"/>
                  </a:lnTo>
                  <a:cubicBezTo>
                    <a:pt x="2" y="47"/>
                    <a:pt x="1" y="24"/>
                    <a:pt x="1" y="1"/>
                  </a:cubicBezTo>
                  <a:close/>
                  <a:moveTo>
                    <a:pt x="22161" y="6569"/>
                  </a:moveTo>
                  <a:lnTo>
                    <a:pt x="22161" y="6569"/>
                  </a:lnTo>
                  <a:cubicBezTo>
                    <a:pt x="22167" y="6600"/>
                    <a:pt x="22174" y="6632"/>
                    <a:pt x="22180" y="6663"/>
                  </a:cubicBezTo>
                  <a:lnTo>
                    <a:pt x="22180" y="6663"/>
                  </a:lnTo>
                  <a:cubicBezTo>
                    <a:pt x="22180" y="6626"/>
                    <a:pt x="22180" y="6607"/>
                    <a:pt x="22161" y="6569"/>
                  </a:cubicBezTo>
                  <a:close/>
                  <a:moveTo>
                    <a:pt x="30062" y="16202"/>
                  </a:moveTo>
                  <a:lnTo>
                    <a:pt x="30045" y="16287"/>
                  </a:lnTo>
                  <a:lnTo>
                    <a:pt x="30045" y="16287"/>
                  </a:lnTo>
                  <a:cubicBezTo>
                    <a:pt x="30050" y="16266"/>
                    <a:pt x="30056" y="16244"/>
                    <a:pt x="30062" y="16221"/>
                  </a:cubicBezTo>
                  <a:lnTo>
                    <a:pt x="30062" y="16202"/>
                  </a:lnTo>
                  <a:close/>
                  <a:moveTo>
                    <a:pt x="30045" y="16287"/>
                  </a:moveTo>
                  <a:lnTo>
                    <a:pt x="30045" y="16287"/>
                  </a:lnTo>
                  <a:cubicBezTo>
                    <a:pt x="30037" y="16317"/>
                    <a:pt x="30031" y="16345"/>
                    <a:pt x="30027" y="16375"/>
                  </a:cubicBezTo>
                  <a:lnTo>
                    <a:pt x="30027" y="16375"/>
                  </a:lnTo>
                  <a:lnTo>
                    <a:pt x="30045" y="16287"/>
                  </a:lnTo>
                  <a:close/>
                  <a:moveTo>
                    <a:pt x="30027" y="16375"/>
                  </a:moveTo>
                  <a:lnTo>
                    <a:pt x="30023" y="16392"/>
                  </a:lnTo>
                  <a:lnTo>
                    <a:pt x="30016" y="16456"/>
                  </a:lnTo>
                  <a:lnTo>
                    <a:pt x="30016" y="16456"/>
                  </a:lnTo>
                  <a:cubicBezTo>
                    <a:pt x="30019" y="16447"/>
                    <a:pt x="30021" y="16439"/>
                    <a:pt x="30023" y="16430"/>
                  </a:cubicBezTo>
                  <a:cubicBezTo>
                    <a:pt x="30023" y="16411"/>
                    <a:pt x="30025" y="16393"/>
                    <a:pt x="30027" y="16375"/>
                  </a:cubicBezTo>
                  <a:close/>
                  <a:moveTo>
                    <a:pt x="4" y="70"/>
                  </a:moveTo>
                  <a:cubicBezTo>
                    <a:pt x="10" y="142"/>
                    <a:pt x="24" y="214"/>
                    <a:pt x="39" y="286"/>
                  </a:cubicBezTo>
                  <a:cubicBezTo>
                    <a:pt x="58" y="381"/>
                    <a:pt x="77" y="477"/>
                    <a:pt x="96" y="591"/>
                  </a:cubicBezTo>
                  <a:cubicBezTo>
                    <a:pt x="172" y="819"/>
                    <a:pt x="248" y="1048"/>
                    <a:pt x="324" y="1238"/>
                  </a:cubicBezTo>
                  <a:lnTo>
                    <a:pt x="324" y="1276"/>
                  </a:lnTo>
                  <a:cubicBezTo>
                    <a:pt x="363" y="1390"/>
                    <a:pt x="401" y="1486"/>
                    <a:pt x="458" y="1638"/>
                  </a:cubicBezTo>
                  <a:cubicBezTo>
                    <a:pt x="534" y="1790"/>
                    <a:pt x="591" y="1904"/>
                    <a:pt x="648" y="2019"/>
                  </a:cubicBezTo>
                  <a:cubicBezTo>
                    <a:pt x="781" y="2247"/>
                    <a:pt x="934" y="2533"/>
                    <a:pt x="1086" y="2780"/>
                  </a:cubicBezTo>
                  <a:lnTo>
                    <a:pt x="1219" y="2990"/>
                  </a:lnTo>
                  <a:cubicBezTo>
                    <a:pt x="1314" y="3161"/>
                    <a:pt x="1429" y="3332"/>
                    <a:pt x="1543" y="3504"/>
                  </a:cubicBezTo>
                  <a:cubicBezTo>
                    <a:pt x="1619" y="3618"/>
                    <a:pt x="1714" y="3732"/>
                    <a:pt x="1809" y="3827"/>
                  </a:cubicBezTo>
                  <a:cubicBezTo>
                    <a:pt x="1924" y="3942"/>
                    <a:pt x="2019" y="4037"/>
                    <a:pt x="2114" y="4132"/>
                  </a:cubicBezTo>
                  <a:lnTo>
                    <a:pt x="2133" y="4151"/>
                  </a:lnTo>
                  <a:cubicBezTo>
                    <a:pt x="2190" y="4208"/>
                    <a:pt x="2266" y="4284"/>
                    <a:pt x="2304" y="4322"/>
                  </a:cubicBezTo>
                  <a:cubicBezTo>
                    <a:pt x="2342" y="4360"/>
                    <a:pt x="2361" y="4398"/>
                    <a:pt x="2400" y="4437"/>
                  </a:cubicBezTo>
                  <a:lnTo>
                    <a:pt x="2438" y="4494"/>
                  </a:lnTo>
                  <a:lnTo>
                    <a:pt x="2533" y="4608"/>
                  </a:lnTo>
                  <a:lnTo>
                    <a:pt x="2628" y="4741"/>
                  </a:lnTo>
                  <a:cubicBezTo>
                    <a:pt x="2723" y="4836"/>
                    <a:pt x="2799" y="4951"/>
                    <a:pt x="2876" y="5046"/>
                  </a:cubicBezTo>
                  <a:cubicBezTo>
                    <a:pt x="2933" y="5103"/>
                    <a:pt x="2990" y="5179"/>
                    <a:pt x="3047" y="5236"/>
                  </a:cubicBezTo>
                  <a:lnTo>
                    <a:pt x="3256" y="5446"/>
                  </a:lnTo>
                  <a:lnTo>
                    <a:pt x="3390" y="5579"/>
                  </a:lnTo>
                  <a:cubicBezTo>
                    <a:pt x="3618" y="5807"/>
                    <a:pt x="3808" y="5998"/>
                    <a:pt x="3999" y="6188"/>
                  </a:cubicBezTo>
                  <a:lnTo>
                    <a:pt x="4075" y="6264"/>
                  </a:lnTo>
                  <a:cubicBezTo>
                    <a:pt x="4284" y="6474"/>
                    <a:pt x="4513" y="6683"/>
                    <a:pt x="4665" y="6835"/>
                  </a:cubicBezTo>
                  <a:cubicBezTo>
                    <a:pt x="4836" y="6988"/>
                    <a:pt x="5008" y="7121"/>
                    <a:pt x="5179" y="7273"/>
                  </a:cubicBezTo>
                  <a:lnTo>
                    <a:pt x="5198" y="7273"/>
                  </a:lnTo>
                  <a:lnTo>
                    <a:pt x="5350" y="7387"/>
                  </a:lnTo>
                  <a:lnTo>
                    <a:pt x="5446" y="7464"/>
                  </a:lnTo>
                  <a:lnTo>
                    <a:pt x="5693" y="7673"/>
                  </a:lnTo>
                  <a:cubicBezTo>
                    <a:pt x="5807" y="7768"/>
                    <a:pt x="5903" y="7844"/>
                    <a:pt x="6017" y="7939"/>
                  </a:cubicBezTo>
                  <a:cubicBezTo>
                    <a:pt x="6150" y="8016"/>
                    <a:pt x="6283" y="8130"/>
                    <a:pt x="6398" y="8187"/>
                  </a:cubicBezTo>
                  <a:cubicBezTo>
                    <a:pt x="6493" y="8263"/>
                    <a:pt x="6588" y="8339"/>
                    <a:pt x="6683" y="8415"/>
                  </a:cubicBezTo>
                  <a:lnTo>
                    <a:pt x="6721" y="8434"/>
                  </a:lnTo>
                  <a:lnTo>
                    <a:pt x="6740" y="8454"/>
                  </a:lnTo>
                  <a:lnTo>
                    <a:pt x="6778" y="8473"/>
                  </a:lnTo>
                  <a:lnTo>
                    <a:pt x="6816" y="8511"/>
                  </a:lnTo>
                  <a:lnTo>
                    <a:pt x="6854" y="8511"/>
                  </a:lnTo>
                  <a:lnTo>
                    <a:pt x="7178" y="8777"/>
                  </a:lnTo>
                  <a:lnTo>
                    <a:pt x="7349" y="8910"/>
                  </a:lnTo>
                  <a:cubicBezTo>
                    <a:pt x="7578" y="9082"/>
                    <a:pt x="7787" y="9253"/>
                    <a:pt x="7978" y="9386"/>
                  </a:cubicBezTo>
                  <a:lnTo>
                    <a:pt x="8035" y="9424"/>
                  </a:lnTo>
                  <a:lnTo>
                    <a:pt x="8073" y="9463"/>
                  </a:lnTo>
                  <a:lnTo>
                    <a:pt x="8111" y="9501"/>
                  </a:lnTo>
                  <a:lnTo>
                    <a:pt x="8206" y="9558"/>
                  </a:lnTo>
                  <a:lnTo>
                    <a:pt x="8263" y="9615"/>
                  </a:lnTo>
                  <a:lnTo>
                    <a:pt x="8377" y="9691"/>
                  </a:lnTo>
                  <a:lnTo>
                    <a:pt x="8435" y="9729"/>
                  </a:lnTo>
                  <a:lnTo>
                    <a:pt x="8530" y="9805"/>
                  </a:lnTo>
                  <a:cubicBezTo>
                    <a:pt x="8834" y="10034"/>
                    <a:pt x="9082" y="10243"/>
                    <a:pt x="9367" y="10433"/>
                  </a:cubicBezTo>
                  <a:cubicBezTo>
                    <a:pt x="9729" y="10719"/>
                    <a:pt x="10110" y="11024"/>
                    <a:pt x="10453" y="11309"/>
                  </a:cubicBezTo>
                  <a:cubicBezTo>
                    <a:pt x="10681" y="11519"/>
                    <a:pt x="10929" y="11747"/>
                    <a:pt x="11138" y="11937"/>
                  </a:cubicBezTo>
                  <a:lnTo>
                    <a:pt x="11214" y="11995"/>
                  </a:lnTo>
                  <a:lnTo>
                    <a:pt x="11481" y="12242"/>
                  </a:lnTo>
                  <a:cubicBezTo>
                    <a:pt x="11671" y="12413"/>
                    <a:pt x="11918" y="12623"/>
                    <a:pt x="12166" y="12832"/>
                  </a:cubicBezTo>
                  <a:lnTo>
                    <a:pt x="12242" y="12889"/>
                  </a:lnTo>
                  <a:cubicBezTo>
                    <a:pt x="12433" y="13042"/>
                    <a:pt x="12642" y="13213"/>
                    <a:pt x="12870" y="13365"/>
                  </a:cubicBezTo>
                  <a:lnTo>
                    <a:pt x="13080" y="13518"/>
                  </a:lnTo>
                  <a:lnTo>
                    <a:pt x="13004" y="13518"/>
                  </a:lnTo>
                  <a:cubicBezTo>
                    <a:pt x="12851" y="13518"/>
                    <a:pt x="12718" y="13537"/>
                    <a:pt x="12566" y="13575"/>
                  </a:cubicBezTo>
                  <a:lnTo>
                    <a:pt x="12528" y="13575"/>
                  </a:lnTo>
                  <a:lnTo>
                    <a:pt x="12433" y="13613"/>
                  </a:lnTo>
                  <a:cubicBezTo>
                    <a:pt x="12318" y="13651"/>
                    <a:pt x="12204" y="13708"/>
                    <a:pt x="12109" y="13746"/>
                  </a:cubicBezTo>
                  <a:lnTo>
                    <a:pt x="12014" y="13784"/>
                  </a:lnTo>
                  <a:lnTo>
                    <a:pt x="11976" y="13803"/>
                  </a:lnTo>
                  <a:lnTo>
                    <a:pt x="11804" y="13879"/>
                  </a:lnTo>
                  <a:lnTo>
                    <a:pt x="11728" y="13917"/>
                  </a:lnTo>
                  <a:cubicBezTo>
                    <a:pt x="11652" y="13936"/>
                    <a:pt x="11614" y="13955"/>
                    <a:pt x="11519" y="14013"/>
                  </a:cubicBezTo>
                  <a:cubicBezTo>
                    <a:pt x="11443" y="14051"/>
                    <a:pt x="11328" y="14108"/>
                    <a:pt x="11233" y="14165"/>
                  </a:cubicBezTo>
                  <a:lnTo>
                    <a:pt x="11214" y="14165"/>
                  </a:lnTo>
                  <a:lnTo>
                    <a:pt x="11195" y="14184"/>
                  </a:lnTo>
                  <a:lnTo>
                    <a:pt x="11081" y="14241"/>
                  </a:lnTo>
                  <a:lnTo>
                    <a:pt x="11043" y="14241"/>
                  </a:lnTo>
                  <a:lnTo>
                    <a:pt x="11024" y="14260"/>
                  </a:lnTo>
                  <a:lnTo>
                    <a:pt x="10967" y="14298"/>
                  </a:lnTo>
                  <a:lnTo>
                    <a:pt x="10719" y="14450"/>
                  </a:lnTo>
                  <a:lnTo>
                    <a:pt x="10681" y="14450"/>
                  </a:lnTo>
                  <a:lnTo>
                    <a:pt x="10662" y="14469"/>
                  </a:lnTo>
                  <a:lnTo>
                    <a:pt x="10643" y="14469"/>
                  </a:lnTo>
                  <a:cubicBezTo>
                    <a:pt x="10529" y="14527"/>
                    <a:pt x="10395" y="14603"/>
                    <a:pt x="10281" y="14679"/>
                  </a:cubicBezTo>
                  <a:cubicBezTo>
                    <a:pt x="10186" y="14755"/>
                    <a:pt x="10091" y="14831"/>
                    <a:pt x="9996" y="14926"/>
                  </a:cubicBezTo>
                  <a:lnTo>
                    <a:pt x="9881" y="15022"/>
                  </a:lnTo>
                  <a:lnTo>
                    <a:pt x="9748" y="15155"/>
                  </a:lnTo>
                  <a:cubicBezTo>
                    <a:pt x="9653" y="15250"/>
                    <a:pt x="9558" y="15326"/>
                    <a:pt x="9482" y="15383"/>
                  </a:cubicBezTo>
                  <a:lnTo>
                    <a:pt x="9444" y="15402"/>
                  </a:lnTo>
                  <a:cubicBezTo>
                    <a:pt x="9425" y="15440"/>
                    <a:pt x="9386" y="15459"/>
                    <a:pt x="9348" y="15478"/>
                  </a:cubicBezTo>
                  <a:lnTo>
                    <a:pt x="9215" y="15612"/>
                  </a:lnTo>
                  <a:lnTo>
                    <a:pt x="9139" y="15707"/>
                  </a:lnTo>
                  <a:lnTo>
                    <a:pt x="9120" y="15726"/>
                  </a:lnTo>
                  <a:lnTo>
                    <a:pt x="9063" y="15802"/>
                  </a:lnTo>
                  <a:lnTo>
                    <a:pt x="9006" y="15840"/>
                  </a:lnTo>
                  <a:lnTo>
                    <a:pt x="8987" y="15878"/>
                  </a:lnTo>
                  <a:lnTo>
                    <a:pt x="8930" y="15916"/>
                  </a:lnTo>
                  <a:lnTo>
                    <a:pt x="8891" y="15954"/>
                  </a:lnTo>
                  <a:lnTo>
                    <a:pt x="8777" y="16050"/>
                  </a:lnTo>
                  <a:cubicBezTo>
                    <a:pt x="8739" y="16088"/>
                    <a:pt x="8682" y="16126"/>
                    <a:pt x="8625" y="16145"/>
                  </a:cubicBezTo>
                  <a:lnTo>
                    <a:pt x="8606" y="16164"/>
                  </a:lnTo>
                  <a:lnTo>
                    <a:pt x="8511" y="16221"/>
                  </a:lnTo>
                  <a:lnTo>
                    <a:pt x="8492" y="16221"/>
                  </a:lnTo>
                  <a:cubicBezTo>
                    <a:pt x="8435" y="16240"/>
                    <a:pt x="8396" y="16259"/>
                    <a:pt x="8339" y="16278"/>
                  </a:cubicBezTo>
                  <a:lnTo>
                    <a:pt x="8282" y="16278"/>
                  </a:lnTo>
                  <a:lnTo>
                    <a:pt x="8225" y="16297"/>
                  </a:lnTo>
                  <a:lnTo>
                    <a:pt x="7921" y="16373"/>
                  </a:lnTo>
                  <a:lnTo>
                    <a:pt x="7730" y="16411"/>
                  </a:lnTo>
                  <a:lnTo>
                    <a:pt x="7673" y="16430"/>
                  </a:lnTo>
                  <a:lnTo>
                    <a:pt x="7292" y="16526"/>
                  </a:lnTo>
                  <a:lnTo>
                    <a:pt x="7197" y="16545"/>
                  </a:lnTo>
                  <a:cubicBezTo>
                    <a:pt x="7140" y="16564"/>
                    <a:pt x="7045" y="16583"/>
                    <a:pt x="6969" y="16602"/>
                  </a:cubicBezTo>
                  <a:lnTo>
                    <a:pt x="6607" y="16659"/>
                  </a:lnTo>
                  <a:cubicBezTo>
                    <a:pt x="6359" y="16697"/>
                    <a:pt x="6093" y="16716"/>
                    <a:pt x="5826" y="16716"/>
                  </a:cubicBezTo>
                  <a:lnTo>
                    <a:pt x="5617" y="16716"/>
                  </a:lnTo>
                  <a:cubicBezTo>
                    <a:pt x="5427" y="16716"/>
                    <a:pt x="5236" y="16716"/>
                    <a:pt x="5027" y="16697"/>
                  </a:cubicBezTo>
                  <a:lnTo>
                    <a:pt x="4779" y="16697"/>
                  </a:lnTo>
                  <a:lnTo>
                    <a:pt x="4627" y="16678"/>
                  </a:lnTo>
                  <a:lnTo>
                    <a:pt x="4646" y="16678"/>
                  </a:lnTo>
                  <a:lnTo>
                    <a:pt x="4513" y="16659"/>
                  </a:lnTo>
                  <a:lnTo>
                    <a:pt x="4399" y="16621"/>
                  </a:lnTo>
                  <a:lnTo>
                    <a:pt x="4303" y="16602"/>
                  </a:lnTo>
                  <a:lnTo>
                    <a:pt x="4246" y="16583"/>
                  </a:lnTo>
                  <a:lnTo>
                    <a:pt x="4132" y="16583"/>
                  </a:lnTo>
                  <a:lnTo>
                    <a:pt x="4056" y="16564"/>
                  </a:lnTo>
                  <a:lnTo>
                    <a:pt x="3942" y="16526"/>
                  </a:lnTo>
                  <a:lnTo>
                    <a:pt x="3904" y="16526"/>
                  </a:lnTo>
                  <a:lnTo>
                    <a:pt x="3808" y="16507"/>
                  </a:lnTo>
                  <a:lnTo>
                    <a:pt x="3713" y="16468"/>
                  </a:lnTo>
                  <a:lnTo>
                    <a:pt x="3637" y="16430"/>
                  </a:lnTo>
                  <a:lnTo>
                    <a:pt x="3599" y="16411"/>
                  </a:lnTo>
                  <a:lnTo>
                    <a:pt x="3485" y="16373"/>
                  </a:lnTo>
                  <a:lnTo>
                    <a:pt x="3332" y="16297"/>
                  </a:lnTo>
                  <a:lnTo>
                    <a:pt x="3237" y="16259"/>
                  </a:lnTo>
                  <a:lnTo>
                    <a:pt x="3047" y="16183"/>
                  </a:lnTo>
                  <a:lnTo>
                    <a:pt x="3066" y="16202"/>
                  </a:lnTo>
                  <a:lnTo>
                    <a:pt x="3142" y="16221"/>
                  </a:lnTo>
                  <a:lnTo>
                    <a:pt x="3180" y="16240"/>
                  </a:lnTo>
                  <a:lnTo>
                    <a:pt x="3294" y="16297"/>
                  </a:lnTo>
                  <a:lnTo>
                    <a:pt x="3351" y="16335"/>
                  </a:lnTo>
                  <a:lnTo>
                    <a:pt x="3447" y="16373"/>
                  </a:lnTo>
                  <a:lnTo>
                    <a:pt x="3466" y="16392"/>
                  </a:lnTo>
                  <a:lnTo>
                    <a:pt x="3561" y="16430"/>
                  </a:lnTo>
                  <a:lnTo>
                    <a:pt x="3637" y="16468"/>
                  </a:lnTo>
                  <a:lnTo>
                    <a:pt x="3694" y="16487"/>
                  </a:lnTo>
                  <a:lnTo>
                    <a:pt x="3808" y="16526"/>
                  </a:lnTo>
                  <a:lnTo>
                    <a:pt x="3885" y="16564"/>
                  </a:lnTo>
                  <a:lnTo>
                    <a:pt x="3942" y="16583"/>
                  </a:lnTo>
                  <a:lnTo>
                    <a:pt x="4075" y="16621"/>
                  </a:lnTo>
                  <a:lnTo>
                    <a:pt x="4132" y="16640"/>
                  </a:lnTo>
                  <a:lnTo>
                    <a:pt x="4170" y="16640"/>
                  </a:lnTo>
                  <a:lnTo>
                    <a:pt x="4265" y="16678"/>
                  </a:lnTo>
                  <a:lnTo>
                    <a:pt x="4380" y="16678"/>
                  </a:lnTo>
                  <a:lnTo>
                    <a:pt x="4437" y="16697"/>
                  </a:lnTo>
                  <a:cubicBezTo>
                    <a:pt x="4551" y="16716"/>
                    <a:pt x="4646" y="16735"/>
                    <a:pt x="4722" y="16754"/>
                  </a:cubicBezTo>
                  <a:lnTo>
                    <a:pt x="5103" y="16811"/>
                  </a:lnTo>
                  <a:cubicBezTo>
                    <a:pt x="5198" y="16830"/>
                    <a:pt x="5312" y="16849"/>
                    <a:pt x="5408" y="16849"/>
                  </a:cubicBezTo>
                  <a:lnTo>
                    <a:pt x="6321" y="16849"/>
                  </a:lnTo>
                  <a:lnTo>
                    <a:pt x="6683" y="16830"/>
                  </a:lnTo>
                  <a:cubicBezTo>
                    <a:pt x="6778" y="16811"/>
                    <a:pt x="6873" y="16792"/>
                    <a:pt x="6969" y="16792"/>
                  </a:cubicBezTo>
                  <a:lnTo>
                    <a:pt x="7007" y="16792"/>
                  </a:lnTo>
                  <a:cubicBezTo>
                    <a:pt x="7121" y="16773"/>
                    <a:pt x="7235" y="16735"/>
                    <a:pt x="7330" y="16716"/>
                  </a:cubicBezTo>
                  <a:lnTo>
                    <a:pt x="7654" y="16659"/>
                  </a:lnTo>
                  <a:lnTo>
                    <a:pt x="8016" y="16583"/>
                  </a:lnTo>
                  <a:lnTo>
                    <a:pt x="8339" y="16507"/>
                  </a:lnTo>
                  <a:lnTo>
                    <a:pt x="8454" y="16468"/>
                  </a:lnTo>
                  <a:lnTo>
                    <a:pt x="8511" y="16449"/>
                  </a:lnTo>
                  <a:cubicBezTo>
                    <a:pt x="8625" y="16411"/>
                    <a:pt x="8758" y="16354"/>
                    <a:pt x="8853" y="16278"/>
                  </a:cubicBezTo>
                  <a:cubicBezTo>
                    <a:pt x="8987" y="16183"/>
                    <a:pt x="9101" y="16088"/>
                    <a:pt x="9215" y="15973"/>
                  </a:cubicBezTo>
                  <a:lnTo>
                    <a:pt x="9329" y="15859"/>
                  </a:lnTo>
                  <a:lnTo>
                    <a:pt x="9348" y="15840"/>
                  </a:lnTo>
                  <a:lnTo>
                    <a:pt x="9425" y="15764"/>
                  </a:lnTo>
                  <a:lnTo>
                    <a:pt x="9444" y="15726"/>
                  </a:lnTo>
                  <a:lnTo>
                    <a:pt x="9501" y="15688"/>
                  </a:lnTo>
                  <a:lnTo>
                    <a:pt x="9520" y="15669"/>
                  </a:lnTo>
                  <a:lnTo>
                    <a:pt x="9577" y="15612"/>
                  </a:lnTo>
                  <a:lnTo>
                    <a:pt x="9691" y="15517"/>
                  </a:lnTo>
                  <a:lnTo>
                    <a:pt x="9729" y="15478"/>
                  </a:lnTo>
                  <a:lnTo>
                    <a:pt x="9881" y="15364"/>
                  </a:lnTo>
                  <a:lnTo>
                    <a:pt x="10034" y="15231"/>
                  </a:lnTo>
                  <a:lnTo>
                    <a:pt x="10053" y="15212"/>
                  </a:lnTo>
                  <a:cubicBezTo>
                    <a:pt x="10110" y="15155"/>
                    <a:pt x="10205" y="15079"/>
                    <a:pt x="10281" y="15022"/>
                  </a:cubicBezTo>
                  <a:lnTo>
                    <a:pt x="10434" y="14907"/>
                  </a:lnTo>
                  <a:cubicBezTo>
                    <a:pt x="10567" y="14812"/>
                    <a:pt x="10719" y="14717"/>
                    <a:pt x="10833" y="14641"/>
                  </a:cubicBezTo>
                  <a:lnTo>
                    <a:pt x="10871" y="14622"/>
                  </a:lnTo>
                  <a:lnTo>
                    <a:pt x="10986" y="14546"/>
                  </a:lnTo>
                  <a:lnTo>
                    <a:pt x="11233" y="14393"/>
                  </a:lnTo>
                  <a:cubicBezTo>
                    <a:pt x="11347" y="14317"/>
                    <a:pt x="11443" y="14241"/>
                    <a:pt x="11557" y="14184"/>
                  </a:cubicBezTo>
                  <a:lnTo>
                    <a:pt x="11633" y="14146"/>
                  </a:lnTo>
                  <a:lnTo>
                    <a:pt x="11652" y="14146"/>
                  </a:lnTo>
                  <a:lnTo>
                    <a:pt x="11709" y="14108"/>
                  </a:lnTo>
                  <a:lnTo>
                    <a:pt x="11880" y="14013"/>
                  </a:lnTo>
                  <a:lnTo>
                    <a:pt x="11899" y="14013"/>
                  </a:lnTo>
                  <a:lnTo>
                    <a:pt x="11995" y="13955"/>
                  </a:lnTo>
                  <a:lnTo>
                    <a:pt x="12014" y="13955"/>
                  </a:lnTo>
                  <a:lnTo>
                    <a:pt x="12090" y="13917"/>
                  </a:lnTo>
                  <a:lnTo>
                    <a:pt x="12223" y="13841"/>
                  </a:lnTo>
                  <a:cubicBezTo>
                    <a:pt x="12356" y="13765"/>
                    <a:pt x="12452" y="13708"/>
                    <a:pt x="12566" y="13651"/>
                  </a:cubicBezTo>
                  <a:cubicBezTo>
                    <a:pt x="12642" y="13632"/>
                    <a:pt x="12718" y="13613"/>
                    <a:pt x="12794" y="13575"/>
                  </a:cubicBezTo>
                  <a:lnTo>
                    <a:pt x="12813" y="13575"/>
                  </a:lnTo>
                  <a:lnTo>
                    <a:pt x="12889" y="13556"/>
                  </a:lnTo>
                  <a:lnTo>
                    <a:pt x="13004" y="13537"/>
                  </a:lnTo>
                  <a:lnTo>
                    <a:pt x="13232" y="13537"/>
                  </a:lnTo>
                  <a:lnTo>
                    <a:pt x="13289" y="13575"/>
                  </a:lnTo>
                  <a:lnTo>
                    <a:pt x="13327" y="13613"/>
                  </a:lnTo>
                  <a:lnTo>
                    <a:pt x="13346" y="13632"/>
                  </a:lnTo>
                  <a:lnTo>
                    <a:pt x="13422" y="13670"/>
                  </a:lnTo>
                  <a:lnTo>
                    <a:pt x="13461" y="13689"/>
                  </a:lnTo>
                  <a:lnTo>
                    <a:pt x="13594" y="13784"/>
                  </a:lnTo>
                  <a:lnTo>
                    <a:pt x="13727" y="13860"/>
                  </a:lnTo>
                  <a:cubicBezTo>
                    <a:pt x="13936" y="13994"/>
                    <a:pt x="14165" y="14146"/>
                    <a:pt x="14412" y="14336"/>
                  </a:cubicBezTo>
                  <a:lnTo>
                    <a:pt x="14565" y="14469"/>
                  </a:lnTo>
                  <a:lnTo>
                    <a:pt x="14641" y="14527"/>
                  </a:lnTo>
                  <a:lnTo>
                    <a:pt x="14850" y="14679"/>
                  </a:lnTo>
                  <a:lnTo>
                    <a:pt x="15041" y="14812"/>
                  </a:lnTo>
                  <a:lnTo>
                    <a:pt x="15193" y="14926"/>
                  </a:lnTo>
                  <a:lnTo>
                    <a:pt x="15326" y="15022"/>
                  </a:lnTo>
                  <a:lnTo>
                    <a:pt x="15345" y="15041"/>
                  </a:lnTo>
                  <a:lnTo>
                    <a:pt x="15479" y="15136"/>
                  </a:lnTo>
                  <a:lnTo>
                    <a:pt x="15498" y="15136"/>
                  </a:lnTo>
                  <a:lnTo>
                    <a:pt x="15517" y="15155"/>
                  </a:lnTo>
                  <a:lnTo>
                    <a:pt x="15612" y="15231"/>
                  </a:lnTo>
                  <a:lnTo>
                    <a:pt x="15631" y="15231"/>
                  </a:lnTo>
                  <a:cubicBezTo>
                    <a:pt x="15821" y="15364"/>
                    <a:pt x="16031" y="15536"/>
                    <a:pt x="16221" y="15688"/>
                  </a:cubicBezTo>
                  <a:cubicBezTo>
                    <a:pt x="16354" y="15783"/>
                    <a:pt x="16526" y="15935"/>
                    <a:pt x="16621" y="16031"/>
                  </a:cubicBezTo>
                  <a:cubicBezTo>
                    <a:pt x="16735" y="16107"/>
                    <a:pt x="16830" y="16221"/>
                    <a:pt x="16906" y="16278"/>
                  </a:cubicBezTo>
                  <a:lnTo>
                    <a:pt x="16964" y="16335"/>
                  </a:lnTo>
                  <a:lnTo>
                    <a:pt x="16983" y="16354"/>
                  </a:lnTo>
                  <a:lnTo>
                    <a:pt x="17059" y="16430"/>
                  </a:lnTo>
                  <a:lnTo>
                    <a:pt x="17116" y="16507"/>
                  </a:lnTo>
                  <a:cubicBezTo>
                    <a:pt x="17249" y="16621"/>
                    <a:pt x="17382" y="16754"/>
                    <a:pt x="17516" y="16906"/>
                  </a:cubicBezTo>
                  <a:lnTo>
                    <a:pt x="17554" y="16944"/>
                  </a:lnTo>
                  <a:cubicBezTo>
                    <a:pt x="17706" y="17097"/>
                    <a:pt x="17858" y="17249"/>
                    <a:pt x="18030" y="17420"/>
                  </a:cubicBezTo>
                  <a:lnTo>
                    <a:pt x="18163" y="17554"/>
                  </a:lnTo>
                  <a:cubicBezTo>
                    <a:pt x="18258" y="17649"/>
                    <a:pt x="18353" y="17744"/>
                    <a:pt x="18429" y="17839"/>
                  </a:cubicBezTo>
                  <a:lnTo>
                    <a:pt x="18448" y="17858"/>
                  </a:lnTo>
                  <a:cubicBezTo>
                    <a:pt x="18525" y="17915"/>
                    <a:pt x="18601" y="18011"/>
                    <a:pt x="18677" y="18068"/>
                  </a:cubicBezTo>
                  <a:cubicBezTo>
                    <a:pt x="18734" y="18144"/>
                    <a:pt x="18810" y="18220"/>
                    <a:pt x="18886" y="18315"/>
                  </a:cubicBezTo>
                  <a:lnTo>
                    <a:pt x="19045" y="18506"/>
                  </a:lnTo>
                  <a:lnTo>
                    <a:pt x="19020" y="18467"/>
                  </a:lnTo>
                  <a:lnTo>
                    <a:pt x="18962" y="18391"/>
                  </a:lnTo>
                  <a:lnTo>
                    <a:pt x="18962" y="18372"/>
                  </a:lnTo>
                  <a:lnTo>
                    <a:pt x="18943" y="18353"/>
                  </a:lnTo>
                  <a:lnTo>
                    <a:pt x="18924" y="18315"/>
                  </a:lnTo>
                  <a:lnTo>
                    <a:pt x="18905" y="18296"/>
                  </a:lnTo>
                  <a:lnTo>
                    <a:pt x="18848" y="18220"/>
                  </a:lnTo>
                  <a:lnTo>
                    <a:pt x="18791" y="18163"/>
                  </a:lnTo>
                  <a:cubicBezTo>
                    <a:pt x="18715" y="18049"/>
                    <a:pt x="18620" y="17934"/>
                    <a:pt x="18525" y="17839"/>
                  </a:cubicBezTo>
                  <a:cubicBezTo>
                    <a:pt x="18334" y="17611"/>
                    <a:pt x="18125" y="17382"/>
                    <a:pt x="17934" y="17192"/>
                  </a:cubicBezTo>
                  <a:lnTo>
                    <a:pt x="17839" y="17078"/>
                  </a:lnTo>
                  <a:cubicBezTo>
                    <a:pt x="17744" y="16982"/>
                    <a:pt x="17630" y="16849"/>
                    <a:pt x="17554" y="16754"/>
                  </a:cubicBezTo>
                  <a:cubicBezTo>
                    <a:pt x="17458" y="16659"/>
                    <a:pt x="17363" y="16545"/>
                    <a:pt x="17268" y="16430"/>
                  </a:cubicBezTo>
                  <a:cubicBezTo>
                    <a:pt x="17040" y="16202"/>
                    <a:pt x="16830" y="15993"/>
                    <a:pt x="16621" y="15783"/>
                  </a:cubicBezTo>
                  <a:cubicBezTo>
                    <a:pt x="16545" y="15707"/>
                    <a:pt x="16411" y="15593"/>
                    <a:pt x="16297" y="15498"/>
                  </a:cubicBezTo>
                  <a:cubicBezTo>
                    <a:pt x="16202" y="15402"/>
                    <a:pt x="16088" y="15307"/>
                    <a:pt x="15974" y="15212"/>
                  </a:cubicBezTo>
                  <a:cubicBezTo>
                    <a:pt x="15764" y="15060"/>
                    <a:pt x="15517" y="14850"/>
                    <a:pt x="15250" y="14660"/>
                  </a:cubicBezTo>
                  <a:lnTo>
                    <a:pt x="15193" y="14622"/>
                  </a:lnTo>
                  <a:lnTo>
                    <a:pt x="15136" y="14565"/>
                  </a:lnTo>
                  <a:lnTo>
                    <a:pt x="15098" y="14565"/>
                  </a:lnTo>
                  <a:lnTo>
                    <a:pt x="15060" y="14546"/>
                  </a:lnTo>
                  <a:lnTo>
                    <a:pt x="15041" y="14527"/>
                  </a:lnTo>
                  <a:lnTo>
                    <a:pt x="14984" y="14489"/>
                  </a:lnTo>
                  <a:lnTo>
                    <a:pt x="14660" y="14241"/>
                  </a:lnTo>
                  <a:cubicBezTo>
                    <a:pt x="14412" y="14051"/>
                    <a:pt x="14146" y="13860"/>
                    <a:pt x="13898" y="13670"/>
                  </a:cubicBezTo>
                  <a:cubicBezTo>
                    <a:pt x="13689" y="13537"/>
                    <a:pt x="13480" y="13403"/>
                    <a:pt x="13327" y="13289"/>
                  </a:cubicBezTo>
                  <a:lnTo>
                    <a:pt x="13308" y="13289"/>
                  </a:lnTo>
                  <a:cubicBezTo>
                    <a:pt x="13137" y="13194"/>
                    <a:pt x="12966" y="13061"/>
                    <a:pt x="12756" y="12908"/>
                  </a:cubicBezTo>
                  <a:lnTo>
                    <a:pt x="12642" y="12832"/>
                  </a:lnTo>
                  <a:cubicBezTo>
                    <a:pt x="12604" y="12775"/>
                    <a:pt x="12566" y="12699"/>
                    <a:pt x="12509" y="12623"/>
                  </a:cubicBezTo>
                  <a:cubicBezTo>
                    <a:pt x="12413" y="12432"/>
                    <a:pt x="12318" y="12261"/>
                    <a:pt x="12223" y="12071"/>
                  </a:cubicBezTo>
                  <a:lnTo>
                    <a:pt x="12185" y="11995"/>
                  </a:lnTo>
                  <a:lnTo>
                    <a:pt x="12166" y="11918"/>
                  </a:lnTo>
                  <a:cubicBezTo>
                    <a:pt x="12090" y="11747"/>
                    <a:pt x="12033" y="11614"/>
                    <a:pt x="11976" y="11442"/>
                  </a:cubicBezTo>
                  <a:cubicBezTo>
                    <a:pt x="11899" y="11271"/>
                    <a:pt x="11861" y="11100"/>
                    <a:pt x="11823" y="10967"/>
                  </a:cubicBezTo>
                  <a:cubicBezTo>
                    <a:pt x="11785" y="10814"/>
                    <a:pt x="11747" y="10662"/>
                    <a:pt x="11728" y="10548"/>
                  </a:cubicBezTo>
                  <a:cubicBezTo>
                    <a:pt x="11709" y="10433"/>
                    <a:pt x="11690" y="10319"/>
                    <a:pt x="11671" y="10205"/>
                  </a:cubicBezTo>
                  <a:cubicBezTo>
                    <a:pt x="11671" y="10091"/>
                    <a:pt x="11652" y="9977"/>
                    <a:pt x="11652" y="9805"/>
                  </a:cubicBezTo>
                  <a:lnTo>
                    <a:pt x="11652" y="9748"/>
                  </a:lnTo>
                  <a:lnTo>
                    <a:pt x="11652" y="9520"/>
                  </a:lnTo>
                  <a:cubicBezTo>
                    <a:pt x="11652" y="9386"/>
                    <a:pt x="11652" y="9310"/>
                    <a:pt x="11671" y="9196"/>
                  </a:cubicBezTo>
                  <a:cubicBezTo>
                    <a:pt x="11671" y="9063"/>
                    <a:pt x="11690" y="8929"/>
                    <a:pt x="11709" y="8853"/>
                  </a:cubicBezTo>
                  <a:cubicBezTo>
                    <a:pt x="11709" y="8796"/>
                    <a:pt x="11728" y="8701"/>
                    <a:pt x="11747" y="8625"/>
                  </a:cubicBezTo>
                  <a:lnTo>
                    <a:pt x="11766" y="8568"/>
                  </a:lnTo>
                  <a:lnTo>
                    <a:pt x="11766" y="8511"/>
                  </a:lnTo>
                  <a:lnTo>
                    <a:pt x="11785" y="8454"/>
                  </a:lnTo>
                  <a:cubicBezTo>
                    <a:pt x="11823" y="8339"/>
                    <a:pt x="11861" y="8206"/>
                    <a:pt x="11880" y="8130"/>
                  </a:cubicBezTo>
                  <a:lnTo>
                    <a:pt x="11957" y="7920"/>
                  </a:lnTo>
                  <a:lnTo>
                    <a:pt x="11995" y="7825"/>
                  </a:lnTo>
                  <a:cubicBezTo>
                    <a:pt x="12033" y="7730"/>
                    <a:pt x="12071" y="7616"/>
                    <a:pt x="12109" y="7521"/>
                  </a:cubicBezTo>
                  <a:cubicBezTo>
                    <a:pt x="12147" y="7311"/>
                    <a:pt x="12185" y="7102"/>
                    <a:pt x="12185" y="6892"/>
                  </a:cubicBezTo>
                  <a:lnTo>
                    <a:pt x="12185" y="6569"/>
                  </a:lnTo>
                  <a:cubicBezTo>
                    <a:pt x="12185" y="6359"/>
                    <a:pt x="12185" y="6131"/>
                    <a:pt x="12185" y="5902"/>
                  </a:cubicBezTo>
                  <a:cubicBezTo>
                    <a:pt x="12185" y="5674"/>
                    <a:pt x="12166" y="5446"/>
                    <a:pt x="12166" y="5236"/>
                  </a:cubicBezTo>
                  <a:cubicBezTo>
                    <a:pt x="12166" y="5027"/>
                    <a:pt x="12128" y="4817"/>
                    <a:pt x="12090" y="4608"/>
                  </a:cubicBezTo>
                  <a:cubicBezTo>
                    <a:pt x="12052" y="4360"/>
                    <a:pt x="12014" y="4151"/>
                    <a:pt x="11976" y="3903"/>
                  </a:cubicBezTo>
                  <a:cubicBezTo>
                    <a:pt x="11938" y="3675"/>
                    <a:pt x="11880" y="3428"/>
                    <a:pt x="11842" y="3199"/>
                  </a:cubicBezTo>
                  <a:cubicBezTo>
                    <a:pt x="11785" y="2952"/>
                    <a:pt x="11747" y="2723"/>
                    <a:pt x="11690" y="2476"/>
                  </a:cubicBezTo>
                  <a:lnTo>
                    <a:pt x="11690" y="2476"/>
                  </a:lnTo>
                  <a:lnTo>
                    <a:pt x="11709" y="2666"/>
                  </a:lnTo>
                  <a:lnTo>
                    <a:pt x="11728" y="2856"/>
                  </a:lnTo>
                  <a:cubicBezTo>
                    <a:pt x="11785" y="3561"/>
                    <a:pt x="11842" y="4284"/>
                    <a:pt x="11880" y="5027"/>
                  </a:cubicBezTo>
                  <a:lnTo>
                    <a:pt x="11880" y="5122"/>
                  </a:lnTo>
                  <a:lnTo>
                    <a:pt x="11880" y="5465"/>
                  </a:lnTo>
                  <a:cubicBezTo>
                    <a:pt x="11861" y="5541"/>
                    <a:pt x="11861" y="5617"/>
                    <a:pt x="11861" y="5693"/>
                  </a:cubicBezTo>
                  <a:lnTo>
                    <a:pt x="11861" y="5807"/>
                  </a:lnTo>
                  <a:lnTo>
                    <a:pt x="11861" y="5902"/>
                  </a:lnTo>
                  <a:cubicBezTo>
                    <a:pt x="11842" y="6169"/>
                    <a:pt x="11823" y="6455"/>
                    <a:pt x="11804" y="6664"/>
                  </a:cubicBezTo>
                  <a:lnTo>
                    <a:pt x="11804" y="6816"/>
                  </a:lnTo>
                  <a:cubicBezTo>
                    <a:pt x="11804" y="6873"/>
                    <a:pt x="11785" y="6930"/>
                    <a:pt x="11785" y="6988"/>
                  </a:cubicBezTo>
                  <a:lnTo>
                    <a:pt x="11785" y="7045"/>
                  </a:lnTo>
                  <a:lnTo>
                    <a:pt x="11785" y="7064"/>
                  </a:lnTo>
                  <a:cubicBezTo>
                    <a:pt x="11785" y="7140"/>
                    <a:pt x="11766" y="7216"/>
                    <a:pt x="11747" y="7311"/>
                  </a:cubicBezTo>
                  <a:cubicBezTo>
                    <a:pt x="11709" y="7464"/>
                    <a:pt x="11652" y="7616"/>
                    <a:pt x="11614" y="7749"/>
                  </a:cubicBezTo>
                  <a:lnTo>
                    <a:pt x="11614" y="7787"/>
                  </a:lnTo>
                  <a:cubicBezTo>
                    <a:pt x="11576" y="7882"/>
                    <a:pt x="11538" y="7978"/>
                    <a:pt x="11519" y="8073"/>
                  </a:cubicBezTo>
                  <a:cubicBezTo>
                    <a:pt x="11385" y="8511"/>
                    <a:pt x="11328" y="8948"/>
                    <a:pt x="11328" y="9405"/>
                  </a:cubicBezTo>
                  <a:lnTo>
                    <a:pt x="11328" y="9710"/>
                  </a:lnTo>
                  <a:lnTo>
                    <a:pt x="11328" y="9748"/>
                  </a:lnTo>
                  <a:lnTo>
                    <a:pt x="11328" y="9862"/>
                  </a:lnTo>
                  <a:lnTo>
                    <a:pt x="11347" y="10072"/>
                  </a:lnTo>
                  <a:cubicBezTo>
                    <a:pt x="11366" y="10167"/>
                    <a:pt x="11385" y="10262"/>
                    <a:pt x="11404" y="10357"/>
                  </a:cubicBezTo>
                  <a:cubicBezTo>
                    <a:pt x="11424" y="10472"/>
                    <a:pt x="11443" y="10586"/>
                    <a:pt x="11481" y="10681"/>
                  </a:cubicBezTo>
                  <a:lnTo>
                    <a:pt x="11481" y="10700"/>
                  </a:lnTo>
                  <a:lnTo>
                    <a:pt x="11481" y="10719"/>
                  </a:lnTo>
                  <a:lnTo>
                    <a:pt x="11481" y="10738"/>
                  </a:lnTo>
                  <a:lnTo>
                    <a:pt x="11481" y="10757"/>
                  </a:lnTo>
                  <a:lnTo>
                    <a:pt x="11481" y="10795"/>
                  </a:lnTo>
                  <a:cubicBezTo>
                    <a:pt x="11519" y="10928"/>
                    <a:pt x="11557" y="11024"/>
                    <a:pt x="11614" y="11157"/>
                  </a:cubicBezTo>
                  <a:cubicBezTo>
                    <a:pt x="11671" y="11290"/>
                    <a:pt x="11728" y="11423"/>
                    <a:pt x="11785" y="11519"/>
                  </a:cubicBezTo>
                  <a:cubicBezTo>
                    <a:pt x="11899" y="11766"/>
                    <a:pt x="12033" y="11995"/>
                    <a:pt x="12147" y="12223"/>
                  </a:cubicBezTo>
                  <a:lnTo>
                    <a:pt x="12166" y="12242"/>
                  </a:lnTo>
                  <a:lnTo>
                    <a:pt x="12185" y="12280"/>
                  </a:lnTo>
                  <a:cubicBezTo>
                    <a:pt x="12242" y="12356"/>
                    <a:pt x="12299" y="12451"/>
                    <a:pt x="12356" y="12547"/>
                  </a:cubicBezTo>
                  <a:lnTo>
                    <a:pt x="12394" y="12585"/>
                  </a:lnTo>
                  <a:lnTo>
                    <a:pt x="12413" y="12623"/>
                  </a:lnTo>
                  <a:lnTo>
                    <a:pt x="12490" y="12718"/>
                  </a:lnTo>
                  <a:lnTo>
                    <a:pt x="12490" y="12718"/>
                  </a:lnTo>
                  <a:lnTo>
                    <a:pt x="12394" y="12661"/>
                  </a:lnTo>
                  <a:lnTo>
                    <a:pt x="12375" y="12642"/>
                  </a:lnTo>
                  <a:lnTo>
                    <a:pt x="12356" y="12642"/>
                  </a:lnTo>
                  <a:lnTo>
                    <a:pt x="12356" y="12623"/>
                  </a:lnTo>
                  <a:cubicBezTo>
                    <a:pt x="12166" y="12490"/>
                    <a:pt x="11995" y="12356"/>
                    <a:pt x="11842" y="12242"/>
                  </a:cubicBezTo>
                  <a:lnTo>
                    <a:pt x="11823" y="12223"/>
                  </a:lnTo>
                  <a:lnTo>
                    <a:pt x="11804" y="12204"/>
                  </a:lnTo>
                  <a:lnTo>
                    <a:pt x="11785" y="12185"/>
                  </a:lnTo>
                  <a:lnTo>
                    <a:pt x="11766" y="12166"/>
                  </a:lnTo>
                  <a:lnTo>
                    <a:pt x="11747" y="12147"/>
                  </a:lnTo>
                  <a:cubicBezTo>
                    <a:pt x="11652" y="12052"/>
                    <a:pt x="11519" y="11956"/>
                    <a:pt x="11404" y="11842"/>
                  </a:cubicBezTo>
                  <a:lnTo>
                    <a:pt x="11100" y="11576"/>
                  </a:lnTo>
                  <a:cubicBezTo>
                    <a:pt x="10890" y="11385"/>
                    <a:pt x="10681" y="11195"/>
                    <a:pt x="10434" y="11005"/>
                  </a:cubicBezTo>
                  <a:cubicBezTo>
                    <a:pt x="10167" y="10776"/>
                    <a:pt x="9958" y="10605"/>
                    <a:pt x="9748" y="10452"/>
                  </a:cubicBezTo>
                  <a:lnTo>
                    <a:pt x="9348" y="10167"/>
                  </a:lnTo>
                  <a:lnTo>
                    <a:pt x="9329" y="10148"/>
                  </a:lnTo>
                  <a:lnTo>
                    <a:pt x="9272" y="10110"/>
                  </a:lnTo>
                  <a:lnTo>
                    <a:pt x="9044" y="9938"/>
                  </a:lnTo>
                  <a:lnTo>
                    <a:pt x="9006" y="9900"/>
                  </a:lnTo>
                  <a:lnTo>
                    <a:pt x="8796" y="9767"/>
                  </a:lnTo>
                  <a:lnTo>
                    <a:pt x="8758" y="9729"/>
                  </a:lnTo>
                  <a:lnTo>
                    <a:pt x="8720" y="9691"/>
                  </a:lnTo>
                  <a:lnTo>
                    <a:pt x="8396" y="9463"/>
                  </a:lnTo>
                  <a:lnTo>
                    <a:pt x="7940" y="9120"/>
                  </a:lnTo>
                  <a:lnTo>
                    <a:pt x="7768" y="9006"/>
                  </a:lnTo>
                  <a:cubicBezTo>
                    <a:pt x="7578" y="8853"/>
                    <a:pt x="7387" y="8701"/>
                    <a:pt x="7216" y="8549"/>
                  </a:cubicBezTo>
                  <a:lnTo>
                    <a:pt x="7007" y="8377"/>
                  </a:lnTo>
                  <a:cubicBezTo>
                    <a:pt x="6797" y="8225"/>
                    <a:pt x="6588" y="8073"/>
                    <a:pt x="6378" y="7920"/>
                  </a:cubicBezTo>
                  <a:lnTo>
                    <a:pt x="6245" y="7825"/>
                  </a:lnTo>
                  <a:cubicBezTo>
                    <a:pt x="6188" y="7768"/>
                    <a:pt x="6112" y="7730"/>
                    <a:pt x="6055" y="7673"/>
                  </a:cubicBezTo>
                  <a:lnTo>
                    <a:pt x="5864" y="7502"/>
                  </a:lnTo>
                  <a:lnTo>
                    <a:pt x="5617" y="7292"/>
                  </a:lnTo>
                  <a:lnTo>
                    <a:pt x="5484" y="7178"/>
                  </a:lnTo>
                  <a:lnTo>
                    <a:pt x="5389" y="7102"/>
                  </a:lnTo>
                  <a:lnTo>
                    <a:pt x="5350" y="7064"/>
                  </a:lnTo>
                  <a:lnTo>
                    <a:pt x="5103" y="6854"/>
                  </a:lnTo>
                  <a:cubicBezTo>
                    <a:pt x="4970" y="6721"/>
                    <a:pt x="4836" y="6607"/>
                    <a:pt x="4722" y="6493"/>
                  </a:cubicBezTo>
                  <a:lnTo>
                    <a:pt x="4513" y="6283"/>
                  </a:lnTo>
                  <a:lnTo>
                    <a:pt x="4456" y="6226"/>
                  </a:lnTo>
                  <a:lnTo>
                    <a:pt x="4360" y="6131"/>
                  </a:lnTo>
                  <a:cubicBezTo>
                    <a:pt x="4189" y="5960"/>
                    <a:pt x="4018" y="5788"/>
                    <a:pt x="3827" y="5598"/>
                  </a:cubicBezTo>
                  <a:lnTo>
                    <a:pt x="3618" y="5369"/>
                  </a:lnTo>
                  <a:lnTo>
                    <a:pt x="3370" y="5141"/>
                  </a:lnTo>
                  <a:cubicBezTo>
                    <a:pt x="3313" y="5084"/>
                    <a:pt x="3237" y="4989"/>
                    <a:pt x="3180" y="4931"/>
                  </a:cubicBezTo>
                  <a:cubicBezTo>
                    <a:pt x="3123" y="4855"/>
                    <a:pt x="3066" y="4798"/>
                    <a:pt x="3009" y="4741"/>
                  </a:cubicBezTo>
                  <a:lnTo>
                    <a:pt x="2990" y="4703"/>
                  </a:lnTo>
                  <a:lnTo>
                    <a:pt x="2971" y="4684"/>
                  </a:lnTo>
                  <a:lnTo>
                    <a:pt x="2952" y="4646"/>
                  </a:lnTo>
                  <a:lnTo>
                    <a:pt x="2914" y="4608"/>
                  </a:lnTo>
                  <a:cubicBezTo>
                    <a:pt x="2799" y="4456"/>
                    <a:pt x="2685" y="4322"/>
                    <a:pt x="2571" y="4189"/>
                  </a:cubicBezTo>
                  <a:cubicBezTo>
                    <a:pt x="2457" y="4056"/>
                    <a:pt x="2342" y="3942"/>
                    <a:pt x="2209" y="3827"/>
                  </a:cubicBezTo>
                  <a:lnTo>
                    <a:pt x="2133" y="3732"/>
                  </a:lnTo>
                  <a:lnTo>
                    <a:pt x="2114" y="3732"/>
                  </a:lnTo>
                  <a:lnTo>
                    <a:pt x="2038" y="3656"/>
                  </a:lnTo>
                  <a:cubicBezTo>
                    <a:pt x="1962" y="3561"/>
                    <a:pt x="1867" y="3466"/>
                    <a:pt x="1790" y="3370"/>
                  </a:cubicBezTo>
                  <a:cubicBezTo>
                    <a:pt x="1619" y="3142"/>
                    <a:pt x="1448" y="2894"/>
                    <a:pt x="1314" y="2685"/>
                  </a:cubicBezTo>
                  <a:lnTo>
                    <a:pt x="1295" y="2666"/>
                  </a:lnTo>
                  <a:lnTo>
                    <a:pt x="1200" y="2514"/>
                  </a:lnTo>
                  <a:cubicBezTo>
                    <a:pt x="1029" y="2266"/>
                    <a:pt x="858" y="1981"/>
                    <a:pt x="648" y="1638"/>
                  </a:cubicBezTo>
                  <a:lnTo>
                    <a:pt x="572" y="1486"/>
                  </a:lnTo>
                  <a:cubicBezTo>
                    <a:pt x="439" y="1238"/>
                    <a:pt x="324" y="972"/>
                    <a:pt x="210" y="743"/>
                  </a:cubicBezTo>
                  <a:lnTo>
                    <a:pt x="210" y="724"/>
                  </a:lnTo>
                  <a:cubicBezTo>
                    <a:pt x="153" y="591"/>
                    <a:pt x="115" y="439"/>
                    <a:pt x="58" y="286"/>
                  </a:cubicBezTo>
                  <a:cubicBezTo>
                    <a:pt x="40" y="214"/>
                    <a:pt x="22" y="142"/>
                    <a:pt x="4" y="70"/>
                  </a:cubicBezTo>
                  <a:close/>
                  <a:moveTo>
                    <a:pt x="19045" y="18506"/>
                  </a:moveTo>
                  <a:lnTo>
                    <a:pt x="19058" y="18525"/>
                  </a:lnTo>
                  <a:lnTo>
                    <a:pt x="19134" y="18620"/>
                  </a:lnTo>
                  <a:lnTo>
                    <a:pt x="19153" y="18639"/>
                  </a:lnTo>
                  <a:lnTo>
                    <a:pt x="19153" y="18639"/>
                  </a:lnTo>
                  <a:lnTo>
                    <a:pt x="19115" y="18582"/>
                  </a:lnTo>
                  <a:lnTo>
                    <a:pt x="19077" y="18544"/>
                  </a:lnTo>
                  <a:lnTo>
                    <a:pt x="19045" y="18506"/>
                  </a:lnTo>
                  <a:close/>
                  <a:moveTo>
                    <a:pt x="19172" y="18677"/>
                  </a:moveTo>
                  <a:lnTo>
                    <a:pt x="19248" y="18753"/>
                  </a:lnTo>
                  <a:lnTo>
                    <a:pt x="19286" y="18791"/>
                  </a:lnTo>
                  <a:cubicBezTo>
                    <a:pt x="19267" y="18810"/>
                    <a:pt x="19248" y="18810"/>
                    <a:pt x="19229" y="18829"/>
                  </a:cubicBezTo>
                  <a:cubicBezTo>
                    <a:pt x="19210" y="18772"/>
                    <a:pt x="19191" y="18734"/>
                    <a:pt x="19172" y="18677"/>
                  </a:cubicBezTo>
                  <a:close/>
                  <a:moveTo>
                    <a:pt x="11599" y="22536"/>
                  </a:moveTo>
                  <a:lnTo>
                    <a:pt x="11024" y="22599"/>
                  </a:lnTo>
                  <a:lnTo>
                    <a:pt x="10890" y="22618"/>
                  </a:lnTo>
                  <a:lnTo>
                    <a:pt x="11062" y="22618"/>
                  </a:lnTo>
                  <a:lnTo>
                    <a:pt x="11271" y="22580"/>
                  </a:lnTo>
                  <a:lnTo>
                    <a:pt x="11290" y="22580"/>
                  </a:lnTo>
                  <a:lnTo>
                    <a:pt x="11443" y="22561"/>
                  </a:lnTo>
                  <a:lnTo>
                    <a:pt x="11500" y="22561"/>
                  </a:lnTo>
                  <a:cubicBezTo>
                    <a:pt x="11531" y="22552"/>
                    <a:pt x="11564" y="22544"/>
                    <a:pt x="11599" y="22536"/>
                  </a:cubicBezTo>
                  <a:close/>
                  <a:moveTo>
                    <a:pt x="10757" y="22618"/>
                  </a:moveTo>
                  <a:lnTo>
                    <a:pt x="10548" y="22637"/>
                  </a:lnTo>
                  <a:lnTo>
                    <a:pt x="10510" y="22637"/>
                  </a:lnTo>
                  <a:lnTo>
                    <a:pt x="10395" y="22656"/>
                  </a:lnTo>
                  <a:lnTo>
                    <a:pt x="10376" y="22656"/>
                  </a:lnTo>
                  <a:lnTo>
                    <a:pt x="10300" y="22675"/>
                  </a:lnTo>
                  <a:lnTo>
                    <a:pt x="10167" y="22694"/>
                  </a:lnTo>
                  <a:lnTo>
                    <a:pt x="10110" y="22694"/>
                  </a:lnTo>
                  <a:cubicBezTo>
                    <a:pt x="10015" y="22713"/>
                    <a:pt x="9900" y="22751"/>
                    <a:pt x="9767" y="22789"/>
                  </a:cubicBezTo>
                  <a:lnTo>
                    <a:pt x="9958" y="22751"/>
                  </a:lnTo>
                  <a:cubicBezTo>
                    <a:pt x="10053" y="22732"/>
                    <a:pt x="10148" y="22713"/>
                    <a:pt x="10243" y="22694"/>
                  </a:cubicBezTo>
                  <a:lnTo>
                    <a:pt x="10300" y="22694"/>
                  </a:lnTo>
                  <a:cubicBezTo>
                    <a:pt x="10510" y="22656"/>
                    <a:pt x="10719" y="22637"/>
                    <a:pt x="10890" y="22618"/>
                  </a:cubicBezTo>
                  <a:close/>
                  <a:moveTo>
                    <a:pt x="22180" y="6663"/>
                  </a:moveTo>
                  <a:cubicBezTo>
                    <a:pt x="22180" y="6663"/>
                    <a:pt x="22180" y="6664"/>
                    <a:pt x="22180" y="6664"/>
                  </a:cubicBezTo>
                  <a:cubicBezTo>
                    <a:pt x="22199" y="6797"/>
                    <a:pt x="22237" y="6950"/>
                    <a:pt x="22275" y="7121"/>
                  </a:cubicBezTo>
                  <a:lnTo>
                    <a:pt x="22275" y="7140"/>
                  </a:lnTo>
                  <a:lnTo>
                    <a:pt x="22275" y="7159"/>
                  </a:lnTo>
                  <a:cubicBezTo>
                    <a:pt x="22294" y="7235"/>
                    <a:pt x="22313" y="7311"/>
                    <a:pt x="22332" y="7368"/>
                  </a:cubicBezTo>
                  <a:lnTo>
                    <a:pt x="22332" y="7406"/>
                  </a:lnTo>
                  <a:cubicBezTo>
                    <a:pt x="22332" y="7444"/>
                    <a:pt x="22332" y="7464"/>
                    <a:pt x="22332" y="7502"/>
                  </a:cubicBezTo>
                  <a:lnTo>
                    <a:pt x="22332" y="7540"/>
                  </a:lnTo>
                  <a:lnTo>
                    <a:pt x="22351" y="7635"/>
                  </a:lnTo>
                  <a:cubicBezTo>
                    <a:pt x="22370" y="7711"/>
                    <a:pt x="22370" y="7787"/>
                    <a:pt x="22370" y="7882"/>
                  </a:cubicBezTo>
                  <a:lnTo>
                    <a:pt x="22370" y="8073"/>
                  </a:lnTo>
                  <a:lnTo>
                    <a:pt x="22370" y="8111"/>
                  </a:lnTo>
                  <a:cubicBezTo>
                    <a:pt x="22351" y="8149"/>
                    <a:pt x="22351" y="8187"/>
                    <a:pt x="22351" y="8244"/>
                  </a:cubicBezTo>
                  <a:lnTo>
                    <a:pt x="22351" y="8263"/>
                  </a:lnTo>
                  <a:lnTo>
                    <a:pt x="22351" y="8301"/>
                  </a:lnTo>
                  <a:cubicBezTo>
                    <a:pt x="22351" y="8415"/>
                    <a:pt x="22313" y="8511"/>
                    <a:pt x="22313" y="8625"/>
                  </a:cubicBezTo>
                  <a:cubicBezTo>
                    <a:pt x="22313" y="8796"/>
                    <a:pt x="22313" y="8987"/>
                    <a:pt x="22313" y="9158"/>
                  </a:cubicBezTo>
                  <a:lnTo>
                    <a:pt x="22313" y="9253"/>
                  </a:lnTo>
                  <a:lnTo>
                    <a:pt x="22313" y="9329"/>
                  </a:lnTo>
                  <a:lnTo>
                    <a:pt x="22313" y="9367"/>
                  </a:lnTo>
                  <a:lnTo>
                    <a:pt x="22313" y="9463"/>
                  </a:lnTo>
                  <a:cubicBezTo>
                    <a:pt x="22313" y="9577"/>
                    <a:pt x="22313" y="9672"/>
                    <a:pt x="22294" y="9767"/>
                  </a:cubicBezTo>
                  <a:cubicBezTo>
                    <a:pt x="22275" y="9824"/>
                    <a:pt x="22275" y="9881"/>
                    <a:pt x="22275" y="9938"/>
                  </a:cubicBezTo>
                  <a:cubicBezTo>
                    <a:pt x="22275" y="10053"/>
                    <a:pt x="22256" y="10167"/>
                    <a:pt x="22256" y="10262"/>
                  </a:cubicBezTo>
                  <a:lnTo>
                    <a:pt x="22256" y="10510"/>
                  </a:lnTo>
                  <a:lnTo>
                    <a:pt x="22256" y="10548"/>
                  </a:lnTo>
                  <a:cubicBezTo>
                    <a:pt x="22256" y="10700"/>
                    <a:pt x="22256" y="10833"/>
                    <a:pt x="22256" y="10967"/>
                  </a:cubicBezTo>
                  <a:cubicBezTo>
                    <a:pt x="22256" y="11100"/>
                    <a:pt x="22256" y="11252"/>
                    <a:pt x="22275" y="11366"/>
                  </a:cubicBezTo>
                  <a:cubicBezTo>
                    <a:pt x="22275" y="11481"/>
                    <a:pt x="22294" y="11595"/>
                    <a:pt x="22313" y="11709"/>
                  </a:cubicBezTo>
                  <a:lnTo>
                    <a:pt x="22313" y="11747"/>
                  </a:lnTo>
                  <a:cubicBezTo>
                    <a:pt x="22351" y="11937"/>
                    <a:pt x="22370" y="12128"/>
                    <a:pt x="22370" y="12318"/>
                  </a:cubicBezTo>
                  <a:lnTo>
                    <a:pt x="22370" y="12547"/>
                  </a:lnTo>
                  <a:lnTo>
                    <a:pt x="22370" y="12604"/>
                  </a:lnTo>
                  <a:lnTo>
                    <a:pt x="22370" y="12661"/>
                  </a:lnTo>
                  <a:lnTo>
                    <a:pt x="22370" y="12699"/>
                  </a:lnTo>
                  <a:lnTo>
                    <a:pt x="22370" y="12737"/>
                  </a:lnTo>
                  <a:lnTo>
                    <a:pt x="22351" y="12794"/>
                  </a:lnTo>
                  <a:cubicBezTo>
                    <a:pt x="22313" y="12965"/>
                    <a:pt x="22275" y="13137"/>
                    <a:pt x="22218" y="13327"/>
                  </a:cubicBezTo>
                  <a:cubicBezTo>
                    <a:pt x="22199" y="13422"/>
                    <a:pt x="22161" y="13556"/>
                    <a:pt x="22142" y="13632"/>
                  </a:cubicBezTo>
                  <a:cubicBezTo>
                    <a:pt x="22104" y="13708"/>
                    <a:pt x="22085" y="13784"/>
                    <a:pt x="22047" y="13860"/>
                  </a:cubicBezTo>
                  <a:lnTo>
                    <a:pt x="22047" y="13879"/>
                  </a:lnTo>
                  <a:lnTo>
                    <a:pt x="22047" y="13898"/>
                  </a:lnTo>
                  <a:cubicBezTo>
                    <a:pt x="22009" y="14013"/>
                    <a:pt x="21951" y="14127"/>
                    <a:pt x="21913" y="14260"/>
                  </a:cubicBezTo>
                  <a:lnTo>
                    <a:pt x="21875" y="14298"/>
                  </a:lnTo>
                  <a:lnTo>
                    <a:pt x="21856" y="14355"/>
                  </a:lnTo>
                  <a:lnTo>
                    <a:pt x="21856" y="14374"/>
                  </a:lnTo>
                  <a:lnTo>
                    <a:pt x="21856" y="14393"/>
                  </a:lnTo>
                  <a:cubicBezTo>
                    <a:pt x="21837" y="14431"/>
                    <a:pt x="21818" y="14469"/>
                    <a:pt x="21799" y="14508"/>
                  </a:cubicBezTo>
                  <a:lnTo>
                    <a:pt x="21685" y="14717"/>
                  </a:lnTo>
                  <a:lnTo>
                    <a:pt x="21590" y="14850"/>
                  </a:lnTo>
                  <a:lnTo>
                    <a:pt x="21571" y="14888"/>
                  </a:lnTo>
                  <a:cubicBezTo>
                    <a:pt x="21552" y="14926"/>
                    <a:pt x="21533" y="14945"/>
                    <a:pt x="21514" y="14983"/>
                  </a:cubicBezTo>
                  <a:lnTo>
                    <a:pt x="21495" y="15022"/>
                  </a:lnTo>
                  <a:lnTo>
                    <a:pt x="21399" y="15155"/>
                  </a:lnTo>
                  <a:lnTo>
                    <a:pt x="21342" y="15231"/>
                  </a:lnTo>
                  <a:lnTo>
                    <a:pt x="21323" y="15269"/>
                  </a:lnTo>
                  <a:lnTo>
                    <a:pt x="21304" y="15288"/>
                  </a:lnTo>
                  <a:lnTo>
                    <a:pt x="21285" y="15326"/>
                  </a:lnTo>
                  <a:lnTo>
                    <a:pt x="21190" y="15440"/>
                  </a:lnTo>
                  <a:lnTo>
                    <a:pt x="20942" y="15745"/>
                  </a:lnTo>
                  <a:lnTo>
                    <a:pt x="20942" y="15764"/>
                  </a:lnTo>
                  <a:lnTo>
                    <a:pt x="20942" y="15783"/>
                  </a:lnTo>
                  <a:lnTo>
                    <a:pt x="20904" y="15821"/>
                  </a:lnTo>
                  <a:lnTo>
                    <a:pt x="20885" y="15878"/>
                  </a:lnTo>
                  <a:lnTo>
                    <a:pt x="20866" y="15897"/>
                  </a:lnTo>
                  <a:lnTo>
                    <a:pt x="20847" y="15916"/>
                  </a:lnTo>
                  <a:cubicBezTo>
                    <a:pt x="20828" y="15954"/>
                    <a:pt x="20809" y="15973"/>
                    <a:pt x="20790" y="16012"/>
                  </a:cubicBezTo>
                  <a:lnTo>
                    <a:pt x="20752" y="16050"/>
                  </a:lnTo>
                  <a:lnTo>
                    <a:pt x="20714" y="16107"/>
                  </a:lnTo>
                  <a:lnTo>
                    <a:pt x="20695" y="16145"/>
                  </a:lnTo>
                  <a:lnTo>
                    <a:pt x="20657" y="16202"/>
                  </a:lnTo>
                  <a:lnTo>
                    <a:pt x="20600" y="16278"/>
                  </a:lnTo>
                  <a:cubicBezTo>
                    <a:pt x="20505" y="16487"/>
                    <a:pt x="20371" y="16678"/>
                    <a:pt x="20257" y="16887"/>
                  </a:cubicBezTo>
                  <a:lnTo>
                    <a:pt x="20143" y="17097"/>
                  </a:lnTo>
                  <a:lnTo>
                    <a:pt x="20105" y="17173"/>
                  </a:lnTo>
                  <a:lnTo>
                    <a:pt x="20048" y="17287"/>
                  </a:lnTo>
                  <a:cubicBezTo>
                    <a:pt x="20010" y="17344"/>
                    <a:pt x="19971" y="17401"/>
                    <a:pt x="19933" y="17439"/>
                  </a:cubicBezTo>
                  <a:lnTo>
                    <a:pt x="19933" y="17458"/>
                  </a:lnTo>
                  <a:lnTo>
                    <a:pt x="19800" y="17668"/>
                  </a:lnTo>
                  <a:lnTo>
                    <a:pt x="19724" y="17782"/>
                  </a:lnTo>
                  <a:lnTo>
                    <a:pt x="19686" y="17839"/>
                  </a:lnTo>
                  <a:cubicBezTo>
                    <a:pt x="19629" y="17915"/>
                    <a:pt x="19572" y="17991"/>
                    <a:pt x="19515" y="18068"/>
                  </a:cubicBezTo>
                  <a:lnTo>
                    <a:pt x="19457" y="18144"/>
                  </a:lnTo>
                  <a:lnTo>
                    <a:pt x="19343" y="18315"/>
                  </a:lnTo>
                  <a:lnTo>
                    <a:pt x="19324" y="18334"/>
                  </a:lnTo>
                  <a:cubicBezTo>
                    <a:pt x="19267" y="18410"/>
                    <a:pt x="19229" y="18486"/>
                    <a:pt x="19172" y="18563"/>
                  </a:cubicBezTo>
                  <a:cubicBezTo>
                    <a:pt x="19172" y="18582"/>
                    <a:pt x="19153" y="18601"/>
                    <a:pt x="19153" y="18620"/>
                  </a:cubicBezTo>
                  <a:lnTo>
                    <a:pt x="19153" y="18639"/>
                  </a:lnTo>
                  <a:cubicBezTo>
                    <a:pt x="19153" y="18734"/>
                    <a:pt x="19191" y="18829"/>
                    <a:pt x="19210" y="18943"/>
                  </a:cubicBezTo>
                  <a:cubicBezTo>
                    <a:pt x="19210" y="18962"/>
                    <a:pt x="19229" y="19000"/>
                    <a:pt x="19229" y="19039"/>
                  </a:cubicBezTo>
                  <a:lnTo>
                    <a:pt x="19153" y="19039"/>
                  </a:lnTo>
                  <a:cubicBezTo>
                    <a:pt x="19115" y="19029"/>
                    <a:pt x="19072" y="19024"/>
                    <a:pt x="19029" y="19024"/>
                  </a:cubicBezTo>
                  <a:cubicBezTo>
                    <a:pt x="18986" y="19024"/>
                    <a:pt x="18943" y="19029"/>
                    <a:pt x="18905" y="19039"/>
                  </a:cubicBezTo>
                  <a:cubicBezTo>
                    <a:pt x="18829" y="19039"/>
                    <a:pt x="18753" y="19058"/>
                    <a:pt x="18696" y="19077"/>
                  </a:cubicBezTo>
                  <a:lnTo>
                    <a:pt x="18601" y="19115"/>
                  </a:lnTo>
                  <a:cubicBezTo>
                    <a:pt x="18467" y="19191"/>
                    <a:pt x="18334" y="19286"/>
                    <a:pt x="18220" y="19400"/>
                  </a:cubicBezTo>
                  <a:cubicBezTo>
                    <a:pt x="18144" y="19457"/>
                    <a:pt x="18049" y="19534"/>
                    <a:pt x="17973" y="19591"/>
                  </a:cubicBezTo>
                  <a:lnTo>
                    <a:pt x="17953" y="19610"/>
                  </a:lnTo>
                  <a:cubicBezTo>
                    <a:pt x="17896" y="19667"/>
                    <a:pt x="17820" y="19724"/>
                    <a:pt x="17763" y="19781"/>
                  </a:cubicBezTo>
                  <a:lnTo>
                    <a:pt x="17725" y="19800"/>
                  </a:lnTo>
                  <a:lnTo>
                    <a:pt x="17687" y="19819"/>
                  </a:lnTo>
                  <a:lnTo>
                    <a:pt x="17668" y="19838"/>
                  </a:lnTo>
                  <a:lnTo>
                    <a:pt x="17516" y="19971"/>
                  </a:lnTo>
                  <a:cubicBezTo>
                    <a:pt x="17458" y="20009"/>
                    <a:pt x="17401" y="20067"/>
                    <a:pt x="17363" y="20105"/>
                  </a:cubicBezTo>
                  <a:cubicBezTo>
                    <a:pt x="17306" y="20162"/>
                    <a:pt x="17249" y="20219"/>
                    <a:pt x="17211" y="20276"/>
                  </a:cubicBezTo>
                  <a:lnTo>
                    <a:pt x="17154" y="20352"/>
                  </a:lnTo>
                  <a:lnTo>
                    <a:pt x="17059" y="20466"/>
                  </a:lnTo>
                  <a:lnTo>
                    <a:pt x="17040" y="20504"/>
                  </a:lnTo>
                  <a:lnTo>
                    <a:pt x="17002" y="20562"/>
                  </a:lnTo>
                  <a:lnTo>
                    <a:pt x="16906" y="20657"/>
                  </a:lnTo>
                  <a:lnTo>
                    <a:pt x="16830" y="20733"/>
                  </a:lnTo>
                  <a:lnTo>
                    <a:pt x="16811" y="20752"/>
                  </a:lnTo>
                  <a:lnTo>
                    <a:pt x="16754" y="20809"/>
                  </a:lnTo>
                  <a:lnTo>
                    <a:pt x="16735" y="20828"/>
                  </a:lnTo>
                  <a:cubicBezTo>
                    <a:pt x="16678" y="20866"/>
                    <a:pt x="16621" y="20923"/>
                    <a:pt x="16564" y="20961"/>
                  </a:cubicBezTo>
                  <a:lnTo>
                    <a:pt x="16545" y="20961"/>
                  </a:lnTo>
                  <a:lnTo>
                    <a:pt x="16507" y="20999"/>
                  </a:lnTo>
                  <a:cubicBezTo>
                    <a:pt x="16430" y="21057"/>
                    <a:pt x="16335" y="21114"/>
                    <a:pt x="16240" y="21171"/>
                  </a:cubicBezTo>
                  <a:lnTo>
                    <a:pt x="16088" y="21266"/>
                  </a:lnTo>
                  <a:lnTo>
                    <a:pt x="16031" y="21304"/>
                  </a:lnTo>
                  <a:lnTo>
                    <a:pt x="16012" y="21304"/>
                  </a:lnTo>
                  <a:lnTo>
                    <a:pt x="15935" y="21361"/>
                  </a:lnTo>
                  <a:lnTo>
                    <a:pt x="15916" y="21361"/>
                  </a:lnTo>
                  <a:lnTo>
                    <a:pt x="15859" y="21399"/>
                  </a:lnTo>
                  <a:lnTo>
                    <a:pt x="15840" y="21418"/>
                  </a:lnTo>
                  <a:lnTo>
                    <a:pt x="15802" y="21437"/>
                  </a:lnTo>
                  <a:lnTo>
                    <a:pt x="15764" y="21456"/>
                  </a:lnTo>
                  <a:lnTo>
                    <a:pt x="15745" y="21456"/>
                  </a:lnTo>
                  <a:lnTo>
                    <a:pt x="15650" y="21494"/>
                  </a:lnTo>
                  <a:lnTo>
                    <a:pt x="15555" y="21552"/>
                  </a:lnTo>
                  <a:lnTo>
                    <a:pt x="15460" y="21552"/>
                  </a:lnTo>
                  <a:cubicBezTo>
                    <a:pt x="15326" y="21609"/>
                    <a:pt x="15193" y="21647"/>
                    <a:pt x="15079" y="21704"/>
                  </a:cubicBezTo>
                  <a:lnTo>
                    <a:pt x="15060" y="21704"/>
                  </a:lnTo>
                  <a:lnTo>
                    <a:pt x="14793" y="21799"/>
                  </a:lnTo>
                  <a:cubicBezTo>
                    <a:pt x="14565" y="21875"/>
                    <a:pt x="14336" y="21951"/>
                    <a:pt x="14146" y="22008"/>
                  </a:cubicBezTo>
                  <a:lnTo>
                    <a:pt x="14051" y="22028"/>
                  </a:lnTo>
                  <a:cubicBezTo>
                    <a:pt x="13860" y="22085"/>
                    <a:pt x="13613" y="22142"/>
                    <a:pt x="13384" y="22199"/>
                  </a:cubicBezTo>
                  <a:lnTo>
                    <a:pt x="12851" y="22313"/>
                  </a:lnTo>
                  <a:lnTo>
                    <a:pt x="12680" y="22351"/>
                  </a:lnTo>
                  <a:lnTo>
                    <a:pt x="12528" y="22370"/>
                  </a:lnTo>
                  <a:lnTo>
                    <a:pt x="12452" y="22370"/>
                  </a:lnTo>
                  <a:lnTo>
                    <a:pt x="11976" y="22465"/>
                  </a:lnTo>
                  <a:cubicBezTo>
                    <a:pt x="11844" y="22495"/>
                    <a:pt x="11713" y="22513"/>
                    <a:pt x="11599" y="22536"/>
                  </a:cubicBezTo>
                  <a:lnTo>
                    <a:pt x="11599" y="22536"/>
                  </a:lnTo>
                  <a:lnTo>
                    <a:pt x="11728" y="22523"/>
                  </a:lnTo>
                  <a:cubicBezTo>
                    <a:pt x="11995" y="22484"/>
                    <a:pt x="12242" y="22446"/>
                    <a:pt x="12433" y="22408"/>
                  </a:cubicBezTo>
                  <a:lnTo>
                    <a:pt x="12832" y="22408"/>
                  </a:lnTo>
                  <a:cubicBezTo>
                    <a:pt x="13042" y="22370"/>
                    <a:pt x="13251" y="22332"/>
                    <a:pt x="13480" y="22294"/>
                  </a:cubicBezTo>
                  <a:lnTo>
                    <a:pt x="13860" y="22218"/>
                  </a:lnTo>
                  <a:lnTo>
                    <a:pt x="13994" y="22180"/>
                  </a:lnTo>
                  <a:lnTo>
                    <a:pt x="14070" y="22180"/>
                  </a:lnTo>
                  <a:lnTo>
                    <a:pt x="14184" y="22142"/>
                  </a:lnTo>
                  <a:lnTo>
                    <a:pt x="14222" y="22123"/>
                  </a:lnTo>
                  <a:lnTo>
                    <a:pt x="14260" y="22123"/>
                  </a:lnTo>
                  <a:lnTo>
                    <a:pt x="14622" y="22028"/>
                  </a:lnTo>
                  <a:lnTo>
                    <a:pt x="14907" y="21932"/>
                  </a:lnTo>
                  <a:lnTo>
                    <a:pt x="14946" y="21932"/>
                  </a:lnTo>
                  <a:lnTo>
                    <a:pt x="15022" y="21894"/>
                  </a:lnTo>
                  <a:lnTo>
                    <a:pt x="15250" y="21818"/>
                  </a:lnTo>
                  <a:lnTo>
                    <a:pt x="15307" y="21799"/>
                  </a:lnTo>
                  <a:lnTo>
                    <a:pt x="15326" y="21799"/>
                  </a:lnTo>
                  <a:lnTo>
                    <a:pt x="15421" y="21780"/>
                  </a:lnTo>
                  <a:lnTo>
                    <a:pt x="15479" y="21780"/>
                  </a:lnTo>
                  <a:lnTo>
                    <a:pt x="15593" y="21742"/>
                  </a:lnTo>
                  <a:lnTo>
                    <a:pt x="15612" y="21742"/>
                  </a:lnTo>
                  <a:lnTo>
                    <a:pt x="15650" y="21723"/>
                  </a:lnTo>
                  <a:lnTo>
                    <a:pt x="15669" y="21704"/>
                  </a:lnTo>
                  <a:lnTo>
                    <a:pt x="15707" y="21685"/>
                  </a:lnTo>
                  <a:lnTo>
                    <a:pt x="15764" y="21666"/>
                  </a:lnTo>
                  <a:lnTo>
                    <a:pt x="15783" y="21666"/>
                  </a:lnTo>
                  <a:lnTo>
                    <a:pt x="15802" y="21647"/>
                  </a:lnTo>
                  <a:lnTo>
                    <a:pt x="15859" y="21628"/>
                  </a:lnTo>
                  <a:lnTo>
                    <a:pt x="15897" y="21609"/>
                  </a:lnTo>
                  <a:lnTo>
                    <a:pt x="15916" y="21590"/>
                  </a:lnTo>
                  <a:lnTo>
                    <a:pt x="16031" y="21533"/>
                  </a:lnTo>
                  <a:lnTo>
                    <a:pt x="16050" y="21513"/>
                  </a:lnTo>
                  <a:cubicBezTo>
                    <a:pt x="16145" y="21456"/>
                    <a:pt x="16259" y="21380"/>
                    <a:pt x="16373" y="21304"/>
                  </a:cubicBezTo>
                  <a:cubicBezTo>
                    <a:pt x="16564" y="21171"/>
                    <a:pt x="16735" y="21019"/>
                    <a:pt x="16906" y="20847"/>
                  </a:cubicBezTo>
                  <a:lnTo>
                    <a:pt x="16925" y="20847"/>
                  </a:lnTo>
                  <a:cubicBezTo>
                    <a:pt x="16964" y="20809"/>
                    <a:pt x="16983" y="20771"/>
                    <a:pt x="17021" y="20733"/>
                  </a:cubicBezTo>
                  <a:cubicBezTo>
                    <a:pt x="17059" y="20676"/>
                    <a:pt x="17078" y="20657"/>
                    <a:pt x="17135" y="20581"/>
                  </a:cubicBezTo>
                  <a:cubicBezTo>
                    <a:pt x="17192" y="20504"/>
                    <a:pt x="17249" y="20428"/>
                    <a:pt x="17306" y="20352"/>
                  </a:cubicBezTo>
                  <a:lnTo>
                    <a:pt x="17344" y="20314"/>
                  </a:lnTo>
                  <a:cubicBezTo>
                    <a:pt x="17382" y="20238"/>
                    <a:pt x="17439" y="20181"/>
                    <a:pt x="17497" y="20124"/>
                  </a:cubicBezTo>
                  <a:cubicBezTo>
                    <a:pt x="17573" y="20048"/>
                    <a:pt x="17649" y="19990"/>
                    <a:pt x="17725" y="19914"/>
                  </a:cubicBezTo>
                  <a:lnTo>
                    <a:pt x="17744" y="19914"/>
                  </a:lnTo>
                  <a:cubicBezTo>
                    <a:pt x="17839" y="19838"/>
                    <a:pt x="17915" y="19762"/>
                    <a:pt x="17992" y="19686"/>
                  </a:cubicBezTo>
                  <a:lnTo>
                    <a:pt x="18087" y="19610"/>
                  </a:lnTo>
                  <a:lnTo>
                    <a:pt x="18106" y="19572"/>
                  </a:lnTo>
                  <a:lnTo>
                    <a:pt x="18125" y="19572"/>
                  </a:lnTo>
                  <a:lnTo>
                    <a:pt x="18220" y="19476"/>
                  </a:lnTo>
                  <a:cubicBezTo>
                    <a:pt x="18277" y="19419"/>
                    <a:pt x="18353" y="19362"/>
                    <a:pt x="18448" y="19286"/>
                  </a:cubicBezTo>
                  <a:cubicBezTo>
                    <a:pt x="18487" y="19267"/>
                    <a:pt x="18525" y="19229"/>
                    <a:pt x="18563" y="19210"/>
                  </a:cubicBezTo>
                  <a:cubicBezTo>
                    <a:pt x="18620" y="19172"/>
                    <a:pt x="18658" y="19153"/>
                    <a:pt x="18715" y="19134"/>
                  </a:cubicBezTo>
                  <a:lnTo>
                    <a:pt x="18848" y="19096"/>
                  </a:lnTo>
                  <a:cubicBezTo>
                    <a:pt x="18905" y="19077"/>
                    <a:pt x="18982" y="19077"/>
                    <a:pt x="19039" y="19077"/>
                  </a:cubicBezTo>
                  <a:lnTo>
                    <a:pt x="19324" y="19077"/>
                  </a:lnTo>
                  <a:lnTo>
                    <a:pt x="19343" y="19115"/>
                  </a:lnTo>
                  <a:lnTo>
                    <a:pt x="19381" y="19286"/>
                  </a:lnTo>
                  <a:lnTo>
                    <a:pt x="19381" y="19324"/>
                  </a:lnTo>
                  <a:cubicBezTo>
                    <a:pt x="19400" y="19362"/>
                    <a:pt x="19419" y="19400"/>
                    <a:pt x="19419" y="19457"/>
                  </a:cubicBezTo>
                  <a:lnTo>
                    <a:pt x="19438" y="19572"/>
                  </a:lnTo>
                  <a:lnTo>
                    <a:pt x="19438" y="19629"/>
                  </a:lnTo>
                  <a:cubicBezTo>
                    <a:pt x="19438" y="19724"/>
                    <a:pt x="19457" y="19819"/>
                    <a:pt x="19457" y="19914"/>
                  </a:cubicBezTo>
                  <a:cubicBezTo>
                    <a:pt x="19477" y="20029"/>
                    <a:pt x="19477" y="20162"/>
                    <a:pt x="19477" y="20219"/>
                  </a:cubicBezTo>
                  <a:lnTo>
                    <a:pt x="19477" y="20371"/>
                  </a:lnTo>
                  <a:cubicBezTo>
                    <a:pt x="19477" y="20543"/>
                    <a:pt x="19496" y="20752"/>
                    <a:pt x="19496" y="20942"/>
                  </a:cubicBezTo>
                  <a:cubicBezTo>
                    <a:pt x="19515" y="20999"/>
                    <a:pt x="19515" y="21038"/>
                    <a:pt x="19515" y="21095"/>
                  </a:cubicBezTo>
                  <a:lnTo>
                    <a:pt x="19515" y="21152"/>
                  </a:lnTo>
                  <a:lnTo>
                    <a:pt x="19515" y="21171"/>
                  </a:lnTo>
                  <a:lnTo>
                    <a:pt x="19534" y="21304"/>
                  </a:lnTo>
                  <a:cubicBezTo>
                    <a:pt x="19553" y="21418"/>
                    <a:pt x="19553" y="21533"/>
                    <a:pt x="19553" y="21628"/>
                  </a:cubicBezTo>
                  <a:lnTo>
                    <a:pt x="19553" y="21647"/>
                  </a:lnTo>
                  <a:lnTo>
                    <a:pt x="19553" y="21704"/>
                  </a:lnTo>
                  <a:lnTo>
                    <a:pt x="19553" y="21761"/>
                  </a:lnTo>
                  <a:lnTo>
                    <a:pt x="19553" y="22066"/>
                  </a:lnTo>
                  <a:lnTo>
                    <a:pt x="19553" y="22199"/>
                  </a:lnTo>
                  <a:cubicBezTo>
                    <a:pt x="19553" y="22294"/>
                    <a:pt x="19553" y="22427"/>
                    <a:pt x="19572" y="22503"/>
                  </a:cubicBezTo>
                  <a:cubicBezTo>
                    <a:pt x="19591" y="22561"/>
                    <a:pt x="19591" y="22618"/>
                    <a:pt x="19591" y="22675"/>
                  </a:cubicBezTo>
                  <a:cubicBezTo>
                    <a:pt x="19610" y="22865"/>
                    <a:pt x="19629" y="23075"/>
                    <a:pt x="19667" y="23322"/>
                  </a:cubicBezTo>
                  <a:lnTo>
                    <a:pt x="19667" y="23360"/>
                  </a:lnTo>
                  <a:cubicBezTo>
                    <a:pt x="19686" y="23398"/>
                    <a:pt x="19686" y="23436"/>
                    <a:pt x="19686" y="23474"/>
                  </a:cubicBezTo>
                  <a:lnTo>
                    <a:pt x="19686" y="23532"/>
                  </a:lnTo>
                  <a:lnTo>
                    <a:pt x="19686" y="23646"/>
                  </a:lnTo>
                  <a:lnTo>
                    <a:pt x="19686" y="23779"/>
                  </a:lnTo>
                  <a:lnTo>
                    <a:pt x="19686" y="23874"/>
                  </a:lnTo>
                  <a:lnTo>
                    <a:pt x="19686" y="23912"/>
                  </a:lnTo>
                  <a:cubicBezTo>
                    <a:pt x="19667" y="23969"/>
                    <a:pt x="19667" y="24026"/>
                    <a:pt x="19667" y="24084"/>
                  </a:cubicBezTo>
                  <a:lnTo>
                    <a:pt x="19667" y="24160"/>
                  </a:lnTo>
                  <a:cubicBezTo>
                    <a:pt x="19648" y="24312"/>
                    <a:pt x="19629" y="24483"/>
                    <a:pt x="19629" y="24636"/>
                  </a:cubicBezTo>
                  <a:cubicBezTo>
                    <a:pt x="19610" y="24769"/>
                    <a:pt x="19591" y="24902"/>
                    <a:pt x="19572" y="25055"/>
                  </a:cubicBezTo>
                  <a:lnTo>
                    <a:pt x="19553" y="25283"/>
                  </a:lnTo>
                  <a:cubicBezTo>
                    <a:pt x="19534" y="25435"/>
                    <a:pt x="19515" y="25588"/>
                    <a:pt x="19496" y="25759"/>
                  </a:cubicBezTo>
                  <a:cubicBezTo>
                    <a:pt x="19477" y="25816"/>
                    <a:pt x="19477" y="25892"/>
                    <a:pt x="19457" y="25968"/>
                  </a:cubicBezTo>
                  <a:lnTo>
                    <a:pt x="19438" y="26045"/>
                  </a:lnTo>
                  <a:cubicBezTo>
                    <a:pt x="19419" y="26102"/>
                    <a:pt x="19419" y="26159"/>
                    <a:pt x="19400" y="26197"/>
                  </a:cubicBezTo>
                  <a:cubicBezTo>
                    <a:pt x="19381" y="26311"/>
                    <a:pt x="19343" y="26444"/>
                    <a:pt x="19324" y="26559"/>
                  </a:cubicBezTo>
                  <a:lnTo>
                    <a:pt x="19305" y="26635"/>
                  </a:lnTo>
                  <a:cubicBezTo>
                    <a:pt x="19286" y="26692"/>
                    <a:pt x="19267" y="26768"/>
                    <a:pt x="19248" y="26844"/>
                  </a:cubicBezTo>
                  <a:lnTo>
                    <a:pt x="19172" y="27054"/>
                  </a:lnTo>
                  <a:lnTo>
                    <a:pt x="19115" y="27263"/>
                  </a:lnTo>
                  <a:cubicBezTo>
                    <a:pt x="19058" y="27434"/>
                    <a:pt x="18982" y="27606"/>
                    <a:pt x="18924" y="27796"/>
                  </a:cubicBezTo>
                  <a:lnTo>
                    <a:pt x="18848" y="28005"/>
                  </a:lnTo>
                  <a:lnTo>
                    <a:pt x="18886" y="27929"/>
                  </a:lnTo>
                  <a:lnTo>
                    <a:pt x="18943" y="27834"/>
                  </a:lnTo>
                  <a:lnTo>
                    <a:pt x="18962" y="27796"/>
                  </a:lnTo>
                  <a:cubicBezTo>
                    <a:pt x="19039" y="27625"/>
                    <a:pt x="19115" y="27472"/>
                    <a:pt x="19191" y="27320"/>
                  </a:cubicBezTo>
                  <a:lnTo>
                    <a:pt x="19191" y="27301"/>
                  </a:lnTo>
                  <a:lnTo>
                    <a:pt x="19286" y="27111"/>
                  </a:lnTo>
                  <a:lnTo>
                    <a:pt x="19362" y="26939"/>
                  </a:lnTo>
                  <a:cubicBezTo>
                    <a:pt x="19381" y="26882"/>
                    <a:pt x="19419" y="26806"/>
                    <a:pt x="19438" y="26749"/>
                  </a:cubicBezTo>
                  <a:lnTo>
                    <a:pt x="19457" y="26692"/>
                  </a:lnTo>
                  <a:cubicBezTo>
                    <a:pt x="19553" y="26501"/>
                    <a:pt x="19610" y="26330"/>
                    <a:pt x="19667" y="26178"/>
                  </a:cubicBezTo>
                  <a:lnTo>
                    <a:pt x="19667" y="26140"/>
                  </a:lnTo>
                  <a:lnTo>
                    <a:pt x="19686" y="26102"/>
                  </a:lnTo>
                  <a:cubicBezTo>
                    <a:pt x="19705" y="26025"/>
                    <a:pt x="19724" y="25968"/>
                    <a:pt x="19743" y="25892"/>
                  </a:cubicBezTo>
                  <a:lnTo>
                    <a:pt x="19743" y="25854"/>
                  </a:lnTo>
                  <a:lnTo>
                    <a:pt x="19743" y="25816"/>
                  </a:lnTo>
                  <a:lnTo>
                    <a:pt x="19743" y="25797"/>
                  </a:lnTo>
                  <a:lnTo>
                    <a:pt x="19743" y="25778"/>
                  </a:lnTo>
                  <a:cubicBezTo>
                    <a:pt x="19762" y="25721"/>
                    <a:pt x="19781" y="25664"/>
                    <a:pt x="19781" y="25588"/>
                  </a:cubicBezTo>
                  <a:cubicBezTo>
                    <a:pt x="19838" y="25378"/>
                    <a:pt x="19857" y="25207"/>
                    <a:pt x="19895" y="24997"/>
                  </a:cubicBezTo>
                  <a:cubicBezTo>
                    <a:pt x="19933" y="24807"/>
                    <a:pt x="19971" y="24598"/>
                    <a:pt x="20010" y="24407"/>
                  </a:cubicBezTo>
                  <a:lnTo>
                    <a:pt x="20010" y="24369"/>
                  </a:lnTo>
                  <a:cubicBezTo>
                    <a:pt x="20010" y="24293"/>
                    <a:pt x="20029" y="24255"/>
                    <a:pt x="20048" y="24122"/>
                  </a:cubicBezTo>
                  <a:cubicBezTo>
                    <a:pt x="20048" y="24007"/>
                    <a:pt x="20067" y="23893"/>
                    <a:pt x="20067" y="23798"/>
                  </a:cubicBezTo>
                  <a:lnTo>
                    <a:pt x="20067" y="23684"/>
                  </a:lnTo>
                  <a:lnTo>
                    <a:pt x="20067" y="23646"/>
                  </a:lnTo>
                  <a:lnTo>
                    <a:pt x="20067" y="23532"/>
                  </a:lnTo>
                  <a:lnTo>
                    <a:pt x="20067" y="23493"/>
                  </a:lnTo>
                  <a:cubicBezTo>
                    <a:pt x="20067" y="23398"/>
                    <a:pt x="20048" y="23303"/>
                    <a:pt x="20029" y="23208"/>
                  </a:cubicBezTo>
                  <a:lnTo>
                    <a:pt x="20010" y="23037"/>
                  </a:lnTo>
                  <a:cubicBezTo>
                    <a:pt x="19971" y="22884"/>
                    <a:pt x="19952" y="22751"/>
                    <a:pt x="19933" y="22618"/>
                  </a:cubicBezTo>
                  <a:cubicBezTo>
                    <a:pt x="19895" y="22389"/>
                    <a:pt x="19857" y="22199"/>
                    <a:pt x="19857" y="22028"/>
                  </a:cubicBezTo>
                  <a:cubicBezTo>
                    <a:pt x="19819" y="21951"/>
                    <a:pt x="19819" y="21875"/>
                    <a:pt x="19819" y="21780"/>
                  </a:cubicBezTo>
                  <a:lnTo>
                    <a:pt x="19819" y="21723"/>
                  </a:lnTo>
                  <a:cubicBezTo>
                    <a:pt x="19819" y="21628"/>
                    <a:pt x="19800" y="21552"/>
                    <a:pt x="19800" y="21456"/>
                  </a:cubicBezTo>
                  <a:lnTo>
                    <a:pt x="19800" y="21399"/>
                  </a:lnTo>
                  <a:cubicBezTo>
                    <a:pt x="19781" y="21342"/>
                    <a:pt x="19762" y="21266"/>
                    <a:pt x="19743" y="21228"/>
                  </a:cubicBezTo>
                  <a:cubicBezTo>
                    <a:pt x="19743" y="21171"/>
                    <a:pt x="19724" y="21133"/>
                    <a:pt x="19724" y="21095"/>
                  </a:cubicBezTo>
                  <a:cubicBezTo>
                    <a:pt x="19686" y="20942"/>
                    <a:pt x="19648" y="20790"/>
                    <a:pt x="19629" y="20676"/>
                  </a:cubicBezTo>
                  <a:cubicBezTo>
                    <a:pt x="19629" y="20581"/>
                    <a:pt x="19591" y="20466"/>
                    <a:pt x="19591" y="20371"/>
                  </a:cubicBezTo>
                  <a:cubicBezTo>
                    <a:pt x="19572" y="20181"/>
                    <a:pt x="19553" y="19971"/>
                    <a:pt x="19515" y="19762"/>
                  </a:cubicBezTo>
                  <a:lnTo>
                    <a:pt x="19515" y="19724"/>
                  </a:lnTo>
                  <a:cubicBezTo>
                    <a:pt x="19515" y="19667"/>
                    <a:pt x="19496" y="19629"/>
                    <a:pt x="19477" y="19534"/>
                  </a:cubicBezTo>
                  <a:cubicBezTo>
                    <a:pt x="19457" y="19457"/>
                    <a:pt x="19438" y="19381"/>
                    <a:pt x="19419" y="19305"/>
                  </a:cubicBezTo>
                  <a:cubicBezTo>
                    <a:pt x="19381" y="19210"/>
                    <a:pt x="19362" y="19134"/>
                    <a:pt x="19343" y="19039"/>
                  </a:cubicBezTo>
                  <a:lnTo>
                    <a:pt x="19324" y="19000"/>
                  </a:lnTo>
                  <a:lnTo>
                    <a:pt x="19305" y="18943"/>
                  </a:lnTo>
                  <a:lnTo>
                    <a:pt x="19267" y="18848"/>
                  </a:lnTo>
                  <a:lnTo>
                    <a:pt x="19305" y="18829"/>
                  </a:lnTo>
                  <a:lnTo>
                    <a:pt x="19343" y="18848"/>
                  </a:lnTo>
                  <a:lnTo>
                    <a:pt x="19362" y="18886"/>
                  </a:lnTo>
                  <a:cubicBezTo>
                    <a:pt x="19362" y="18905"/>
                    <a:pt x="19362" y="18924"/>
                    <a:pt x="19362" y="18943"/>
                  </a:cubicBezTo>
                  <a:cubicBezTo>
                    <a:pt x="19362" y="18962"/>
                    <a:pt x="19362" y="19000"/>
                    <a:pt x="19381" y="19020"/>
                  </a:cubicBezTo>
                  <a:lnTo>
                    <a:pt x="19381" y="19039"/>
                  </a:lnTo>
                  <a:cubicBezTo>
                    <a:pt x="19381" y="19058"/>
                    <a:pt x="19381" y="19077"/>
                    <a:pt x="19400" y="19096"/>
                  </a:cubicBezTo>
                  <a:cubicBezTo>
                    <a:pt x="19400" y="19115"/>
                    <a:pt x="19419" y="19115"/>
                    <a:pt x="19419" y="19115"/>
                  </a:cubicBezTo>
                  <a:cubicBezTo>
                    <a:pt x="19419" y="19096"/>
                    <a:pt x="19400" y="19077"/>
                    <a:pt x="19400" y="19058"/>
                  </a:cubicBezTo>
                  <a:lnTo>
                    <a:pt x="19400" y="19000"/>
                  </a:lnTo>
                  <a:cubicBezTo>
                    <a:pt x="19400" y="18981"/>
                    <a:pt x="19400" y="18962"/>
                    <a:pt x="19400" y="18943"/>
                  </a:cubicBezTo>
                  <a:lnTo>
                    <a:pt x="19400" y="18924"/>
                  </a:lnTo>
                  <a:lnTo>
                    <a:pt x="19419" y="18962"/>
                  </a:lnTo>
                  <a:lnTo>
                    <a:pt x="19457" y="18981"/>
                  </a:lnTo>
                  <a:cubicBezTo>
                    <a:pt x="19667" y="19229"/>
                    <a:pt x="19876" y="19457"/>
                    <a:pt x="20067" y="19648"/>
                  </a:cubicBezTo>
                  <a:lnTo>
                    <a:pt x="20200" y="19781"/>
                  </a:lnTo>
                  <a:cubicBezTo>
                    <a:pt x="20352" y="19971"/>
                    <a:pt x="20505" y="20124"/>
                    <a:pt x="20676" y="20295"/>
                  </a:cubicBezTo>
                  <a:lnTo>
                    <a:pt x="20790" y="20409"/>
                  </a:lnTo>
                  <a:cubicBezTo>
                    <a:pt x="20847" y="20466"/>
                    <a:pt x="20904" y="20524"/>
                    <a:pt x="20961" y="20581"/>
                  </a:cubicBezTo>
                  <a:lnTo>
                    <a:pt x="21038" y="20657"/>
                  </a:lnTo>
                  <a:cubicBezTo>
                    <a:pt x="20942" y="20562"/>
                    <a:pt x="20847" y="20447"/>
                    <a:pt x="20752" y="20352"/>
                  </a:cubicBezTo>
                  <a:lnTo>
                    <a:pt x="20638" y="20219"/>
                  </a:lnTo>
                  <a:lnTo>
                    <a:pt x="20276" y="19819"/>
                  </a:lnTo>
                  <a:lnTo>
                    <a:pt x="20181" y="19705"/>
                  </a:lnTo>
                  <a:cubicBezTo>
                    <a:pt x="19857" y="19343"/>
                    <a:pt x="19610" y="19058"/>
                    <a:pt x="19381" y="18772"/>
                  </a:cubicBezTo>
                  <a:lnTo>
                    <a:pt x="19438" y="18753"/>
                  </a:lnTo>
                  <a:cubicBezTo>
                    <a:pt x="19496" y="18734"/>
                    <a:pt x="19553" y="18734"/>
                    <a:pt x="19610" y="18715"/>
                  </a:cubicBezTo>
                  <a:cubicBezTo>
                    <a:pt x="19667" y="18715"/>
                    <a:pt x="19724" y="18696"/>
                    <a:pt x="19781" y="18696"/>
                  </a:cubicBezTo>
                  <a:lnTo>
                    <a:pt x="19991" y="18696"/>
                  </a:lnTo>
                  <a:cubicBezTo>
                    <a:pt x="20048" y="18715"/>
                    <a:pt x="20124" y="18715"/>
                    <a:pt x="20200" y="18734"/>
                  </a:cubicBezTo>
                  <a:cubicBezTo>
                    <a:pt x="20314" y="18772"/>
                    <a:pt x="20428" y="18810"/>
                    <a:pt x="20543" y="18848"/>
                  </a:cubicBezTo>
                  <a:lnTo>
                    <a:pt x="20638" y="18886"/>
                  </a:lnTo>
                  <a:lnTo>
                    <a:pt x="20714" y="18924"/>
                  </a:lnTo>
                  <a:lnTo>
                    <a:pt x="20942" y="19020"/>
                  </a:lnTo>
                  <a:lnTo>
                    <a:pt x="21095" y="19096"/>
                  </a:lnTo>
                  <a:lnTo>
                    <a:pt x="21247" y="19172"/>
                  </a:lnTo>
                  <a:lnTo>
                    <a:pt x="21342" y="19210"/>
                  </a:lnTo>
                  <a:lnTo>
                    <a:pt x="21475" y="19286"/>
                  </a:lnTo>
                  <a:lnTo>
                    <a:pt x="21571" y="19324"/>
                  </a:lnTo>
                  <a:lnTo>
                    <a:pt x="21666" y="19362"/>
                  </a:lnTo>
                  <a:lnTo>
                    <a:pt x="21761" y="19400"/>
                  </a:lnTo>
                  <a:lnTo>
                    <a:pt x="21799" y="19438"/>
                  </a:lnTo>
                  <a:lnTo>
                    <a:pt x="21894" y="19476"/>
                  </a:lnTo>
                  <a:lnTo>
                    <a:pt x="22066" y="19534"/>
                  </a:lnTo>
                  <a:lnTo>
                    <a:pt x="22237" y="19610"/>
                  </a:lnTo>
                  <a:lnTo>
                    <a:pt x="22465" y="19705"/>
                  </a:lnTo>
                  <a:lnTo>
                    <a:pt x="22484" y="19705"/>
                  </a:lnTo>
                  <a:lnTo>
                    <a:pt x="22580" y="19743"/>
                  </a:lnTo>
                  <a:cubicBezTo>
                    <a:pt x="22713" y="19781"/>
                    <a:pt x="22846" y="19838"/>
                    <a:pt x="22979" y="19876"/>
                  </a:cubicBezTo>
                  <a:lnTo>
                    <a:pt x="23056" y="19914"/>
                  </a:lnTo>
                  <a:lnTo>
                    <a:pt x="23208" y="19971"/>
                  </a:lnTo>
                  <a:lnTo>
                    <a:pt x="23360" y="20009"/>
                  </a:lnTo>
                  <a:lnTo>
                    <a:pt x="23455" y="20029"/>
                  </a:lnTo>
                  <a:cubicBezTo>
                    <a:pt x="23532" y="20067"/>
                    <a:pt x="23608" y="20067"/>
                    <a:pt x="23665" y="20086"/>
                  </a:cubicBezTo>
                  <a:lnTo>
                    <a:pt x="23703" y="20105"/>
                  </a:lnTo>
                  <a:lnTo>
                    <a:pt x="23779" y="20124"/>
                  </a:lnTo>
                  <a:lnTo>
                    <a:pt x="23855" y="20143"/>
                  </a:lnTo>
                  <a:lnTo>
                    <a:pt x="23874" y="20143"/>
                  </a:lnTo>
                  <a:lnTo>
                    <a:pt x="23988" y="20162"/>
                  </a:lnTo>
                  <a:cubicBezTo>
                    <a:pt x="24065" y="20181"/>
                    <a:pt x="24141" y="20200"/>
                    <a:pt x="24217" y="20200"/>
                  </a:cubicBezTo>
                  <a:cubicBezTo>
                    <a:pt x="24293" y="20209"/>
                    <a:pt x="24374" y="20214"/>
                    <a:pt x="24455" y="20214"/>
                  </a:cubicBezTo>
                  <a:cubicBezTo>
                    <a:pt x="24536" y="20214"/>
                    <a:pt x="24617" y="20209"/>
                    <a:pt x="24693" y="20200"/>
                  </a:cubicBezTo>
                  <a:lnTo>
                    <a:pt x="25036" y="20162"/>
                  </a:lnTo>
                  <a:cubicBezTo>
                    <a:pt x="25169" y="20162"/>
                    <a:pt x="25302" y="20124"/>
                    <a:pt x="25435" y="20124"/>
                  </a:cubicBezTo>
                  <a:cubicBezTo>
                    <a:pt x="25645" y="20124"/>
                    <a:pt x="25911" y="20086"/>
                    <a:pt x="26159" y="20086"/>
                  </a:cubicBezTo>
                  <a:lnTo>
                    <a:pt x="26521" y="20067"/>
                  </a:lnTo>
                  <a:lnTo>
                    <a:pt x="26616" y="20067"/>
                  </a:lnTo>
                  <a:lnTo>
                    <a:pt x="26863" y="20048"/>
                  </a:lnTo>
                  <a:cubicBezTo>
                    <a:pt x="26958" y="20048"/>
                    <a:pt x="27073" y="20029"/>
                    <a:pt x="27187" y="20009"/>
                  </a:cubicBezTo>
                  <a:cubicBezTo>
                    <a:pt x="27339" y="19971"/>
                    <a:pt x="27510" y="19933"/>
                    <a:pt x="27663" y="19876"/>
                  </a:cubicBezTo>
                  <a:cubicBezTo>
                    <a:pt x="27967" y="19781"/>
                    <a:pt x="28253" y="19629"/>
                    <a:pt x="28519" y="19457"/>
                  </a:cubicBezTo>
                  <a:cubicBezTo>
                    <a:pt x="28653" y="19362"/>
                    <a:pt x="28767" y="19248"/>
                    <a:pt x="28881" y="19153"/>
                  </a:cubicBezTo>
                  <a:cubicBezTo>
                    <a:pt x="28995" y="19039"/>
                    <a:pt x="29091" y="18924"/>
                    <a:pt x="29186" y="18791"/>
                  </a:cubicBezTo>
                  <a:cubicBezTo>
                    <a:pt x="29281" y="18620"/>
                    <a:pt x="29395" y="18448"/>
                    <a:pt x="29471" y="18277"/>
                  </a:cubicBezTo>
                  <a:lnTo>
                    <a:pt x="29528" y="18182"/>
                  </a:lnTo>
                  <a:lnTo>
                    <a:pt x="29548" y="18125"/>
                  </a:lnTo>
                  <a:lnTo>
                    <a:pt x="29548" y="18106"/>
                  </a:lnTo>
                  <a:cubicBezTo>
                    <a:pt x="29586" y="18030"/>
                    <a:pt x="29624" y="17953"/>
                    <a:pt x="29643" y="17877"/>
                  </a:cubicBezTo>
                  <a:lnTo>
                    <a:pt x="29681" y="17801"/>
                  </a:lnTo>
                  <a:cubicBezTo>
                    <a:pt x="29738" y="17668"/>
                    <a:pt x="29795" y="17516"/>
                    <a:pt x="29852" y="17344"/>
                  </a:cubicBezTo>
                  <a:cubicBezTo>
                    <a:pt x="29909" y="17135"/>
                    <a:pt x="29947" y="16925"/>
                    <a:pt x="29985" y="16697"/>
                  </a:cubicBezTo>
                  <a:lnTo>
                    <a:pt x="30004" y="16564"/>
                  </a:lnTo>
                  <a:lnTo>
                    <a:pt x="30016" y="16456"/>
                  </a:lnTo>
                  <a:lnTo>
                    <a:pt x="30016" y="16456"/>
                  </a:lnTo>
                  <a:cubicBezTo>
                    <a:pt x="29983" y="16578"/>
                    <a:pt x="29964" y="16686"/>
                    <a:pt x="29928" y="16811"/>
                  </a:cubicBezTo>
                  <a:cubicBezTo>
                    <a:pt x="29890" y="17002"/>
                    <a:pt x="29833" y="17173"/>
                    <a:pt x="29776" y="17344"/>
                  </a:cubicBezTo>
                  <a:cubicBezTo>
                    <a:pt x="29719" y="17496"/>
                    <a:pt x="29662" y="17611"/>
                    <a:pt x="29605" y="17725"/>
                  </a:cubicBezTo>
                  <a:lnTo>
                    <a:pt x="29567" y="17820"/>
                  </a:lnTo>
                  <a:lnTo>
                    <a:pt x="29528" y="17896"/>
                  </a:lnTo>
                  <a:cubicBezTo>
                    <a:pt x="29509" y="17934"/>
                    <a:pt x="29490" y="17972"/>
                    <a:pt x="29471" y="18011"/>
                  </a:cubicBezTo>
                  <a:lnTo>
                    <a:pt x="29433" y="18068"/>
                  </a:lnTo>
                  <a:cubicBezTo>
                    <a:pt x="29395" y="18163"/>
                    <a:pt x="29357" y="18239"/>
                    <a:pt x="29319" y="18315"/>
                  </a:cubicBezTo>
                  <a:cubicBezTo>
                    <a:pt x="29205" y="18467"/>
                    <a:pt x="29110" y="18620"/>
                    <a:pt x="28995" y="18772"/>
                  </a:cubicBezTo>
                  <a:lnTo>
                    <a:pt x="28900" y="18867"/>
                  </a:lnTo>
                  <a:lnTo>
                    <a:pt x="28900" y="18886"/>
                  </a:lnTo>
                  <a:lnTo>
                    <a:pt x="28862" y="18924"/>
                  </a:lnTo>
                  <a:lnTo>
                    <a:pt x="28862" y="18943"/>
                  </a:lnTo>
                  <a:cubicBezTo>
                    <a:pt x="28805" y="19020"/>
                    <a:pt x="28729" y="19077"/>
                    <a:pt x="28653" y="19134"/>
                  </a:cubicBezTo>
                  <a:cubicBezTo>
                    <a:pt x="28558" y="19210"/>
                    <a:pt x="28443" y="19286"/>
                    <a:pt x="28348" y="19343"/>
                  </a:cubicBezTo>
                  <a:cubicBezTo>
                    <a:pt x="28215" y="19419"/>
                    <a:pt x="28101" y="19476"/>
                    <a:pt x="27967" y="19534"/>
                  </a:cubicBezTo>
                  <a:cubicBezTo>
                    <a:pt x="27834" y="19591"/>
                    <a:pt x="27701" y="19648"/>
                    <a:pt x="27549" y="19686"/>
                  </a:cubicBezTo>
                  <a:cubicBezTo>
                    <a:pt x="27396" y="19724"/>
                    <a:pt x="27244" y="19762"/>
                    <a:pt x="27092" y="19781"/>
                  </a:cubicBezTo>
                  <a:cubicBezTo>
                    <a:pt x="26901" y="19819"/>
                    <a:pt x="26711" y="19838"/>
                    <a:pt x="26540" y="19838"/>
                  </a:cubicBezTo>
                  <a:lnTo>
                    <a:pt x="26064" y="19857"/>
                  </a:lnTo>
                  <a:lnTo>
                    <a:pt x="25302" y="19857"/>
                  </a:lnTo>
                  <a:lnTo>
                    <a:pt x="25074" y="19876"/>
                  </a:lnTo>
                  <a:lnTo>
                    <a:pt x="24997" y="19876"/>
                  </a:lnTo>
                  <a:cubicBezTo>
                    <a:pt x="24807" y="19914"/>
                    <a:pt x="24617" y="19933"/>
                    <a:pt x="24445" y="19933"/>
                  </a:cubicBezTo>
                  <a:lnTo>
                    <a:pt x="24141" y="19933"/>
                  </a:lnTo>
                  <a:cubicBezTo>
                    <a:pt x="24046" y="19914"/>
                    <a:pt x="23950" y="19895"/>
                    <a:pt x="23855" y="19876"/>
                  </a:cubicBezTo>
                  <a:lnTo>
                    <a:pt x="23779" y="19876"/>
                  </a:lnTo>
                  <a:lnTo>
                    <a:pt x="23703" y="19857"/>
                  </a:lnTo>
                  <a:lnTo>
                    <a:pt x="23570" y="19838"/>
                  </a:lnTo>
                  <a:lnTo>
                    <a:pt x="23474" y="19800"/>
                  </a:lnTo>
                  <a:lnTo>
                    <a:pt x="23417" y="19781"/>
                  </a:lnTo>
                  <a:lnTo>
                    <a:pt x="23360" y="19781"/>
                  </a:lnTo>
                  <a:lnTo>
                    <a:pt x="23284" y="19762"/>
                  </a:lnTo>
                  <a:lnTo>
                    <a:pt x="23189" y="19743"/>
                  </a:lnTo>
                  <a:cubicBezTo>
                    <a:pt x="23018" y="19686"/>
                    <a:pt x="22827" y="19629"/>
                    <a:pt x="22637" y="19553"/>
                  </a:cubicBezTo>
                  <a:lnTo>
                    <a:pt x="22542" y="19534"/>
                  </a:lnTo>
                  <a:cubicBezTo>
                    <a:pt x="22370" y="19476"/>
                    <a:pt x="22180" y="19400"/>
                    <a:pt x="21970" y="19324"/>
                  </a:cubicBezTo>
                  <a:lnTo>
                    <a:pt x="21932" y="19305"/>
                  </a:lnTo>
                  <a:lnTo>
                    <a:pt x="21799" y="19248"/>
                  </a:lnTo>
                  <a:lnTo>
                    <a:pt x="21704" y="19210"/>
                  </a:lnTo>
                  <a:lnTo>
                    <a:pt x="21456" y="19115"/>
                  </a:lnTo>
                  <a:lnTo>
                    <a:pt x="21342" y="19077"/>
                  </a:lnTo>
                  <a:lnTo>
                    <a:pt x="21228" y="19020"/>
                  </a:lnTo>
                  <a:lnTo>
                    <a:pt x="21152" y="19000"/>
                  </a:lnTo>
                  <a:lnTo>
                    <a:pt x="20961" y="18924"/>
                  </a:lnTo>
                  <a:lnTo>
                    <a:pt x="20904" y="18886"/>
                  </a:lnTo>
                  <a:cubicBezTo>
                    <a:pt x="20676" y="18791"/>
                    <a:pt x="20428" y="18696"/>
                    <a:pt x="20162" y="18658"/>
                  </a:cubicBezTo>
                  <a:cubicBezTo>
                    <a:pt x="20089" y="18643"/>
                    <a:pt x="20014" y="18637"/>
                    <a:pt x="19936" y="18637"/>
                  </a:cubicBezTo>
                  <a:cubicBezTo>
                    <a:pt x="19812" y="18637"/>
                    <a:pt x="19682" y="18653"/>
                    <a:pt x="19553" y="18677"/>
                  </a:cubicBezTo>
                  <a:lnTo>
                    <a:pt x="19419" y="18715"/>
                  </a:lnTo>
                  <a:cubicBezTo>
                    <a:pt x="19419" y="18715"/>
                    <a:pt x="19419" y="18715"/>
                    <a:pt x="19419" y="18696"/>
                  </a:cubicBezTo>
                  <a:lnTo>
                    <a:pt x="19438" y="18658"/>
                  </a:lnTo>
                  <a:lnTo>
                    <a:pt x="19477" y="18601"/>
                  </a:lnTo>
                  <a:cubicBezTo>
                    <a:pt x="19496" y="18563"/>
                    <a:pt x="19534" y="18506"/>
                    <a:pt x="19553" y="18486"/>
                  </a:cubicBezTo>
                  <a:lnTo>
                    <a:pt x="19762" y="18201"/>
                  </a:lnTo>
                  <a:lnTo>
                    <a:pt x="19819" y="18144"/>
                  </a:lnTo>
                  <a:cubicBezTo>
                    <a:pt x="19857" y="18087"/>
                    <a:pt x="19895" y="18030"/>
                    <a:pt x="19952" y="17972"/>
                  </a:cubicBezTo>
                  <a:lnTo>
                    <a:pt x="19991" y="17915"/>
                  </a:lnTo>
                  <a:cubicBezTo>
                    <a:pt x="20029" y="17877"/>
                    <a:pt x="20067" y="17820"/>
                    <a:pt x="20086" y="17782"/>
                  </a:cubicBezTo>
                  <a:lnTo>
                    <a:pt x="20162" y="17687"/>
                  </a:lnTo>
                  <a:lnTo>
                    <a:pt x="20257" y="17554"/>
                  </a:lnTo>
                  <a:lnTo>
                    <a:pt x="20257" y="17535"/>
                  </a:lnTo>
                  <a:lnTo>
                    <a:pt x="20257" y="17516"/>
                  </a:lnTo>
                  <a:lnTo>
                    <a:pt x="20257" y="17496"/>
                  </a:lnTo>
                  <a:lnTo>
                    <a:pt x="20276" y="17477"/>
                  </a:lnTo>
                  <a:lnTo>
                    <a:pt x="20352" y="17363"/>
                  </a:lnTo>
                  <a:lnTo>
                    <a:pt x="20428" y="17230"/>
                  </a:lnTo>
                  <a:lnTo>
                    <a:pt x="20619" y="16944"/>
                  </a:lnTo>
                  <a:lnTo>
                    <a:pt x="20676" y="16849"/>
                  </a:lnTo>
                  <a:cubicBezTo>
                    <a:pt x="20752" y="16697"/>
                    <a:pt x="20828" y="16583"/>
                    <a:pt x="20904" y="16468"/>
                  </a:cubicBezTo>
                  <a:cubicBezTo>
                    <a:pt x="20961" y="16392"/>
                    <a:pt x="21000" y="16316"/>
                    <a:pt x="21057" y="16259"/>
                  </a:cubicBezTo>
                  <a:lnTo>
                    <a:pt x="21076" y="16221"/>
                  </a:lnTo>
                  <a:lnTo>
                    <a:pt x="21114" y="16164"/>
                  </a:lnTo>
                  <a:lnTo>
                    <a:pt x="21228" y="16031"/>
                  </a:lnTo>
                  <a:lnTo>
                    <a:pt x="21247" y="15993"/>
                  </a:lnTo>
                  <a:lnTo>
                    <a:pt x="21266" y="15973"/>
                  </a:lnTo>
                  <a:lnTo>
                    <a:pt x="21304" y="15916"/>
                  </a:lnTo>
                  <a:cubicBezTo>
                    <a:pt x="21342" y="15878"/>
                    <a:pt x="21380" y="15821"/>
                    <a:pt x="21418" y="15783"/>
                  </a:cubicBezTo>
                  <a:lnTo>
                    <a:pt x="21437" y="15745"/>
                  </a:lnTo>
                  <a:lnTo>
                    <a:pt x="21475" y="15707"/>
                  </a:lnTo>
                  <a:lnTo>
                    <a:pt x="21609" y="15536"/>
                  </a:lnTo>
                  <a:lnTo>
                    <a:pt x="21666" y="15498"/>
                  </a:lnTo>
                  <a:lnTo>
                    <a:pt x="21723" y="15421"/>
                  </a:lnTo>
                  <a:lnTo>
                    <a:pt x="21742" y="15383"/>
                  </a:lnTo>
                  <a:lnTo>
                    <a:pt x="21761" y="15345"/>
                  </a:lnTo>
                  <a:lnTo>
                    <a:pt x="21818" y="15288"/>
                  </a:lnTo>
                  <a:lnTo>
                    <a:pt x="21856" y="15231"/>
                  </a:lnTo>
                  <a:lnTo>
                    <a:pt x="21875" y="15212"/>
                  </a:lnTo>
                  <a:lnTo>
                    <a:pt x="21913" y="15174"/>
                  </a:lnTo>
                  <a:cubicBezTo>
                    <a:pt x="21932" y="15136"/>
                    <a:pt x="21970" y="15098"/>
                    <a:pt x="22009" y="15041"/>
                  </a:cubicBezTo>
                  <a:lnTo>
                    <a:pt x="22047" y="14983"/>
                  </a:lnTo>
                  <a:lnTo>
                    <a:pt x="22085" y="14926"/>
                  </a:lnTo>
                  <a:lnTo>
                    <a:pt x="22104" y="14907"/>
                  </a:lnTo>
                  <a:lnTo>
                    <a:pt x="22123" y="14869"/>
                  </a:lnTo>
                  <a:lnTo>
                    <a:pt x="22180" y="14774"/>
                  </a:lnTo>
                  <a:lnTo>
                    <a:pt x="22237" y="14660"/>
                  </a:lnTo>
                  <a:cubicBezTo>
                    <a:pt x="22275" y="14622"/>
                    <a:pt x="22294" y="14584"/>
                    <a:pt x="22313" y="14546"/>
                  </a:cubicBezTo>
                  <a:lnTo>
                    <a:pt x="22351" y="14469"/>
                  </a:lnTo>
                  <a:cubicBezTo>
                    <a:pt x="22389" y="14393"/>
                    <a:pt x="22446" y="14298"/>
                    <a:pt x="22484" y="14203"/>
                  </a:cubicBezTo>
                  <a:cubicBezTo>
                    <a:pt x="22561" y="14051"/>
                    <a:pt x="22618" y="13879"/>
                    <a:pt x="22675" y="13727"/>
                  </a:cubicBezTo>
                  <a:cubicBezTo>
                    <a:pt x="22770" y="13480"/>
                    <a:pt x="22865" y="13232"/>
                    <a:pt x="22941" y="12927"/>
                  </a:cubicBezTo>
                  <a:cubicBezTo>
                    <a:pt x="22979" y="12775"/>
                    <a:pt x="23018" y="12604"/>
                    <a:pt x="23018" y="12432"/>
                  </a:cubicBezTo>
                  <a:cubicBezTo>
                    <a:pt x="22903" y="12280"/>
                    <a:pt x="22770" y="12147"/>
                    <a:pt x="22618" y="12033"/>
                  </a:cubicBezTo>
                  <a:cubicBezTo>
                    <a:pt x="22599" y="11899"/>
                    <a:pt x="22580" y="11747"/>
                    <a:pt x="22561" y="11633"/>
                  </a:cubicBezTo>
                  <a:lnTo>
                    <a:pt x="22542" y="11538"/>
                  </a:lnTo>
                  <a:lnTo>
                    <a:pt x="22542" y="11481"/>
                  </a:lnTo>
                  <a:lnTo>
                    <a:pt x="22542" y="11423"/>
                  </a:lnTo>
                  <a:cubicBezTo>
                    <a:pt x="22523" y="11385"/>
                    <a:pt x="22542" y="11385"/>
                    <a:pt x="22523" y="11290"/>
                  </a:cubicBezTo>
                  <a:cubicBezTo>
                    <a:pt x="22504" y="11214"/>
                    <a:pt x="22504" y="11138"/>
                    <a:pt x="22504" y="11062"/>
                  </a:cubicBezTo>
                  <a:cubicBezTo>
                    <a:pt x="22484" y="10928"/>
                    <a:pt x="22484" y="10795"/>
                    <a:pt x="22484" y="10662"/>
                  </a:cubicBezTo>
                  <a:lnTo>
                    <a:pt x="22484" y="10376"/>
                  </a:lnTo>
                  <a:lnTo>
                    <a:pt x="22484" y="10053"/>
                  </a:lnTo>
                  <a:lnTo>
                    <a:pt x="22484" y="9977"/>
                  </a:lnTo>
                  <a:cubicBezTo>
                    <a:pt x="22504" y="9786"/>
                    <a:pt x="22504" y="9653"/>
                    <a:pt x="22504" y="9539"/>
                  </a:cubicBezTo>
                  <a:cubicBezTo>
                    <a:pt x="22504" y="9405"/>
                    <a:pt x="22504" y="9272"/>
                    <a:pt x="22484" y="9139"/>
                  </a:cubicBezTo>
                  <a:cubicBezTo>
                    <a:pt x="22465" y="9063"/>
                    <a:pt x="22446" y="8948"/>
                    <a:pt x="22446" y="8910"/>
                  </a:cubicBezTo>
                  <a:lnTo>
                    <a:pt x="22446" y="8758"/>
                  </a:lnTo>
                  <a:lnTo>
                    <a:pt x="22446" y="8720"/>
                  </a:lnTo>
                  <a:lnTo>
                    <a:pt x="22446" y="8434"/>
                  </a:lnTo>
                  <a:lnTo>
                    <a:pt x="22446" y="8320"/>
                  </a:lnTo>
                  <a:lnTo>
                    <a:pt x="22446" y="8168"/>
                  </a:lnTo>
                  <a:cubicBezTo>
                    <a:pt x="22465" y="8054"/>
                    <a:pt x="22465" y="7939"/>
                    <a:pt x="22446" y="7825"/>
                  </a:cubicBezTo>
                  <a:cubicBezTo>
                    <a:pt x="22446" y="7749"/>
                    <a:pt x="22427" y="7673"/>
                    <a:pt x="22408" y="7597"/>
                  </a:cubicBezTo>
                  <a:lnTo>
                    <a:pt x="22408" y="7559"/>
                  </a:lnTo>
                  <a:cubicBezTo>
                    <a:pt x="22408" y="7521"/>
                    <a:pt x="22389" y="7502"/>
                    <a:pt x="22389" y="7464"/>
                  </a:cubicBezTo>
                  <a:lnTo>
                    <a:pt x="22389" y="7444"/>
                  </a:lnTo>
                  <a:lnTo>
                    <a:pt x="22389" y="7425"/>
                  </a:lnTo>
                  <a:lnTo>
                    <a:pt x="22389" y="7406"/>
                  </a:lnTo>
                  <a:lnTo>
                    <a:pt x="22370" y="7368"/>
                  </a:lnTo>
                  <a:lnTo>
                    <a:pt x="22370" y="7349"/>
                  </a:lnTo>
                  <a:lnTo>
                    <a:pt x="22370" y="7330"/>
                  </a:lnTo>
                  <a:cubicBezTo>
                    <a:pt x="22351" y="7216"/>
                    <a:pt x="22313" y="7102"/>
                    <a:pt x="22275" y="7007"/>
                  </a:cubicBezTo>
                  <a:lnTo>
                    <a:pt x="22218" y="6835"/>
                  </a:lnTo>
                  <a:cubicBezTo>
                    <a:pt x="22205" y="6785"/>
                    <a:pt x="22193" y="6725"/>
                    <a:pt x="22180" y="66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7" name="Google Shape;997;p35"/>
          <p:cNvSpPr txBox="1"/>
          <p:nvPr>
            <p:ph idx="1" type="subTitle"/>
          </p:nvPr>
        </p:nvSpPr>
        <p:spPr>
          <a:xfrm>
            <a:off x="1752600" y="3974950"/>
            <a:ext cx="5638800" cy="55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8" name="Google Shape;998;p35"/>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8_1_1_1_1_1_1">
    <p:spTree>
      <p:nvGrpSpPr>
        <p:cNvPr id="999" name="Shape 999"/>
        <p:cNvGrpSpPr/>
        <p:nvPr/>
      </p:nvGrpSpPr>
      <p:grpSpPr>
        <a:xfrm>
          <a:off x="0" y="0"/>
          <a:ext cx="0" cy="0"/>
          <a:chOff x="0" y="0"/>
          <a:chExt cx="0" cy="0"/>
        </a:xfrm>
      </p:grpSpPr>
      <p:sp>
        <p:nvSpPr>
          <p:cNvPr id="1000" name="Google Shape;1000;p36"/>
          <p:cNvSpPr txBox="1"/>
          <p:nvPr>
            <p:ph type="title"/>
          </p:nvPr>
        </p:nvSpPr>
        <p:spPr>
          <a:xfrm>
            <a:off x="2293275" y="3095575"/>
            <a:ext cx="6142500" cy="63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1" name="Google Shape;1001;p36"/>
          <p:cNvSpPr txBox="1"/>
          <p:nvPr>
            <p:ph idx="1" type="subTitle"/>
          </p:nvPr>
        </p:nvSpPr>
        <p:spPr>
          <a:xfrm>
            <a:off x="2293325" y="3657600"/>
            <a:ext cx="6142500" cy="942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2" name="Google Shape;1002;p36"/>
          <p:cNvSpPr/>
          <p:nvPr/>
        </p:nvSpPr>
        <p:spPr>
          <a:xfrm rot="-540535">
            <a:off x="-464703" y="3570859"/>
            <a:ext cx="2075036" cy="1804999"/>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s">
  <p:cSld name="CUSTOM_1">
    <p:spTree>
      <p:nvGrpSpPr>
        <p:cNvPr id="1003" name="Shape 1003"/>
        <p:cNvGrpSpPr/>
        <p:nvPr/>
      </p:nvGrpSpPr>
      <p:grpSpPr>
        <a:xfrm>
          <a:off x="0" y="0"/>
          <a:ext cx="0" cy="0"/>
          <a:chOff x="0" y="0"/>
          <a:chExt cx="0" cy="0"/>
        </a:xfrm>
      </p:grpSpPr>
      <p:sp>
        <p:nvSpPr>
          <p:cNvPr id="1004" name="Google Shape;1004;p37"/>
          <p:cNvSpPr/>
          <p:nvPr/>
        </p:nvSpPr>
        <p:spPr>
          <a:xfrm>
            <a:off x="504075" y="488875"/>
            <a:ext cx="2199600" cy="21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7"/>
          <p:cNvSpPr/>
          <p:nvPr/>
        </p:nvSpPr>
        <p:spPr>
          <a:xfrm>
            <a:off x="3418788" y="1530313"/>
            <a:ext cx="2199600" cy="21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6333500" y="2571750"/>
            <a:ext cx="2199600" cy="2199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flipH="1" rot="3134756">
            <a:off x="6855895" y="-227061"/>
            <a:ext cx="1025719" cy="1674256"/>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rot="722710">
            <a:off x="7891596" y="-83811"/>
            <a:ext cx="790965" cy="1877764"/>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37"/>
          <p:cNvGrpSpPr/>
          <p:nvPr/>
        </p:nvGrpSpPr>
        <p:grpSpPr>
          <a:xfrm flipH="1" rot="-9106987">
            <a:off x="6319414" y="-250391"/>
            <a:ext cx="4371762" cy="2227949"/>
            <a:chOff x="-5085215" y="9783160"/>
            <a:chExt cx="2803872" cy="1428836"/>
          </a:xfrm>
        </p:grpSpPr>
        <p:sp>
          <p:nvSpPr>
            <p:cNvPr id="1010" name="Google Shape;1010;p37"/>
            <p:cNvSpPr/>
            <p:nvPr/>
          </p:nvSpPr>
          <p:spPr>
            <a:xfrm>
              <a:off x="-3677544" y="10289279"/>
              <a:ext cx="1396201" cy="922716"/>
            </a:xfrm>
            <a:custGeom>
              <a:rect b="b" l="l" r="r" t="t"/>
              <a:pathLst>
                <a:path extrusionOk="0" h="10120" w="15313">
                  <a:moveTo>
                    <a:pt x="11261" y="0"/>
                  </a:moveTo>
                  <a:cubicBezTo>
                    <a:pt x="10730" y="0"/>
                    <a:pt x="10238" y="86"/>
                    <a:pt x="9853" y="310"/>
                  </a:cubicBezTo>
                  <a:cubicBezTo>
                    <a:pt x="3370" y="2877"/>
                    <a:pt x="1" y="10119"/>
                    <a:pt x="1" y="10119"/>
                  </a:cubicBezTo>
                  <a:lnTo>
                    <a:pt x="4325" y="8029"/>
                  </a:lnTo>
                  <a:lnTo>
                    <a:pt x="3430" y="6878"/>
                  </a:lnTo>
                  <a:lnTo>
                    <a:pt x="4863" y="7688"/>
                  </a:lnTo>
                  <a:cubicBezTo>
                    <a:pt x="5477" y="7253"/>
                    <a:pt x="7703" y="6187"/>
                    <a:pt x="7703" y="6187"/>
                  </a:cubicBezTo>
                  <a:lnTo>
                    <a:pt x="6620" y="4848"/>
                  </a:lnTo>
                  <a:lnTo>
                    <a:pt x="6620" y="4848"/>
                  </a:lnTo>
                  <a:cubicBezTo>
                    <a:pt x="7055" y="4865"/>
                    <a:pt x="8360" y="5752"/>
                    <a:pt x="8360" y="5752"/>
                  </a:cubicBezTo>
                  <a:cubicBezTo>
                    <a:pt x="8983" y="5402"/>
                    <a:pt x="11602" y="3833"/>
                    <a:pt x="11602" y="3833"/>
                  </a:cubicBezTo>
                  <a:lnTo>
                    <a:pt x="9554" y="2127"/>
                  </a:lnTo>
                  <a:cubicBezTo>
                    <a:pt x="9637" y="2094"/>
                    <a:pt x="9736" y="2079"/>
                    <a:pt x="9846" y="2079"/>
                  </a:cubicBezTo>
                  <a:cubicBezTo>
                    <a:pt x="10774" y="2079"/>
                    <a:pt x="12531" y="3108"/>
                    <a:pt x="12531" y="3108"/>
                  </a:cubicBezTo>
                  <a:lnTo>
                    <a:pt x="15312" y="992"/>
                  </a:lnTo>
                  <a:cubicBezTo>
                    <a:pt x="15312" y="992"/>
                    <a:pt x="13063" y="0"/>
                    <a:pt x="11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3677545" y="10308524"/>
              <a:ext cx="985493" cy="903459"/>
            </a:xfrm>
            <a:custGeom>
              <a:rect b="b" l="l" r="r" t="t"/>
              <a:pathLst>
                <a:path extrusionOk="0" fill="none" h="10101" w="10843">
                  <a:moveTo>
                    <a:pt x="1" y="10100"/>
                  </a:moveTo>
                  <a:cubicBezTo>
                    <a:pt x="112" y="9896"/>
                    <a:pt x="4180" y="3225"/>
                    <a:pt x="10842"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3031421" y="10513437"/>
              <a:ext cx="276407" cy="206206"/>
            </a:xfrm>
            <a:custGeom>
              <a:rect b="b" l="l" r="r" t="t"/>
              <a:pathLst>
                <a:path extrusionOk="0" fill="none" h="2295" w="3132">
                  <a:moveTo>
                    <a:pt x="1" y="0"/>
                  </a:moveTo>
                  <a:cubicBezTo>
                    <a:pt x="1" y="0"/>
                    <a:pt x="2500" y="1109"/>
                    <a:pt x="3131" y="2295"/>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2756816" y="10339117"/>
              <a:ext cx="382094" cy="111450"/>
            </a:xfrm>
            <a:custGeom>
              <a:rect b="b" l="l" r="r" t="t"/>
              <a:pathLst>
                <a:path extrusionOk="0" fill="none" h="1255" w="4402">
                  <a:moveTo>
                    <a:pt x="0" y="0"/>
                  </a:moveTo>
                  <a:cubicBezTo>
                    <a:pt x="0" y="0"/>
                    <a:pt x="3335" y="214"/>
                    <a:pt x="4402" y="125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3269257" y="10710241"/>
              <a:ext cx="178981" cy="200773"/>
            </a:xfrm>
            <a:custGeom>
              <a:rect b="b" l="l" r="r" t="t"/>
              <a:pathLst>
                <a:path extrusionOk="0" fill="none" h="2202" w="1963">
                  <a:moveTo>
                    <a:pt x="1" y="0"/>
                  </a:moveTo>
                  <a:lnTo>
                    <a:pt x="1963" y="220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3728876" y="9783160"/>
              <a:ext cx="860260" cy="1414801"/>
            </a:xfrm>
            <a:custGeom>
              <a:rect b="b" l="l" r="r" t="t"/>
              <a:pathLst>
                <a:path extrusionOk="0" h="15517" w="9435">
                  <a:moveTo>
                    <a:pt x="9435" y="1"/>
                  </a:moveTo>
                  <a:cubicBezTo>
                    <a:pt x="9435" y="1"/>
                    <a:pt x="5340" y="427"/>
                    <a:pt x="4360" y="2116"/>
                  </a:cubicBezTo>
                  <a:cubicBezTo>
                    <a:pt x="1" y="7567"/>
                    <a:pt x="683" y="15517"/>
                    <a:pt x="683" y="15517"/>
                  </a:cubicBezTo>
                  <a:lnTo>
                    <a:pt x="3396" y="11559"/>
                  </a:lnTo>
                  <a:lnTo>
                    <a:pt x="2048" y="11004"/>
                  </a:lnTo>
                  <a:lnTo>
                    <a:pt x="3694" y="11004"/>
                  </a:lnTo>
                  <a:cubicBezTo>
                    <a:pt x="4010" y="10313"/>
                    <a:pt x="5417" y="8283"/>
                    <a:pt x="5417" y="8283"/>
                  </a:cubicBezTo>
                  <a:lnTo>
                    <a:pt x="3805" y="7661"/>
                  </a:lnTo>
                  <a:cubicBezTo>
                    <a:pt x="3979" y="7570"/>
                    <a:pt x="4386" y="7544"/>
                    <a:pt x="4785" y="7544"/>
                  </a:cubicBezTo>
                  <a:cubicBezTo>
                    <a:pt x="5283" y="7544"/>
                    <a:pt x="5767" y="7584"/>
                    <a:pt x="5767" y="7584"/>
                  </a:cubicBezTo>
                  <a:cubicBezTo>
                    <a:pt x="6134" y="6970"/>
                    <a:pt x="7627" y="4308"/>
                    <a:pt x="7627" y="4308"/>
                  </a:cubicBezTo>
                  <a:lnTo>
                    <a:pt x="4999" y="3839"/>
                  </a:lnTo>
                  <a:cubicBezTo>
                    <a:pt x="5482" y="3230"/>
                    <a:pt x="7712" y="3208"/>
                    <a:pt x="8032" y="3208"/>
                  </a:cubicBezTo>
                  <a:cubicBezTo>
                    <a:pt x="8057" y="3208"/>
                    <a:pt x="8070" y="3208"/>
                    <a:pt x="8070" y="3208"/>
                  </a:cubicBezTo>
                  <a:lnTo>
                    <a:pt x="94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3668148" y="9928663"/>
              <a:ext cx="402184" cy="1269283"/>
            </a:xfrm>
            <a:custGeom>
              <a:rect b="b" l="l" r="r" t="t"/>
              <a:pathLst>
                <a:path extrusionOk="0" fill="none" h="14144" w="4411">
                  <a:moveTo>
                    <a:pt x="17" y="14144"/>
                  </a:moveTo>
                  <a:cubicBezTo>
                    <a:pt x="0" y="13913"/>
                    <a:pt x="230" y="6108"/>
                    <a:pt x="441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7"/>
            <p:cNvSpPr/>
            <p:nvPr/>
          </p:nvSpPr>
          <p:spPr>
            <a:xfrm>
              <a:off x="-3462915" y="10247521"/>
              <a:ext cx="352492" cy="65374"/>
            </a:xfrm>
            <a:custGeom>
              <a:rect b="b" l="l" r="r" t="t"/>
              <a:pathLst>
                <a:path extrusionOk="0" fill="none" h="717" w="3866">
                  <a:moveTo>
                    <a:pt x="1" y="282"/>
                  </a:moveTo>
                  <a:cubicBezTo>
                    <a:pt x="1" y="282"/>
                    <a:pt x="2722" y="0"/>
                    <a:pt x="3865"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rot="-98">
              <a:off x="-3303029" y="9856280"/>
              <a:ext cx="388538" cy="133852"/>
            </a:xfrm>
            <a:custGeom>
              <a:rect b="b" l="l" r="r" t="t"/>
              <a:pathLst>
                <a:path extrusionOk="0" fill="none" h="1468" w="4436">
                  <a:moveTo>
                    <a:pt x="0" y="1468"/>
                  </a:moveTo>
                  <a:cubicBezTo>
                    <a:pt x="0" y="1468"/>
                    <a:pt x="2994" y="0"/>
                    <a:pt x="4436"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3562388" y="10560164"/>
              <a:ext cx="255935" cy="84795"/>
            </a:xfrm>
            <a:custGeom>
              <a:rect b="b" l="l" r="r" t="t"/>
              <a:pathLst>
                <a:path extrusionOk="0" fill="none" h="930" w="2807">
                  <a:moveTo>
                    <a:pt x="0" y="0"/>
                  </a:moveTo>
                  <a:lnTo>
                    <a:pt x="2807"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4442787" y="9783160"/>
              <a:ext cx="859439" cy="1414801"/>
            </a:xfrm>
            <a:custGeom>
              <a:rect b="b" l="l" r="r" t="t"/>
              <a:pathLst>
                <a:path extrusionOk="0" h="15517" w="9426">
                  <a:moveTo>
                    <a:pt x="0" y="1"/>
                  </a:moveTo>
                  <a:lnTo>
                    <a:pt x="1365" y="3208"/>
                  </a:lnTo>
                  <a:cubicBezTo>
                    <a:pt x="1365" y="3208"/>
                    <a:pt x="1378" y="3208"/>
                    <a:pt x="1403" y="3208"/>
                  </a:cubicBezTo>
                  <a:cubicBezTo>
                    <a:pt x="1722" y="3208"/>
                    <a:pt x="3945" y="3230"/>
                    <a:pt x="4436" y="3839"/>
                  </a:cubicBezTo>
                  <a:lnTo>
                    <a:pt x="1800" y="4308"/>
                  </a:lnTo>
                  <a:cubicBezTo>
                    <a:pt x="1800" y="4308"/>
                    <a:pt x="3293" y="6970"/>
                    <a:pt x="3668" y="7584"/>
                  </a:cubicBezTo>
                  <a:cubicBezTo>
                    <a:pt x="3668" y="7584"/>
                    <a:pt x="4152" y="7544"/>
                    <a:pt x="4649" y="7544"/>
                  </a:cubicBezTo>
                  <a:cubicBezTo>
                    <a:pt x="5046" y="7544"/>
                    <a:pt x="5451" y="7570"/>
                    <a:pt x="5621" y="7661"/>
                  </a:cubicBezTo>
                  <a:lnTo>
                    <a:pt x="4009" y="8283"/>
                  </a:lnTo>
                  <a:cubicBezTo>
                    <a:pt x="4009" y="8283"/>
                    <a:pt x="5425" y="10313"/>
                    <a:pt x="5741" y="11004"/>
                  </a:cubicBezTo>
                  <a:lnTo>
                    <a:pt x="7379" y="11004"/>
                  </a:lnTo>
                  <a:lnTo>
                    <a:pt x="6039" y="11559"/>
                  </a:lnTo>
                  <a:lnTo>
                    <a:pt x="8752" y="15517"/>
                  </a:lnTo>
                  <a:cubicBezTo>
                    <a:pt x="8752" y="15517"/>
                    <a:pt x="9426" y="7567"/>
                    <a:pt x="5075" y="2116"/>
                  </a:cubicBezTo>
                  <a:cubicBezTo>
                    <a:pt x="4095" y="427"/>
                    <a:pt x="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4025195" y="9944299"/>
              <a:ext cx="381201" cy="1253689"/>
            </a:xfrm>
            <a:custGeom>
              <a:rect b="b" l="l" r="r" t="t"/>
              <a:pathLst>
                <a:path extrusionOk="0" fill="none" h="14144" w="4403">
                  <a:moveTo>
                    <a:pt x="4394" y="14144"/>
                  </a:moveTo>
                  <a:cubicBezTo>
                    <a:pt x="4402" y="13913"/>
                    <a:pt x="4181" y="610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4200987" y="10247521"/>
              <a:ext cx="351672" cy="65374"/>
            </a:xfrm>
            <a:custGeom>
              <a:rect b="b" l="l" r="r" t="t"/>
              <a:pathLst>
                <a:path extrusionOk="0" fill="none" h="717" w="3857">
                  <a:moveTo>
                    <a:pt x="3857" y="282"/>
                  </a:moveTo>
                  <a:cubicBezTo>
                    <a:pt x="3857" y="282"/>
                    <a:pt x="1135" y="0"/>
                    <a:pt x="1"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4397746" y="9856283"/>
              <a:ext cx="405284" cy="133849"/>
            </a:xfrm>
            <a:custGeom>
              <a:rect b="b" l="l" r="r" t="t"/>
              <a:pathLst>
                <a:path extrusionOk="0" fill="none" h="1468" w="4445">
                  <a:moveTo>
                    <a:pt x="4445" y="1468"/>
                  </a:moveTo>
                  <a:cubicBezTo>
                    <a:pt x="4445" y="1468"/>
                    <a:pt x="1451" y="0"/>
                    <a:pt x="1"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4004958" y="10560164"/>
              <a:ext cx="255206" cy="84795"/>
            </a:xfrm>
            <a:custGeom>
              <a:rect b="b" l="l" r="r" t="t"/>
              <a:pathLst>
                <a:path extrusionOk="0" fill="none" h="930" w="2799">
                  <a:moveTo>
                    <a:pt x="2798" y="0"/>
                  </a:moveTo>
                  <a:lnTo>
                    <a:pt x="1"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5085215" y="10335962"/>
              <a:ext cx="1436593" cy="869013"/>
            </a:xfrm>
            <a:custGeom>
              <a:rect b="b" l="l" r="r" t="t"/>
              <a:pathLst>
                <a:path extrusionOk="0" h="9531" w="15756">
                  <a:moveTo>
                    <a:pt x="4231" y="1"/>
                  </a:moveTo>
                  <a:cubicBezTo>
                    <a:pt x="2393" y="1"/>
                    <a:pt x="0" y="1205"/>
                    <a:pt x="0" y="1205"/>
                  </a:cubicBezTo>
                  <a:lnTo>
                    <a:pt x="2892" y="3167"/>
                  </a:lnTo>
                  <a:cubicBezTo>
                    <a:pt x="2892" y="3167"/>
                    <a:pt x="4665" y="1999"/>
                    <a:pt x="5576" y="1999"/>
                  </a:cubicBezTo>
                  <a:cubicBezTo>
                    <a:pt x="5662" y="1999"/>
                    <a:pt x="5741" y="2010"/>
                    <a:pt x="5809" y="2033"/>
                  </a:cubicBezTo>
                  <a:lnTo>
                    <a:pt x="3856" y="3850"/>
                  </a:lnTo>
                  <a:cubicBezTo>
                    <a:pt x="3856" y="3850"/>
                    <a:pt x="6543" y="5274"/>
                    <a:pt x="7191" y="5598"/>
                  </a:cubicBezTo>
                  <a:cubicBezTo>
                    <a:pt x="7191" y="5598"/>
                    <a:pt x="8445" y="4643"/>
                    <a:pt x="8880" y="4600"/>
                  </a:cubicBezTo>
                  <a:lnTo>
                    <a:pt x="8880" y="4600"/>
                  </a:lnTo>
                  <a:lnTo>
                    <a:pt x="7865" y="5999"/>
                  </a:lnTo>
                  <a:cubicBezTo>
                    <a:pt x="7865" y="5999"/>
                    <a:pt x="10143" y="6946"/>
                    <a:pt x="10782" y="7355"/>
                  </a:cubicBezTo>
                  <a:lnTo>
                    <a:pt x="12164" y="6468"/>
                  </a:lnTo>
                  <a:lnTo>
                    <a:pt x="11337" y="7662"/>
                  </a:lnTo>
                  <a:lnTo>
                    <a:pt x="15755" y="9531"/>
                  </a:lnTo>
                  <a:cubicBezTo>
                    <a:pt x="15755" y="9531"/>
                    <a:pt x="12028" y="2476"/>
                    <a:pt x="5417" y="241"/>
                  </a:cubicBezTo>
                  <a:cubicBezTo>
                    <a:pt x="5080" y="70"/>
                    <a:pt x="4672"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4655408" y="10350371"/>
              <a:ext cx="1006759" cy="854608"/>
            </a:xfrm>
            <a:custGeom>
              <a:rect b="b" l="l" r="r" t="t"/>
              <a:pathLst>
                <a:path extrusionOk="0" fill="none" h="9529" w="11346">
                  <a:moveTo>
                    <a:pt x="11345" y="9529"/>
                  </a:moveTo>
                  <a:cubicBezTo>
                    <a:pt x="11234" y="9324"/>
                    <a:pt x="6824" y="287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4595234" y="10537553"/>
              <a:ext cx="274627" cy="224114"/>
            </a:xfrm>
            <a:custGeom>
              <a:rect b="b" l="l" r="r" t="t"/>
              <a:pathLst>
                <a:path extrusionOk="0" fill="none" h="2458" w="3012">
                  <a:moveTo>
                    <a:pt x="3011" y="1"/>
                  </a:moveTo>
                  <a:cubicBezTo>
                    <a:pt x="3011" y="1"/>
                    <a:pt x="572" y="1238"/>
                    <a:pt x="0" y="245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4988842" y="10377356"/>
              <a:ext cx="395254" cy="134669"/>
            </a:xfrm>
            <a:custGeom>
              <a:rect b="b" l="l" r="r" t="t"/>
              <a:pathLst>
                <a:path extrusionOk="0" fill="none" h="1477" w="4335">
                  <a:moveTo>
                    <a:pt x="4334" y="1"/>
                  </a:moveTo>
                  <a:cubicBezTo>
                    <a:pt x="4334" y="1"/>
                    <a:pt x="1016" y="384"/>
                    <a:pt x="1" y="14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4250679" y="10725011"/>
              <a:ext cx="168861" cy="209344"/>
            </a:xfrm>
            <a:custGeom>
              <a:rect b="b" l="l" r="r" t="t"/>
              <a:pathLst>
                <a:path extrusionOk="0" fill="none" h="2296" w="1852">
                  <a:moveTo>
                    <a:pt x="1851" y="0"/>
                  </a:moveTo>
                  <a:lnTo>
                    <a:pt x="0" y="2295"/>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0" name="Google Shape;1030;p37"/>
          <p:cNvSpPr/>
          <p:nvPr/>
        </p:nvSpPr>
        <p:spPr>
          <a:xfrm flipH="1" rot="175483">
            <a:off x="306405" y="3600699"/>
            <a:ext cx="4113854" cy="1776541"/>
          </a:xfrm>
          <a:custGeom>
            <a:rect b="b" l="l" r="r" t="t"/>
            <a:pathLst>
              <a:path extrusionOk="0" h="36846" w="85327">
                <a:moveTo>
                  <a:pt x="36774" y="21266"/>
                </a:moveTo>
                <a:cubicBezTo>
                  <a:pt x="37013" y="22332"/>
                  <a:pt x="37413" y="23348"/>
                  <a:pt x="37968" y="24277"/>
                </a:cubicBezTo>
                <a:cubicBezTo>
                  <a:pt x="37792" y="24077"/>
                  <a:pt x="37593" y="23983"/>
                  <a:pt x="37391" y="23983"/>
                </a:cubicBezTo>
                <a:cubicBezTo>
                  <a:pt x="37241" y="23983"/>
                  <a:pt x="37090" y="24034"/>
                  <a:pt x="36944" y="24132"/>
                </a:cubicBezTo>
                <a:cubicBezTo>
                  <a:pt x="36684" y="23983"/>
                  <a:pt x="36392" y="23885"/>
                  <a:pt x="36126" y="23885"/>
                </a:cubicBezTo>
                <a:cubicBezTo>
                  <a:pt x="35922" y="23885"/>
                  <a:pt x="35733" y="23944"/>
                  <a:pt x="35588" y="24081"/>
                </a:cubicBezTo>
                <a:cubicBezTo>
                  <a:pt x="36091" y="23194"/>
                  <a:pt x="36484" y="22247"/>
                  <a:pt x="36774" y="21266"/>
                </a:cubicBezTo>
                <a:close/>
                <a:moveTo>
                  <a:pt x="76217" y="1"/>
                </a:moveTo>
                <a:cubicBezTo>
                  <a:pt x="74400" y="2483"/>
                  <a:pt x="73461" y="5494"/>
                  <a:pt x="73564" y="8565"/>
                </a:cubicBezTo>
                <a:cubicBezTo>
                  <a:pt x="73120" y="6151"/>
                  <a:pt x="72148" y="3771"/>
                  <a:pt x="70647" y="1826"/>
                </a:cubicBezTo>
                <a:cubicBezTo>
                  <a:pt x="69836" y="4743"/>
                  <a:pt x="69802" y="7831"/>
                  <a:pt x="70553" y="10766"/>
                </a:cubicBezTo>
                <a:cubicBezTo>
                  <a:pt x="69725" y="8608"/>
                  <a:pt x="68488" y="6731"/>
                  <a:pt x="66919" y="5051"/>
                </a:cubicBezTo>
                <a:lnTo>
                  <a:pt x="66919" y="5051"/>
                </a:lnTo>
                <a:cubicBezTo>
                  <a:pt x="67354" y="7874"/>
                  <a:pt x="68540" y="10629"/>
                  <a:pt x="70177" y="12975"/>
                </a:cubicBezTo>
                <a:cubicBezTo>
                  <a:pt x="68983" y="13436"/>
                  <a:pt x="68070" y="14408"/>
                  <a:pt x="67678" y="15628"/>
                </a:cubicBezTo>
                <a:cubicBezTo>
                  <a:pt x="68019" y="14169"/>
                  <a:pt x="68002" y="12634"/>
                  <a:pt x="67490" y="11226"/>
                </a:cubicBezTo>
                <a:cubicBezTo>
                  <a:pt x="65554" y="12472"/>
                  <a:pt x="63959" y="14562"/>
                  <a:pt x="63311" y="16771"/>
                </a:cubicBezTo>
                <a:cubicBezTo>
                  <a:pt x="63891" y="14152"/>
                  <a:pt x="63737" y="11226"/>
                  <a:pt x="62765" y="8727"/>
                </a:cubicBezTo>
                <a:cubicBezTo>
                  <a:pt x="61127" y="10825"/>
                  <a:pt x="60129" y="13350"/>
                  <a:pt x="59873" y="16003"/>
                </a:cubicBezTo>
                <a:cubicBezTo>
                  <a:pt x="59694" y="14254"/>
                  <a:pt x="59336" y="12352"/>
                  <a:pt x="58568" y="10774"/>
                </a:cubicBezTo>
                <a:cubicBezTo>
                  <a:pt x="57416" y="12608"/>
                  <a:pt x="56930" y="14647"/>
                  <a:pt x="56998" y="16813"/>
                </a:cubicBezTo>
                <a:cubicBezTo>
                  <a:pt x="55480" y="14169"/>
                  <a:pt x="53066" y="12156"/>
                  <a:pt x="50089" y="11516"/>
                </a:cubicBezTo>
                <a:lnTo>
                  <a:pt x="50089" y="11516"/>
                </a:lnTo>
                <a:cubicBezTo>
                  <a:pt x="50354" y="14323"/>
                  <a:pt x="52170" y="16933"/>
                  <a:pt x="54584" y="18392"/>
                </a:cubicBezTo>
                <a:cubicBezTo>
                  <a:pt x="54269" y="19236"/>
                  <a:pt x="54346" y="20140"/>
                  <a:pt x="54636" y="20993"/>
                </a:cubicBezTo>
                <a:cubicBezTo>
                  <a:pt x="54064" y="20285"/>
                  <a:pt x="53313" y="19748"/>
                  <a:pt x="52409" y="19663"/>
                </a:cubicBezTo>
                <a:cubicBezTo>
                  <a:pt x="51607" y="20498"/>
                  <a:pt x="51147" y="21479"/>
                  <a:pt x="51172" y="22648"/>
                </a:cubicBezTo>
                <a:cubicBezTo>
                  <a:pt x="50865" y="18699"/>
                  <a:pt x="48605" y="15005"/>
                  <a:pt x="45329" y="12787"/>
                </a:cubicBezTo>
                <a:lnTo>
                  <a:pt x="45329" y="12787"/>
                </a:lnTo>
                <a:cubicBezTo>
                  <a:pt x="45133" y="14945"/>
                  <a:pt x="45619" y="17351"/>
                  <a:pt x="46720" y="19219"/>
                </a:cubicBezTo>
                <a:cubicBezTo>
                  <a:pt x="46208" y="19876"/>
                  <a:pt x="46063" y="20635"/>
                  <a:pt x="46148" y="21471"/>
                </a:cubicBezTo>
                <a:cubicBezTo>
                  <a:pt x="44835" y="19918"/>
                  <a:pt x="43086" y="18784"/>
                  <a:pt x="41133" y="18221"/>
                </a:cubicBezTo>
                <a:lnTo>
                  <a:pt x="41133" y="18221"/>
                </a:lnTo>
                <a:cubicBezTo>
                  <a:pt x="41295" y="20208"/>
                  <a:pt x="41585" y="22298"/>
                  <a:pt x="42139" y="24209"/>
                </a:cubicBezTo>
                <a:cubicBezTo>
                  <a:pt x="40988" y="22230"/>
                  <a:pt x="39196" y="20874"/>
                  <a:pt x="37038" y="20183"/>
                </a:cubicBezTo>
                <a:cubicBezTo>
                  <a:pt x="37226" y="19245"/>
                  <a:pt x="37320" y="18281"/>
                  <a:pt x="37303" y="17317"/>
                </a:cubicBezTo>
                <a:lnTo>
                  <a:pt x="37303" y="17317"/>
                </a:lnTo>
                <a:cubicBezTo>
                  <a:pt x="35179" y="19006"/>
                  <a:pt x="33379" y="21189"/>
                  <a:pt x="32244" y="23646"/>
                </a:cubicBezTo>
                <a:cubicBezTo>
                  <a:pt x="32432" y="23100"/>
                  <a:pt x="32304" y="22495"/>
                  <a:pt x="31912" y="22077"/>
                </a:cubicBezTo>
                <a:cubicBezTo>
                  <a:pt x="31601" y="21739"/>
                  <a:pt x="31124" y="21507"/>
                  <a:pt x="30664" y="21507"/>
                </a:cubicBezTo>
                <a:cubicBezTo>
                  <a:pt x="30555" y="21507"/>
                  <a:pt x="30447" y="21520"/>
                  <a:pt x="30342" y="21548"/>
                </a:cubicBezTo>
                <a:cubicBezTo>
                  <a:pt x="31434" y="20200"/>
                  <a:pt x="32295" y="18682"/>
                  <a:pt x="32901" y="17052"/>
                </a:cubicBezTo>
                <a:cubicBezTo>
                  <a:pt x="32995" y="16856"/>
                  <a:pt x="33046" y="16634"/>
                  <a:pt x="33055" y="16413"/>
                </a:cubicBezTo>
                <a:cubicBezTo>
                  <a:pt x="33063" y="16191"/>
                  <a:pt x="32961" y="15978"/>
                  <a:pt x="32782" y="15841"/>
                </a:cubicBezTo>
                <a:cubicBezTo>
                  <a:pt x="32679" y="15777"/>
                  <a:pt x="32563" y="15753"/>
                  <a:pt x="32443" y="15753"/>
                </a:cubicBezTo>
                <a:cubicBezTo>
                  <a:pt x="32294" y="15753"/>
                  <a:pt x="32139" y="15790"/>
                  <a:pt x="31997" y="15833"/>
                </a:cubicBezTo>
                <a:cubicBezTo>
                  <a:pt x="31204" y="16071"/>
                  <a:pt x="30479" y="16472"/>
                  <a:pt x="29864" y="17018"/>
                </a:cubicBezTo>
                <a:cubicBezTo>
                  <a:pt x="29826" y="16614"/>
                  <a:pt x="29405" y="16359"/>
                  <a:pt x="28993" y="16359"/>
                </a:cubicBezTo>
                <a:cubicBezTo>
                  <a:pt x="28945" y="16359"/>
                  <a:pt x="28897" y="16363"/>
                  <a:pt x="28849" y="16370"/>
                </a:cubicBezTo>
                <a:cubicBezTo>
                  <a:pt x="28406" y="16438"/>
                  <a:pt x="28047" y="16788"/>
                  <a:pt x="27698" y="17078"/>
                </a:cubicBezTo>
                <a:cubicBezTo>
                  <a:pt x="28116" y="15764"/>
                  <a:pt x="28261" y="14382"/>
                  <a:pt x="28124" y="13009"/>
                </a:cubicBezTo>
                <a:cubicBezTo>
                  <a:pt x="28090" y="12702"/>
                  <a:pt x="27971" y="12310"/>
                  <a:pt x="27655" y="12293"/>
                </a:cubicBezTo>
                <a:cubicBezTo>
                  <a:pt x="27647" y="12292"/>
                  <a:pt x="27638" y="12292"/>
                  <a:pt x="27630" y="12292"/>
                </a:cubicBezTo>
                <a:cubicBezTo>
                  <a:pt x="27403" y="12292"/>
                  <a:pt x="27224" y="12513"/>
                  <a:pt x="27101" y="12711"/>
                </a:cubicBezTo>
                <a:cubicBezTo>
                  <a:pt x="26341" y="13930"/>
                  <a:pt x="25736" y="15227"/>
                  <a:pt x="25420" y="16634"/>
                </a:cubicBezTo>
                <a:cubicBezTo>
                  <a:pt x="25488" y="16259"/>
                  <a:pt x="25514" y="15833"/>
                  <a:pt x="25258" y="15551"/>
                </a:cubicBezTo>
                <a:cubicBezTo>
                  <a:pt x="25111" y="15394"/>
                  <a:pt x="24902" y="15325"/>
                  <a:pt x="24688" y="15325"/>
                </a:cubicBezTo>
                <a:cubicBezTo>
                  <a:pt x="24529" y="15325"/>
                  <a:pt x="24367" y="15363"/>
                  <a:pt x="24226" y="15432"/>
                </a:cubicBezTo>
                <a:cubicBezTo>
                  <a:pt x="23893" y="15585"/>
                  <a:pt x="23706" y="15909"/>
                  <a:pt x="23458" y="16182"/>
                </a:cubicBezTo>
                <a:cubicBezTo>
                  <a:pt x="24712" y="13888"/>
                  <a:pt x="25719" y="11465"/>
                  <a:pt x="26452" y="8949"/>
                </a:cubicBezTo>
                <a:cubicBezTo>
                  <a:pt x="26563" y="8599"/>
                  <a:pt x="26580" y="8087"/>
                  <a:pt x="26222" y="7993"/>
                </a:cubicBezTo>
                <a:cubicBezTo>
                  <a:pt x="26189" y="7984"/>
                  <a:pt x="26155" y="7979"/>
                  <a:pt x="26122" y="7979"/>
                </a:cubicBezTo>
                <a:cubicBezTo>
                  <a:pt x="25926" y="7979"/>
                  <a:pt x="25736" y="8137"/>
                  <a:pt x="25582" y="8283"/>
                </a:cubicBezTo>
                <a:cubicBezTo>
                  <a:pt x="23322" y="10535"/>
                  <a:pt x="20985" y="12813"/>
                  <a:pt x="19040" y="15346"/>
                </a:cubicBezTo>
                <a:cubicBezTo>
                  <a:pt x="19569" y="14604"/>
                  <a:pt x="19952" y="13768"/>
                  <a:pt x="20174" y="12890"/>
                </a:cubicBezTo>
                <a:cubicBezTo>
                  <a:pt x="20277" y="12497"/>
                  <a:pt x="20311" y="12011"/>
                  <a:pt x="19995" y="11764"/>
                </a:cubicBezTo>
                <a:cubicBezTo>
                  <a:pt x="19842" y="11644"/>
                  <a:pt x="19642" y="11612"/>
                  <a:pt x="19445" y="11612"/>
                </a:cubicBezTo>
                <a:cubicBezTo>
                  <a:pt x="19389" y="11612"/>
                  <a:pt x="19333" y="11615"/>
                  <a:pt x="19279" y="11619"/>
                </a:cubicBezTo>
                <a:cubicBezTo>
                  <a:pt x="17871" y="11713"/>
                  <a:pt x="16651" y="12420"/>
                  <a:pt x="15790" y="13538"/>
                </a:cubicBezTo>
                <a:cubicBezTo>
                  <a:pt x="16259" y="11226"/>
                  <a:pt x="16728" y="8889"/>
                  <a:pt x="16711" y="6526"/>
                </a:cubicBezTo>
                <a:cubicBezTo>
                  <a:pt x="16702" y="5989"/>
                  <a:pt x="16583" y="5323"/>
                  <a:pt x="16071" y="5153"/>
                </a:cubicBezTo>
                <a:cubicBezTo>
                  <a:pt x="16000" y="5130"/>
                  <a:pt x="15926" y="5120"/>
                  <a:pt x="15853" y="5120"/>
                </a:cubicBezTo>
                <a:cubicBezTo>
                  <a:pt x="15594" y="5120"/>
                  <a:pt x="15336" y="5250"/>
                  <a:pt x="15150" y="5443"/>
                </a:cubicBezTo>
                <a:cubicBezTo>
                  <a:pt x="14920" y="5682"/>
                  <a:pt x="14783" y="6006"/>
                  <a:pt x="14664" y="6321"/>
                </a:cubicBezTo>
                <a:cubicBezTo>
                  <a:pt x="13760" y="8659"/>
                  <a:pt x="13137" y="11107"/>
                  <a:pt x="12813" y="13606"/>
                </a:cubicBezTo>
                <a:cubicBezTo>
                  <a:pt x="10023" y="13632"/>
                  <a:pt x="6509" y="13657"/>
                  <a:pt x="4385" y="15474"/>
                </a:cubicBezTo>
                <a:cubicBezTo>
                  <a:pt x="3233" y="16464"/>
                  <a:pt x="2508" y="17854"/>
                  <a:pt x="1937" y="19262"/>
                </a:cubicBezTo>
                <a:cubicBezTo>
                  <a:pt x="598" y="22554"/>
                  <a:pt x="1" y="26094"/>
                  <a:pt x="180" y="29643"/>
                </a:cubicBezTo>
                <a:cubicBezTo>
                  <a:pt x="222" y="30368"/>
                  <a:pt x="316" y="31144"/>
                  <a:pt x="802" y="31690"/>
                </a:cubicBezTo>
                <a:cubicBezTo>
                  <a:pt x="1306" y="32244"/>
                  <a:pt x="2099" y="32406"/>
                  <a:pt x="2841" y="32526"/>
                </a:cubicBezTo>
                <a:cubicBezTo>
                  <a:pt x="9017" y="33575"/>
                  <a:pt x="15278" y="34121"/>
                  <a:pt x="21539" y="34172"/>
                </a:cubicBezTo>
                <a:cubicBezTo>
                  <a:pt x="21870" y="34175"/>
                  <a:pt x="22200" y="34176"/>
                  <a:pt x="22531" y="34176"/>
                </a:cubicBezTo>
                <a:cubicBezTo>
                  <a:pt x="26491" y="34176"/>
                  <a:pt x="30451" y="33995"/>
                  <a:pt x="34411" y="33814"/>
                </a:cubicBezTo>
                <a:cubicBezTo>
                  <a:pt x="35042" y="33780"/>
                  <a:pt x="35716" y="33729"/>
                  <a:pt x="36322" y="33550"/>
                </a:cubicBezTo>
                <a:cubicBezTo>
                  <a:pt x="37047" y="33874"/>
                  <a:pt x="37951" y="33976"/>
                  <a:pt x="38761" y="34019"/>
                </a:cubicBezTo>
                <a:cubicBezTo>
                  <a:pt x="49245" y="34548"/>
                  <a:pt x="59762" y="34812"/>
                  <a:pt x="70143" y="36347"/>
                </a:cubicBezTo>
                <a:cubicBezTo>
                  <a:pt x="71738" y="36584"/>
                  <a:pt x="73367" y="36845"/>
                  <a:pt x="74970" y="36845"/>
                </a:cubicBezTo>
                <a:cubicBezTo>
                  <a:pt x="76025" y="36845"/>
                  <a:pt x="77069" y="36732"/>
                  <a:pt x="78085" y="36424"/>
                </a:cubicBezTo>
                <a:cubicBezTo>
                  <a:pt x="82469" y="35076"/>
                  <a:pt x="85079" y="30257"/>
                  <a:pt x="85199" y="25668"/>
                </a:cubicBezTo>
                <a:cubicBezTo>
                  <a:pt x="85327" y="21079"/>
                  <a:pt x="83476" y="16677"/>
                  <a:pt x="81454" y="12557"/>
                </a:cubicBezTo>
                <a:cubicBezTo>
                  <a:pt x="79424" y="8437"/>
                  <a:pt x="77019" y="4522"/>
                  <a:pt x="762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flipH="1" rot="-6935733">
            <a:off x="274874" y="4355111"/>
            <a:ext cx="790774" cy="1179135"/>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rot="-9347915">
            <a:off x="-200420" y="3403014"/>
            <a:ext cx="827273" cy="1963933"/>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txBox="1"/>
          <p:nvPr>
            <p:ph hasCustomPrompt="1" type="title"/>
          </p:nvPr>
        </p:nvSpPr>
        <p:spPr>
          <a:xfrm>
            <a:off x="565275" y="768619"/>
            <a:ext cx="2138400" cy="10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500"/>
              <a:buNone/>
              <a:defRPr sz="65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034" name="Google Shape;1034;p37"/>
          <p:cNvSpPr txBox="1"/>
          <p:nvPr>
            <p:ph idx="1" type="subTitle"/>
          </p:nvPr>
        </p:nvSpPr>
        <p:spPr>
          <a:xfrm>
            <a:off x="565275" y="1775669"/>
            <a:ext cx="21384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5" name="Google Shape;1035;p37"/>
          <p:cNvSpPr txBox="1"/>
          <p:nvPr>
            <p:ph hasCustomPrompt="1" idx="2" type="title"/>
          </p:nvPr>
        </p:nvSpPr>
        <p:spPr>
          <a:xfrm>
            <a:off x="3479988" y="1823767"/>
            <a:ext cx="2138400" cy="10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500"/>
              <a:buNone/>
              <a:defRPr sz="65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036" name="Google Shape;1036;p37"/>
          <p:cNvSpPr txBox="1"/>
          <p:nvPr>
            <p:ph idx="3" type="subTitle"/>
          </p:nvPr>
        </p:nvSpPr>
        <p:spPr>
          <a:xfrm>
            <a:off x="3479988" y="2830775"/>
            <a:ext cx="21384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7" name="Google Shape;1037;p37"/>
          <p:cNvSpPr txBox="1"/>
          <p:nvPr>
            <p:ph hasCustomPrompt="1" idx="4" type="title"/>
          </p:nvPr>
        </p:nvSpPr>
        <p:spPr>
          <a:xfrm>
            <a:off x="6394700" y="2878916"/>
            <a:ext cx="2138400" cy="10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500"/>
              <a:buNone/>
              <a:defRPr sz="65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038" name="Google Shape;1038;p37"/>
          <p:cNvSpPr txBox="1"/>
          <p:nvPr>
            <p:ph idx="5" type="subTitle"/>
          </p:nvPr>
        </p:nvSpPr>
        <p:spPr>
          <a:xfrm>
            <a:off x="6394700" y="3885881"/>
            <a:ext cx="2138400" cy="48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s 1">
  <p:cSld name="CUSTOM_1_1">
    <p:spTree>
      <p:nvGrpSpPr>
        <p:cNvPr id="1039" name="Shape 1039"/>
        <p:cNvGrpSpPr/>
        <p:nvPr/>
      </p:nvGrpSpPr>
      <p:grpSpPr>
        <a:xfrm>
          <a:off x="0" y="0"/>
          <a:ext cx="0" cy="0"/>
          <a:chOff x="0" y="0"/>
          <a:chExt cx="0" cy="0"/>
        </a:xfrm>
      </p:grpSpPr>
      <p:grpSp>
        <p:nvGrpSpPr>
          <p:cNvPr id="1040" name="Google Shape;1040;p38"/>
          <p:cNvGrpSpPr/>
          <p:nvPr/>
        </p:nvGrpSpPr>
        <p:grpSpPr>
          <a:xfrm>
            <a:off x="6919350" y="-381001"/>
            <a:ext cx="2815174" cy="1864690"/>
            <a:chOff x="6919350" y="-381001"/>
            <a:chExt cx="2815174" cy="1864690"/>
          </a:xfrm>
        </p:grpSpPr>
        <p:sp>
          <p:nvSpPr>
            <p:cNvPr id="1041" name="Google Shape;1041;p38"/>
            <p:cNvSpPr/>
            <p:nvPr/>
          </p:nvSpPr>
          <p:spPr>
            <a:xfrm flipH="1" rot="7555030">
              <a:off x="8019472" y="222691"/>
              <a:ext cx="1826379" cy="657306"/>
            </a:xfrm>
            <a:custGeom>
              <a:rect b="b" l="l" r="r" t="t"/>
              <a:pathLst>
                <a:path extrusionOk="0" h="2493" w="6927">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2" name="Google Shape;1042;p38"/>
            <p:cNvGrpSpPr/>
            <p:nvPr/>
          </p:nvGrpSpPr>
          <p:grpSpPr>
            <a:xfrm flipH="1" rot="10800000">
              <a:off x="7065982" y="-192847"/>
              <a:ext cx="2003624" cy="1153543"/>
              <a:chOff x="6806013" y="4077923"/>
              <a:chExt cx="2098475" cy="1208152"/>
            </a:xfrm>
          </p:grpSpPr>
          <p:sp>
            <p:nvSpPr>
              <p:cNvPr id="1043" name="Google Shape;1043;p38"/>
              <p:cNvSpPr/>
              <p:nvPr/>
            </p:nvSpPr>
            <p:spPr>
              <a:xfrm>
                <a:off x="6806013" y="4077923"/>
                <a:ext cx="1451257" cy="118372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8"/>
              <p:cNvSpPr/>
              <p:nvPr/>
            </p:nvSpPr>
            <p:spPr>
              <a:xfrm>
                <a:off x="6877502" y="4199461"/>
                <a:ext cx="785069" cy="1020833"/>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8"/>
              <p:cNvSpPr/>
              <p:nvPr/>
            </p:nvSpPr>
            <p:spPr>
              <a:xfrm flipH="1">
                <a:off x="7356904" y="4586583"/>
                <a:ext cx="3935" cy="181998"/>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8"/>
              <p:cNvSpPr/>
              <p:nvPr/>
            </p:nvSpPr>
            <p:spPr>
              <a:xfrm>
                <a:off x="7094617" y="4834839"/>
                <a:ext cx="401090" cy="132852"/>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8"/>
              <p:cNvSpPr/>
              <p:nvPr/>
            </p:nvSpPr>
            <p:spPr>
              <a:xfrm>
                <a:off x="7770351" y="4834843"/>
                <a:ext cx="204821" cy="371588"/>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8"/>
              <p:cNvSpPr/>
              <p:nvPr/>
            </p:nvSpPr>
            <p:spPr>
              <a:xfrm>
                <a:off x="7878221" y="4316683"/>
                <a:ext cx="1026267" cy="969392"/>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8"/>
              <p:cNvSpPr/>
              <p:nvPr/>
            </p:nvSpPr>
            <p:spPr>
              <a:xfrm>
                <a:off x="7920061" y="4427094"/>
                <a:ext cx="599439" cy="841807"/>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 name="Google Shape;1050;p38"/>
            <p:cNvSpPr/>
            <p:nvPr/>
          </p:nvSpPr>
          <p:spPr>
            <a:xfrm flipH="1" rot="10800000">
              <a:off x="6919350" y="-121115"/>
              <a:ext cx="480797" cy="363659"/>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38"/>
          <p:cNvSpPr/>
          <p:nvPr/>
        </p:nvSpPr>
        <p:spPr>
          <a:xfrm rot="-576414">
            <a:off x="-480346" y="4045407"/>
            <a:ext cx="1697573" cy="1476657"/>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8"/>
          <p:cNvSpPr txBox="1"/>
          <p:nvPr>
            <p:ph type="title"/>
          </p:nvPr>
        </p:nvSpPr>
        <p:spPr>
          <a:xfrm>
            <a:off x="720000" y="3304872"/>
            <a:ext cx="23364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6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53" name="Google Shape;1053;p38"/>
          <p:cNvSpPr txBox="1"/>
          <p:nvPr>
            <p:ph idx="1" type="subTitle"/>
          </p:nvPr>
        </p:nvSpPr>
        <p:spPr>
          <a:xfrm>
            <a:off x="720000" y="3771857"/>
            <a:ext cx="23364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4" name="Google Shape;1054;p38"/>
          <p:cNvSpPr txBox="1"/>
          <p:nvPr>
            <p:ph idx="2" type="title"/>
          </p:nvPr>
        </p:nvSpPr>
        <p:spPr>
          <a:xfrm>
            <a:off x="3403800" y="3304872"/>
            <a:ext cx="23364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6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55" name="Google Shape;1055;p38"/>
          <p:cNvSpPr txBox="1"/>
          <p:nvPr>
            <p:ph idx="3" type="subTitle"/>
          </p:nvPr>
        </p:nvSpPr>
        <p:spPr>
          <a:xfrm>
            <a:off x="3403800" y="3771857"/>
            <a:ext cx="23364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6" name="Google Shape;1056;p38"/>
          <p:cNvSpPr txBox="1"/>
          <p:nvPr>
            <p:ph idx="4" type="title"/>
          </p:nvPr>
        </p:nvSpPr>
        <p:spPr>
          <a:xfrm>
            <a:off x="6087600" y="3304872"/>
            <a:ext cx="23364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6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57" name="Google Shape;1057;p38"/>
          <p:cNvSpPr txBox="1"/>
          <p:nvPr>
            <p:ph idx="5" type="subTitle"/>
          </p:nvPr>
        </p:nvSpPr>
        <p:spPr>
          <a:xfrm>
            <a:off x="6087600" y="3771857"/>
            <a:ext cx="23364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8" name="Google Shape;1058;p38"/>
          <p:cNvSpPr txBox="1"/>
          <p:nvPr>
            <p:ph hasCustomPrompt="1" idx="6" type="title"/>
          </p:nvPr>
        </p:nvSpPr>
        <p:spPr>
          <a:xfrm>
            <a:off x="1328550" y="1951800"/>
            <a:ext cx="1119300" cy="6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059" name="Google Shape;1059;p38"/>
          <p:cNvSpPr txBox="1"/>
          <p:nvPr>
            <p:ph hasCustomPrompt="1" idx="7" type="title"/>
          </p:nvPr>
        </p:nvSpPr>
        <p:spPr>
          <a:xfrm>
            <a:off x="4012350" y="1951800"/>
            <a:ext cx="1119300" cy="6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1060" name="Google Shape;1060;p38"/>
          <p:cNvSpPr txBox="1"/>
          <p:nvPr>
            <p:ph hasCustomPrompt="1" idx="8" type="title"/>
          </p:nvPr>
        </p:nvSpPr>
        <p:spPr>
          <a:xfrm>
            <a:off x="6711300" y="1951800"/>
            <a:ext cx="1089000" cy="6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1061" name="Google Shape;1061;p38"/>
          <p:cNvSpPr txBox="1"/>
          <p:nvPr>
            <p:ph idx="9"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s 2">
  <p:cSld name="CUSTOM_1_1_1">
    <p:spTree>
      <p:nvGrpSpPr>
        <p:cNvPr id="1062" name="Shape 1062"/>
        <p:cNvGrpSpPr/>
        <p:nvPr/>
      </p:nvGrpSpPr>
      <p:grpSpPr>
        <a:xfrm>
          <a:off x="0" y="0"/>
          <a:ext cx="0" cy="0"/>
          <a:chOff x="0" y="0"/>
          <a:chExt cx="0" cy="0"/>
        </a:xfrm>
      </p:grpSpPr>
      <p:sp>
        <p:nvSpPr>
          <p:cNvPr id="1063" name="Google Shape;1063;p39"/>
          <p:cNvSpPr/>
          <p:nvPr/>
        </p:nvSpPr>
        <p:spPr>
          <a:xfrm flipH="1">
            <a:off x="-86118" y="3825800"/>
            <a:ext cx="9415993" cy="2323611"/>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9"/>
          <p:cNvSpPr/>
          <p:nvPr/>
        </p:nvSpPr>
        <p:spPr>
          <a:xfrm flipH="1">
            <a:off x="-208805" y="-435413"/>
            <a:ext cx="8482227" cy="1669868"/>
          </a:xfrm>
          <a:custGeom>
            <a:rect b="b" l="l" r="r" t="t"/>
            <a:pathLst>
              <a:path extrusionOk="0" fill="none" h="12214" w="62042">
                <a:moveTo>
                  <a:pt x="62042" y="6496"/>
                </a:moveTo>
                <a:cubicBezTo>
                  <a:pt x="59788" y="8104"/>
                  <a:pt x="56839" y="8352"/>
                  <a:pt x="54336" y="7159"/>
                </a:cubicBezTo>
                <a:cubicBezTo>
                  <a:pt x="51867" y="5883"/>
                  <a:pt x="50277" y="3381"/>
                  <a:pt x="50194" y="614"/>
                </a:cubicBezTo>
                <a:cubicBezTo>
                  <a:pt x="48155" y="5154"/>
                  <a:pt x="43300" y="8253"/>
                  <a:pt x="38345" y="8203"/>
                </a:cubicBezTo>
                <a:cubicBezTo>
                  <a:pt x="33374" y="8154"/>
                  <a:pt x="28585" y="4939"/>
                  <a:pt x="26663" y="365"/>
                </a:cubicBezTo>
                <a:cubicBezTo>
                  <a:pt x="24873" y="3746"/>
                  <a:pt x="22620" y="6994"/>
                  <a:pt x="19471" y="9148"/>
                </a:cubicBezTo>
                <a:cubicBezTo>
                  <a:pt x="16323" y="11285"/>
                  <a:pt x="12130" y="12213"/>
                  <a:pt x="8601" y="10772"/>
                </a:cubicBezTo>
                <a:cubicBezTo>
                  <a:pt x="6413" y="9877"/>
                  <a:pt x="4640" y="8187"/>
                  <a:pt x="3281" y="6248"/>
                </a:cubicBezTo>
                <a:cubicBezTo>
                  <a:pt x="1939" y="4326"/>
                  <a:pt x="978" y="2155"/>
                  <a:pt x="0" y="1"/>
                </a:cubicBezTo>
              </a:path>
            </a:pathLst>
          </a:custGeom>
          <a:solidFill>
            <a:schemeClr val="lt2"/>
          </a:solidFill>
          <a:ln cap="rnd" cmpd="sng" w="762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9"/>
          <p:cNvSpPr/>
          <p:nvPr/>
        </p:nvSpPr>
        <p:spPr>
          <a:xfrm rot="-540473">
            <a:off x="-799144" y="3275930"/>
            <a:ext cx="2535578" cy="2205649"/>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9"/>
          <p:cNvSpPr txBox="1"/>
          <p:nvPr>
            <p:ph hasCustomPrompt="1" type="title"/>
          </p:nvPr>
        </p:nvSpPr>
        <p:spPr>
          <a:xfrm>
            <a:off x="1010316" y="985550"/>
            <a:ext cx="4905000" cy="1014000"/>
          </a:xfrm>
          <a:prstGeom prst="rect">
            <a:avLst/>
          </a:prstGeom>
        </p:spPr>
        <p:txBody>
          <a:bodyPr anchorCtr="0" anchor="t" bIns="91425" lIns="91425" spcFirstLastPara="1" rIns="91425" wrap="square" tIns="91425">
            <a:noAutofit/>
          </a:bodyPr>
          <a:lstStyle>
            <a:lvl1pPr lvl="0" rtl="0">
              <a:spcBef>
                <a:spcPts val="0"/>
              </a:spcBef>
              <a:spcAft>
                <a:spcPts val="0"/>
              </a:spcAft>
              <a:buSzPts val="6500"/>
              <a:buNone/>
              <a:defRPr sz="60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067" name="Google Shape;1067;p39"/>
          <p:cNvSpPr txBox="1"/>
          <p:nvPr>
            <p:ph idx="1" type="subTitle"/>
          </p:nvPr>
        </p:nvSpPr>
        <p:spPr>
          <a:xfrm>
            <a:off x="1010316" y="1992599"/>
            <a:ext cx="4905000" cy="48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39"/>
          <p:cNvSpPr txBox="1"/>
          <p:nvPr>
            <p:ph hasCustomPrompt="1" idx="2" type="title"/>
          </p:nvPr>
        </p:nvSpPr>
        <p:spPr>
          <a:xfrm>
            <a:off x="1009651" y="2661948"/>
            <a:ext cx="4905600" cy="1014000"/>
          </a:xfrm>
          <a:prstGeom prst="rect">
            <a:avLst/>
          </a:prstGeom>
        </p:spPr>
        <p:txBody>
          <a:bodyPr anchorCtr="0" anchor="t" bIns="91425" lIns="91425" spcFirstLastPara="1" rIns="91425" wrap="square" tIns="91425">
            <a:noAutofit/>
          </a:bodyPr>
          <a:lstStyle>
            <a:lvl1pPr lvl="0" rtl="0">
              <a:spcBef>
                <a:spcPts val="0"/>
              </a:spcBef>
              <a:spcAft>
                <a:spcPts val="0"/>
              </a:spcAft>
              <a:buSzPts val="6500"/>
              <a:buNone/>
              <a:defRPr sz="60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069" name="Google Shape;1069;p39"/>
          <p:cNvSpPr txBox="1"/>
          <p:nvPr>
            <p:ph idx="3" type="subTitle"/>
          </p:nvPr>
        </p:nvSpPr>
        <p:spPr>
          <a:xfrm>
            <a:off x="1009651" y="3668950"/>
            <a:ext cx="4905600" cy="48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7">
    <p:spTree>
      <p:nvGrpSpPr>
        <p:cNvPr id="1070" name="Shape 1070"/>
        <p:cNvGrpSpPr/>
        <p:nvPr/>
      </p:nvGrpSpPr>
      <p:grpSpPr>
        <a:xfrm>
          <a:off x="0" y="0"/>
          <a:ext cx="0" cy="0"/>
          <a:chOff x="0" y="0"/>
          <a:chExt cx="0" cy="0"/>
        </a:xfrm>
      </p:grpSpPr>
      <p:sp>
        <p:nvSpPr>
          <p:cNvPr id="1071" name="Google Shape;1071;p40"/>
          <p:cNvSpPr/>
          <p:nvPr/>
        </p:nvSpPr>
        <p:spPr>
          <a:xfrm flipH="1" rot="10800000">
            <a:off x="-549383" y="4182569"/>
            <a:ext cx="7023176" cy="1327035"/>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0"/>
          <p:cNvSpPr txBox="1"/>
          <p:nvPr>
            <p:ph type="title"/>
          </p:nvPr>
        </p:nvSpPr>
        <p:spPr>
          <a:xfrm>
            <a:off x="5061919" y="2806550"/>
            <a:ext cx="3375600" cy="683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4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073" name="Google Shape;1073;p40"/>
          <p:cNvSpPr txBox="1"/>
          <p:nvPr>
            <p:ph hasCustomPrompt="1" idx="2" type="title"/>
          </p:nvPr>
        </p:nvSpPr>
        <p:spPr>
          <a:xfrm>
            <a:off x="4977303" y="886075"/>
            <a:ext cx="3506700" cy="180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3000">
                <a:solidFill>
                  <a:schemeClr val="accent4"/>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074" name="Google Shape;1074;p40"/>
          <p:cNvSpPr txBox="1"/>
          <p:nvPr>
            <p:ph idx="1" type="subTitle"/>
          </p:nvPr>
        </p:nvSpPr>
        <p:spPr>
          <a:xfrm>
            <a:off x="4472912" y="3537825"/>
            <a:ext cx="3959400" cy="34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1075" name="Google Shape;1075;p40"/>
          <p:cNvGrpSpPr/>
          <p:nvPr/>
        </p:nvGrpSpPr>
        <p:grpSpPr>
          <a:xfrm>
            <a:off x="371453" y="461308"/>
            <a:ext cx="5181524" cy="7864037"/>
            <a:chOff x="59525" y="470860"/>
            <a:chExt cx="4995684" cy="7581987"/>
          </a:xfrm>
        </p:grpSpPr>
        <p:sp>
          <p:nvSpPr>
            <p:cNvPr id="1076" name="Google Shape;1076;p40"/>
            <p:cNvSpPr/>
            <p:nvPr/>
          </p:nvSpPr>
          <p:spPr>
            <a:xfrm>
              <a:off x="59525" y="470860"/>
              <a:ext cx="4826029" cy="7581987"/>
            </a:xfrm>
            <a:custGeom>
              <a:rect b="b" l="l" r="r" t="t"/>
              <a:pathLst>
                <a:path extrusionOk="0" h="188818" w="120185">
                  <a:moveTo>
                    <a:pt x="37265" y="0"/>
                  </a:moveTo>
                  <a:lnTo>
                    <a:pt x="36840" y="304"/>
                  </a:lnTo>
                  <a:cubicBezTo>
                    <a:pt x="39272" y="2037"/>
                    <a:pt x="42038" y="6687"/>
                    <a:pt x="41946" y="8906"/>
                  </a:cubicBezTo>
                  <a:cubicBezTo>
                    <a:pt x="41896" y="9819"/>
                    <a:pt x="41127" y="10477"/>
                    <a:pt x="40273" y="10477"/>
                  </a:cubicBezTo>
                  <a:cubicBezTo>
                    <a:pt x="40103" y="10477"/>
                    <a:pt x="39930" y="10451"/>
                    <a:pt x="39758" y="10396"/>
                  </a:cubicBezTo>
                  <a:cubicBezTo>
                    <a:pt x="36293" y="9271"/>
                    <a:pt x="32341" y="6171"/>
                    <a:pt x="29940" y="4073"/>
                  </a:cubicBezTo>
                  <a:lnTo>
                    <a:pt x="29393" y="4651"/>
                  </a:lnTo>
                  <a:cubicBezTo>
                    <a:pt x="31946" y="7326"/>
                    <a:pt x="36141" y="10791"/>
                    <a:pt x="40001" y="11855"/>
                  </a:cubicBezTo>
                  <a:cubicBezTo>
                    <a:pt x="40913" y="12098"/>
                    <a:pt x="41399" y="13040"/>
                    <a:pt x="41156" y="13922"/>
                  </a:cubicBezTo>
                  <a:cubicBezTo>
                    <a:pt x="38876" y="21946"/>
                    <a:pt x="32493" y="24438"/>
                    <a:pt x="29910" y="29515"/>
                  </a:cubicBezTo>
                  <a:cubicBezTo>
                    <a:pt x="28785" y="31581"/>
                    <a:pt x="27296" y="36657"/>
                    <a:pt x="27478" y="41095"/>
                  </a:cubicBezTo>
                  <a:cubicBezTo>
                    <a:pt x="27630" y="45168"/>
                    <a:pt x="30882" y="57387"/>
                    <a:pt x="29788" y="58816"/>
                  </a:cubicBezTo>
                  <a:cubicBezTo>
                    <a:pt x="29380" y="59360"/>
                    <a:pt x="28930" y="59605"/>
                    <a:pt x="28447" y="59605"/>
                  </a:cubicBezTo>
                  <a:cubicBezTo>
                    <a:pt x="25159" y="59605"/>
                    <a:pt x="20349" y="48235"/>
                    <a:pt x="16718" y="42828"/>
                  </a:cubicBezTo>
                  <a:cubicBezTo>
                    <a:pt x="13922" y="38694"/>
                    <a:pt x="14256" y="35898"/>
                    <a:pt x="7690" y="30092"/>
                  </a:cubicBezTo>
                  <a:cubicBezTo>
                    <a:pt x="5836" y="28420"/>
                    <a:pt x="3374" y="26597"/>
                    <a:pt x="1095" y="25593"/>
                  </a:cubicBezTo>
                  <a:lnTo>
                    <a:pt x="730" y="25958"/>
                  </a:lnTo>
                  <a:cubicBezTo>
                    <a:pt x="2341" y="30062"/>
                    <a:pt x="6687" y="36171"/>
                    <a:pt x="9484" y="38755"/>
                  </a:cubicBezTo>
                  <a:cubicBezTo>
                    <a:pt x="13040" y="42007"/>
                    <a:pt x="15988" y="42919"/>
                    <a:pt x="19454" y="50396"/>
                  </a:cubicBezTo>
                  <a:cubicBezTo>
                    <a:pt x="20335" y="52402"/>
                    <a:pt x="21186" y="54196"/>
                    <a:pt x="22007" y="55867"/>
                  </a:cubicBezTo>
                  <a:cubicBezTo>
                    <a:pt x="26900" y="66141"/>
                    <a:pt x="27873" y="77874"/>
                    <a:pt x="24682" y="88816"/>
                  </a:cubicBezTo>
                  <a:cubicBezTo>
                    <a:pt x="23162" y="93740"/>
                    <a:pt x="20517" y="98908"/>
                    <a:pt x="18754" y="110306"/>
                  </a:cubicBezTo>
                  <a:cubicBezTo>
                    <a:pt x="15168" y="132829"/>
                    <a:pt x="0" y="166416"/>
                    <a:pt x="13587" y="185869"/>
                  </a:cubicBezTo>
                  <a:cubicBezTo>
                    <a:pt x="15025" y="187883"/>
                    <a:pt x="19508" y="188818"/>
                    <a:pt x="24342" y="188818"/>
                  </a:cubicBezTo>
                  <a:cubicBezTo>
                    <a:pt x="29214" y="188818"/>
                    <a:pt x="34442" y="187867"/>
                    <a:pt x="37265" y="186113"/>
                  </a:cubicBezTo>
                  <a:lnTo>
                    <a:pt x="37539" y="185626"/>
                  </a:lnTo>
                  <a:cubicBezTo>
                    <a:pt x="15077" y="169547"/>
                    <a:pt x="26566" y="137115"/>
                    <a:pt x="29727" y="108969"/>
                  </a:cubicBezTo>
                  <a:cubicBezTo>
                    <a:pt x="30974" y="97509"/>
                    <a:pt x="34256" y="94956"/>
                    <a:pt x="34591" y="91795"/>
                  </a:cubicBezTo>
                  <a:cubicBezTo>
                    <a:pt x="34591" y="91704"/>
                    <a:pt x="32098" y="76050"/>
                    <a:pt x="55199" y="53953"/>
                  </a:cubicBezTo>
                  <a:cubicBezTo>
                    <a:pt x="59782" y="49931"/>
                    <a:pt x="67684" y="49057"/>
                    <a:pt x="75804" y="49057"/>
                  </a:cubicBezTo>
                  <a:cubicBezTo>
                    <a:pt x="82039" y="49057"/>
                    <a:pt x="88403" y="49572"/>
                    <a:pt x="93490" y="49572"/>
                  </a:cubicBezTo>
                  <a:cubicBezTo>
                    <a:pt x="96848" y="49572"/>
                    <a:pt x="99650" y="49348"/>
                    <a:pt x="101492" y="48603"/>
                  </a:cubicBezTo>
                  <a:cubicBezTo>
                    <a:pt x="109790" y="44834"/>
                    <a:pt x="117145" y="30214"/>
                    <a:pt x="120185" y="21642"/>
                  </a:cubicBezTo>
                  <a:lnTo>
                    <a:pt x="119699" y="21429"/>
                  </a:lnTo>
                  <a:cubicBezTo>
                    <a:pt x="115565" y="28025"/>
                    <a:pt x="108695" y="38542"/>
                    <a:pt x="102434" y="43132"/>
                  </a:cubicBezTo>
                  <a:cubicBezTo>
                    <a:pt x="100292" y="44633"/>
                    <a:pt x="99110" y="45031"/>
                    <a:pt x="96795" y="45031"/>
                  </a:cubicBezTo>
                  <a:cubicBezTo>
                    <a:pt x="95266" y="45031"/>
                    <a:pt x="93243" y="44857"/>
                    <a:pt x="90124" y="44712"/>
                  </a:cubicBezTo>
                  <a:cubicBezTo>
                    <a:pt x="87603" y="44553"/>
                    <a:pt x="85073" y="44469"/>
                    <a:pt x="82544" y="44469"/>
                  </a:cubicBezTo>
                  <a:cubicBezTo>
                    <a:pt x="80255" y="44469"/>
                    <a:pt x="77967" y="44538"/>
                    <a:pt x="75686" y="44682"/>
                  </a:cubicBezTo>
                  <a:cubicBezTo>
                    <a:pt x="58390" y="45928"/>
                    <a:pt x="54044" y="52372"/>
                    <a:pt x="53710" y="52524"/>
                  </a:cubicBezTo>
                  <a:cubicBezTo>
                    <a:pt x="53071" y="53223"/>
                    <a:pt x="46870" y="60214"/>
                    <a:pt x="40943" y="66719"/>
                  </a:cubicBezTo>
                  <a:cubicBezTo>
                    <a:pt x="40404" y="67321"/>
                    <a:pt x="39824" y="67560"/>
                    <a:pt x="39246" y="67560"/>
                  </a:cubicBezTo>
                  <a:cubicBezTo>
                    <a:pt x="38715" y="67560"/>
                    <a:pt x="38186" y="67359"/>
                    <a:pt x="37691" y="67053"/>
                  </a:cubicBezTo>
                  <a:cubicBezTo>
                    <a:pt x="35928" y="65959"/>
                    <a:pt x="35016" y="63892"/>
                    <a:pt x="35411" y="61855"/>
                  </a:cubicBezTo>
                  <a:cubicBezTo>
                    <a:pt x="37934" y="47266"/>
                    <a:pt x="48725" y="35533"/>
                    <a:pt x="72433" y="22280"/>
                  </a:cubicBezTo>
                  <a:cubicBezTo>
                    <a:pt x="80032" y="18055"/>
                    <a:pt x="80488" y="12979"/>
                    <a:pt x="82433" y="7508"/>
                  </a:cubicBezTo>
                  <a:lnTo>
                    <a:pt x="82008" y="7204"/>
                  </a:lnTo>
                  <a:cubicBezTo>
                    <a:pt x="80367" y="8420"/>
                    <a:pt x="75594" y="17144"/>
                    <a:pt x="72069" y="20213"/>
                  </a:cubicBezTo>
                  <a:cubicBezTo>
                    <a:pt x="68208" y="23739"/>
                    <a:pt x="60305" y="25624"/>
                    <a:pt x="55928" y="27752"/>
                  </a:cubicBezTo>
                  <a:lnTo>
                    <a:pt x="55351" y="28025"/>
                  </a:lnTo>
                  <a:cubicBezTo>
                    <a:pt x="42988" y="32020"/>
                    <a:pt x="40333" y="46495"/>
                    <a:pt x="34015" y="46495"/>
                  </a:cubicBezTo>
                  <a:cubicBezTo>
                    <a:pt x="33699" y="46495"/>
                    <a:pt x="33375" y="46459"/>
                    <a:pt x="33040" y="46384"/>
                  </a:cubicBezTo>
                  <a:cubicBezTo>
                    <a:pt x="27660" y="45199"/>
                    <a:pt x="32949" y="28846"/>
                    <a:pt x="36202" y="24347"/>
                  </a:cubicBezTo>
                  <a:cubicBezTo>
                    <a:pt x="38512" y="20852"/>
                    <a:pt x="42159" y="17782"/>
                    <a:pt x="42980" y="13162"/>
                  </a:cubicBezTo>
                  <a:cubicBezTo>
                    <a:pt x="43071" y="12554"/>
                    <a:pt x="43527" y="12067"/>
                    <a:pt x="44104" y="11885"/>
                  </a:cubicBezTo>
                  <a:cubicBezTo>
                    <a:pt x="47630" y="10821"/>
                    <a:pt x="50396" y="7113"/>
                    <a:pt x="51886" y="3709"/>
                  </a:cubicBezTo>
                  <a:lnTo>
                    <a:pt x="51217" y="3405"/>
                  </a:lnTo>
                  <a:cubicBezTo>
                    <a:pt x="49880" y="5715"/>
                    <a:pt x="47782" y="8481"/>
                    <a:pt x="45351" y="9909"/>
                  </a:cubicBezTo>
                  <a:cubicBezTo>
                    <a:pt x="45082" y="10064"/>
                    <a:pt x="44794" y="10136"/>
                    <a:pt x="44511" y="10136"/>
                  </a:cubicBezTo>
                  <a:cubicBezTo>
                    <a:pt x="43740" y="10136"/>
                    <a:pt x="43014" y="9600"/>
                    <a:pt x="42858" y="8754"/>
                  </a:cubicBezTo>
                  <a:cubicBezTo>
                    <a:pt x="42159" y="5289"/>
                    <a:pt x="40062" y="1703"/>
                    <a:pt x="37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0"/>
            <p:cNvSpPr/>
            <p:nvPr/>
          </p:nvSpPr>
          <p:spPr>
            <a:xfrm>
              <a:off x="4773564" y="1752933"/>
              <a:ext cx="277277" cy="42388"/>
            </a:xfrm>
            <a:custGeom>
              <a:rect b="b" l="l" r="r" t="t"/>
              <a:pathLst>
                <a:path extrusionOk="0" fill="none" h="883" w="5776">
                  <a:moveTo>
                    <a:pt x="1" y="396"/>
                  </a:moveTo>
                  <a:cubicBezTo>
                    <a:pt x="1946" y="669"/>
                    <a:pt x="4469" y="882"/>
                    <a:pt x="5776" y="1"/>
                  </a:cubicBezTo>
                </a:path>
              </a:pathLst>
            </a:custGeom>
            <a:noFill/>
            <a:ln cap="flat" cmpd="sng" w="7600">
              <a:solidFill>
                <a:srgbClr val="FA2F2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0"/>
            <p:cNvSpPr/>
            <p:nvPr/>
          </p:nvSpPr>
          <p:spPr>
            <a:xfrm>
              <a:off x="1731325" y="1373175"/>
              <a:ext cx="2827879" cy="1819293"/>
            </a:xfrm>
            <a:custGeom>
              <a:rect b="b" l="l" r="r" t="t"/>
              <a:pathLst>
                <a:path extrusionOk="0" h="37898" w="58908">
                  <a:moveTo>
                    <a:pt x="40954" y="1"/>
                  </a:moveTo>
                  <a:cubicBezTo>
                    <a:pt x="40519" y="1"/>
                    <a:pt x="40079" y="33"/>
                    <a:pt x="39637" y="100"/>
                  </a:cubicBezTo>
                  <a:cubicBezTo>
                    <a:pt x="34804" y="830"/>
                    <a:pt x="31521" y="5419"/>
                    <a:pt x="32220" y="10283"/>
                  </a:cubicBezTo>
                  <a:lnTo>
                    <a:pt x="32889" y="15055"/>
                  </a:lnTo>
                  <a:cubicBezTo>
                    <a:pt x="33253" y="17638"/>
                    <a:pt x="31460" y="20009"/>
                    <a:pt x="28876" y="20374"/>
                  </a:cubicBezTo>
                  <a:cubicBezTo>
                    <a:pt x="28164" y="20472"/>
                    <a:pt x="27572" y="20553"/>
                    <a:pt x="27035" y="20553"/>
                  </a:cubicBezTo>
                  <a:cubicBezTo>
                    <a:pt x="25235" y="20553"/>
                    <a:pt x="24054" y="19636"/>
                    <a:pt x="21034" y="15328"/>
                  </a:cubicBezTo>
                  <a:cubicBezTo>
                    <a:pt x="18598" y="11862"/>
                    <a:pt x="15466" y="10848"/>
                    <a:pt x="12905" y="10848"/>
                  </a:cubicBezTo>
                  <a:cubicBezTo>
                    <a:pt x="11536" y="10848"/>
                    <a:pt x="10331" y="11138"/>
                    <a:pt x="9484" y="11498"/>
                  </a:cubicBezTo>
                  <a:cubicBezTo>
                    <a:pt x="4499" y="13231"/>
                    <a:pt x="2767" y="16392"/>
                    <a:pt x="1824" y="20617"/>
                  </a:cubicBezTo>
                  <a:cubicBezTo>
                    <a:pt x="791" y="25146"/>
                    <a:pt x="61" y="36727"/>
                    <a:pt x="61" y="36727"/>
                  </a:cubicBezTo>
                  <a:cubicBezTo>
                    <a:pt x="1" y="37274"/>
                    <a:pt x="365" y="37791"/>
                    <a:pt x="912" y="37882"/>
                  </a:cubicBezTo>
                  <a:cubicBezTo>
                    <a:pt x="974" y="37893"/>
                    <a:pt x="1036" y="37898"/>
                    <a:pt x="1098" y="37898"/>
                  </a:cubicBezTo>
                  <a:cubicBezTo>
                    <a:pt x="1554" y="37898"/>
                    <a:pt x="1994" y="37611"/>
                    <a:pt x="2128" y="37183"/>
                  </a:cubicBezTo>
                  <a:lnTo>
                    <a:pt x="6688" y="21590"/>
                  </a:lnTo>
                  <a:cubicBezTo>
                    <a:pt x="7843" y="18672"/>
                    <a:pt x="9788" y="17091"/>
                    <a:pt x="11490" y="16362"/>
                  </a:cubicBezTo>
                  <a:cubicBezTo>
                    <a:pt x="11703" y="16279"/>
                    <a:pt x="12224" y="16109"/>
                    <a:pt x="12904" y="16109"/>
                  </a:cubicBezTo>
                  <a:cubicBezTo>
                    <a:pt x="13973" y="16109"/>
                    <a:pt x="15436" y="16529"/>
                    <a:pt x="16718" y="18368"/>
                  </a:cubicBezTo>
                  <a:cubicBezTo>
                    <a:pt x="20784" y="24130"/>
                    <a:pt x="23254" y="25819"/>
                    <a:pt x="26949" y="25819"/>
                  </a:cubicBezTo>
                  <a:cubicBezTo>
                    <a:pt x="27756" y="25819"/>
                    <a:pt x="28622" y="25738"/>
                    <a:pt x="29576" y="25602"/>
                  </a:cubicBezTo>
                  <a:cubicBezTo>
                    <a:pt x="35047" y="24812"/>
                    <a:pt x="38846" y="19766"/>
                    <a:pt x="38086" y="14325"/>
                  </a:cubicBezTo>
                  <a:lnTo>
                    <a:pt x="37418" y="9462"/>
                  </a:lnTo>
                  <a:cubicBezTo>
                    <a:pt x="37114" y="7517"/>
                    <a:pt x="38390" y="5693"/>
                    <a:pt x="40336" y="5328"/>
                  </a:cubicBezTo>
                  <a:cubicBezTo>
                    <a:pt x="40552" y="5288"/>
                    <a:pt x="40766" y="5268"/>
                    <a:pt x="40978" y="5268"/>
                  </a:cubicBezTo>
                  <a:cubicBezTo>
                    <a:pt x="42674" y="5268"/>
                    <a:pt x="44172" y="6520"/>
                    <a:pt x="44469" y="8276"/>
                  </a:cubicBezTo>
                  <a:cubicBezTo>
                    <a:pt x="44942" y="11166"/>
                    <a:pt x="47345" y="13319"/>
                    <a:pt x="50192" y="13319"/>
                  </a:cubicBezTo>
                  <a:cubicBezTo>
                    <a:pt x="50459" y="13319"/>
                    <a:pt x="50731" y="13300"/>
                    <a:pt x="51005" y="13261"/>
                  </a:cubicBezTo>
                  <a:lnTo>
                    <a:pt x="58907" y="12137"/>
                  </a:lnTo>
                  <a:lnTo>
                    <a:pt x="58178" y="6939"/>
                  </a:lnTo>
                  <a:lnTo>
                    <a:pt x="50275" y="8033"/>
                  </a:lnTo>
                  <a:cubicBezTo>
                    <a:pt x="50243" y="8040"/>
                    <a:pt x="50211" y="8044"/>
                    <a:pt x="50180" y="8044"/>
                  </a:cubicBezTo>
                  <a:cubicBezTo>
                    <a:pt x="49941" y="8044"/>
                    <a:pt x="49724" y="7849"/>
                    <a:pt x="49698" y="7608"/>
                  </a:cubicBezTo>
                  <a:cubicBezTo>
                    <a:pt x="49062" y="3190"/>
                    <a:pt x="45267" y="1"/>
                    <a:pt x="40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0"/>
            <p:cNvSpPr/>
            <p:nvPr/>
          </p:nvSpPr>
          <p:spPr>
            <a:xfrm>
              <a:off x="4172413" y="1539220"/>
              <a:ext cx="871147" cy="423164"/>
            </a:xfrm>
            <a:custGeom>
              <a:rect b="b" l="l" r="r" t="t"/>
              <a:pathLst>
                <a:path extrusionOk="0" h="8815" w="18147">
                  <a:moveTo>
                    <a:pt x="16100" y="0"/>
                  </a:moveTo>
                  <a:cubicBezTo>
                    <a:pt x="15196" y="0"/>
                    <a:pt x="14128" y="1309"/>
                    <a:pt x="13001" y="1309"/>
                  </a:cubicBezTo>
                  <a:cubicBezTo>
                    <a:pt x="12763" y="1309"/>
                    <a:pt x="12523" y="1251"/>
                    <a:pt x="12280" y="1109"/>
                  </a:cubicBezTo>
                  <a:cubicBezTo>
                    <a:pt x="11378" y="583"/>
                    <a:pt x="10511" y="266"/>
                    <a:pt x="9642" y="266"/>
                  </a:cubicBezTo>
                  <a:cubicBezTo>
                    <a:pt x="9106" y="266"/>
                    <a:pt x="8570" y="387"/>
                    <a:pt x="8025" y="653"/>
                  </a:cubicBezTo>
                  <a:cubicBezTo>
                    <a:pt x="6596" y="1352"/>
                    <a:pt x="6627" y="3419"/>
                    <a:pt x="1156" y="4362"/>
                  </a:cubicBezTo>
                  <a:cubicBezTo>
                    <a:pt x="1" y="4544"/>
                    <a:pt x="4013" y="7280"/>
                    <a:pt x="5533" y="7979"/>
                  </a:cubicBezTo>
                  <a:cubicBezTo>
                    <a:pt x="6877" y="8581"/>
                    <a:pt x="8000" y="8815"/>
                    <a:pt x="8932" y="8815"/>
                  </a:cubicBezTo>
                  <a:cubicBezTo>
                    <a:pt x="11245" y="8815"/>
                    <a:pt x="12377" y="7373"/>
                    <a:pt x="12767" y="6550"/>
                  </a:cubicBezTo>
                  <a:cubicBezTo>
                    <a:pt x="13162" y="5699"/>
                    <a:pt x="15046" y="6185"/>
                    <a:pt x="14986" y="5760"/>
                  </a:cubicBezTo>
                  <a:cubicBezTo>
                    <a:pt x="14931" y="5267"/>
                    <a:pt x="14778" y="5021"/>
                    <a:pt x="13352" y="5021"/>
                  </a:cubicBezTo>
                  <a:cubicBezTo>
                    <a:pt x="13193" y="5021"/>
                    <a:pt x="13019" y="5024"/>
                    <a:pt x="12828" y="5030"/>
                  </a:cubicBezTo>
                  <a:cubicBezTo>
                    <a:pt x="14560" y="4787"/>
                    <a:pt x="18147" y="4149"/>
                    <a:pt x="17995" y="2963"/>
                  </a:cubicBezTo>
                  <a:cubicBezTo>
                    <a:pt x="17812" y="1808"/>
                    <a:pt x="17387" y="258"/>
                    <a:pt x="16262" y="15"/>
                  </a:cubicBezTo>
                  <a:cubicBezTo>
                    <a:pt x="16209" y="5"/>
                    <a:pt x="16155" y="0"/>
                    <a:pt x="16100" y="0"/>
                  </a:cubicBezTo>
                  <a:close/>
                </a:path>
              </a:pathLst>
            </a:custGeom>
            <a:solidFill>
              <a:srgbClr val="1A9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0"/>
            <p:cNvSpPr/>
            <p:nvPr/>
          </p:nvSpPr>
          <p:spPr>
            <a:xfrm>
              <a:off x="1794066" y="1547525"/>
              <a:ext cx="3249554" cy="1645659"/>
            </a:xfrm>
            <a:custGeom>
              <a:rect b="b" l="l" r="r" t="t"/>
              <a:pathLst>
                <a:path extrusionOk="0" h="34281" w="67692">
                  <a:moveTo>
                    <a:pt x="40725" y="0"/>
                  </a:moveTo>
                  <a:cubicBezTo>
                    <a:pt x="40424" y="0"/>
                    <a:pt x="40102" y="27"/>
                    <a:pt x="39758" y="85"/>
                  </a:cubicBezTo>
                  <a:cubicBezTo>
                    <a:pt x="36506" y="632"/>
                    <a:pt x="34074" y="1453"/>
                    <a:pt x="34560" y="5465"/>
                  </a:cubicBezTo>
                  <a:cubicBezTo>
                    <a:pt x="35077" y="9477"/>
                    <a:pt x="35138" y="17107"/>
                    <a:pt x="31703" y="18930"/>
                  </a:cubicBezTo>
                  <a:cubicBezTo>
                    <a:pt x="29774" y="19945"/>
                    <a:pt x="27735" y="20477"/>
                    <a:pt x="25961" y="20477"/>
                  </a:cubicBezTo>
                  <a:cubicBezTo>
                    <a:pt x="24493" y="20477"/>
                    <a:pt x="23206" y="20113"/>
                    <a:pt x="22311" y="19356"/>
                  </a:cubicBezTo>
                  <a:cubicBezTo>
                    <a:pt x="20366" y="17715"/>
                    <a:pt x="15958" y="11879"/>
                    <a:pt x="12554" y="11058"/>
                  </a:cubicBezTo>
                  <a:cubicBezTo>
                    <a:pt x="11943" y="10911"/>
                    <a:pt x="11342" y="10835"/>
                    <a:pt x="10758" y="10835"/>
                  </a:cubicBezTo>
                  <a:cubicBezTo>
                    <a:pt x="7826" y="10835"/>
                    <a:pt x="5295" y="12768"/>
                    <a:pt x="3800" y="17532"/>
                  </a:cubicBezTo>
                  <a:cubicBezTo>
                    <a:pt x="2189" y="22730"/>
                    <a:pt x="335" y="32456"/>
                    <a:pt x="1" y="34280"/>
                  </a:cubicBezTo>
                  <a:cubicBezTo>
                    <a:pt x="396" y="34219"/>
                    <a:pt x="730" y="33946"/>
                    <a:pt x="852" y="33551"/>
                  </a:cubicBezTo>
                  <a:lnTo>
                    <a:pt x="5411" y="17988"/>
                  </a:lnTo>
                  <a:cubicBezTo>
                    <a:pt x="6536" y="15070"/>
                    <a:pt x="8511" y="13459"/>
                    <a:pt x="10214" y="12760"/>
                  </a:cubicBezTo>
                  <a:cubicBezTo>
                    <a:pt x="10426" y="12666"/>
                    <a:pt x="10939" y="12494"/>
                    <a:pt x="11612" y="12494"/>
                  </a:cubicBezTo>
                  <a:cubicBezTo>
                    <a:pt x="12676" y="12494"/>
                    <a:pt x="14138" y="12923"/>
                    <a:pt x="15442" y="14766"/>
                  </a:cubicBezTo>
                  <a:cubicBezTo>
                    <a:pt x="19482" y="20503"/>
                    <a:pt x="21967" y="22187"/>
                    <a:pt x="25668" y="22187"/>
                  </a:cubicBezTo>
                  <a:cubicBezTo>
                    <a:pt x="26477" y="22187"/>
                    <a:pt x="27344" y="22106"/>
                    <a:pt x="28299" y="21970"/>
                  </a:cubicBezTo>
                  <a:cubicBezTo>
                    <a:pt x="33740" y="21180"/>
                    <a:pt x="37539" y="16134"/>
                    <a:pt x="36779" y="10693"/>
                  </a:cubicBezTo>
                  <a:lnTo>
                    <a:pt x="36111" y="5830"/>
                  </a:lnTo>
                  <a:cubicBezTo>
                    <a:pt x="35807" y="3885"/>
                    <a:pt x="37083" y="2061"/>
                    <a:pt x="39029" y="1696"/>
                  </a:cubicBezTo>
                  <a:cubicBezTo>
                    <a:pt x="39245" y="1656"/>
                    <a:pt x="39460" y="1636"/>
                    <a:pt x="39672" y="1636"/>
                  </a:cubicBezTo>
                  <a:cubicBezTo>
                    <a:pt x="41373" y="1636"/>
                    <a:pt x="42892" y="2888"/>
                    <a:pt x="43162" y="4644"/>
                  </a:cubicBezTo>
                  <a:cubicBezTo>
                    <a:pt x="43635" y="7534"/>
                    <a:pt x="46038" y="9687"/>
                    <a:pt x="48885" y="9687"/>
                  </a:cubicBezTo>
                  <a:cubicBezTo>
                    <a:pt x="49152" y="9687"/>
                    <a:pt x="49424" y="9668"/>
                    <a:pt x="49698" y="9629"/>
                  </a:cubicBezTo>
                  <a:lnTo>
                    <a:pt x="57388" y="8535"/>
                  </a:lnTo>
                  <a:cubicBezTo>
                    <a:pt x="57786" y="8606"/>
                    <a:pt x="58157" y="8638"/>
                    <a:pt x="58502" y="8638"/>
                  </a:cubicBezTo>
                  <a:cubicBezTo>
                    <a:pt x="60812" y="8638"/>
                    <a:pt x="61941" y="7197"/>
                    <a:pt x="62312" y="6377"/>
                  </a:cubicBezTo>
                  <a:cubicBezTo>
                    <a:pt x="62707" y="5526"/>
                    <a:pt x="64591" y="6012"/>
                    <a:pt x="64531" y="5587"/>
                  </a:cubicBezTo>
                  <a:cubicBezTo>
                    <a:pt x="64478" y="5109"/>
                    <a:pt x="64332" y="4840"/>
                    <a:pt x="63022" y="4840"/>
                  </a:cubicBezTo>
                  <a:cubicBezTo>
                    <a:pt x="62831" y="4840"/>
                    <a:pt x="62616" y="4846"/>
                    <a:pt x="62373" y="4857"/>
                  </a:cubicBezTo>
                  <a:cubicBezTo>
                    <a:pt x="64105" y="4614"/>
                    <a:pt x="67692" y="3976"/>
                    <a:pt x="67540" y="2790"/>
                  </a:cubicBezTo>
                  <a:lnTo>
                    <a:pt x="67540" y="2699"/>
                  </a:lnTo>
                  <a:cubicBezTo>
                    <a:pt x="67114" y="2912"/>
                    <a:pt x="66598" y="3094"/>
                    <a:pt x="66050" y="3368"/>
                  </a:cubicBezTo>
                  <a:cubicBezTo>
                    <a:pt x="64684" y="3976"/>
                    <a:pt x="63404" y="4149"/>
                    <a:pt x="62260" y="4149"/>
                  </a:cubicBezTo>
                  <a:cubicBezTo>
                    <a:pt x="60747" y="4149"/>
                    <a:pt x="59475" y="3846"/>
                    <a:pt x="58566" y="3846"/>
                  </a:cubicBezTo>
                  <a:cubicBezTo>
                    <a:pt x="58068" y="3846"/>
                    <a:pt x="57678" y="3937"/>
                    <a:pt x="57418" y="4219"/>
                  </a:cubicBezTo>
                  <a:cubicBezTo>
                    <a:pt x="56020" y="5739"/>
                    <a:pt x="59637" y="7107"/>
                    <a:pt x="56354" y="7593"/>
                  </a:cubicBezTo>
                  <a:cubicBezTo>
                    <a:pt x="54174" y="7939"/>
                    <a:pt x="51544" y="8149"/>
                    <a:pt x="49789" y="8149"/>
                  </a:cubicBezTo>
                  <a:cubicBezTo>
                    <a:pt x="48927" y="8149"/>
                    <a:pt x="48276" y="8098"/>
                    <a:pt x="47995" y="7988"/>
                  </a:cubicBezTo>
                  <a:cubicBezTo>
                    <a:pt x="45290" y="6955"/>
                    <a:pt x="45047" y="5465"/>
                    <a:pt x="44621" y="3368"/>
                  </a:cubicBezTo>
                  <a:cubicBezTo>
                    <a:pt x="44322" y="1927"/>
                    <a:pt x="43270" y="0"/>
                    <a:pt x="407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0"/>
            <p:cNvSpPr/>
            <p:nvPr/>
          </p:nvSpPr>
          <p:spPr>
            <a:xfrm>
              <a:off x="4052787" y="1800792"/>
              <a:ext cx="199941" cy="165857"/>
            </a:xfrm>
            <a:custGeom>
              <a:rect b="b" l="l" r="r" t="t"/>
              <a:pathLst>
                <a:path extrusionOk="0" h="3455" w="4165">
                  <a:moveTo>
                    <a:pt x="2883" y="1"/>
                  </a:moveTo>
                  <a:cubicBezTo>
                    <a:pt x="2845" y="1"/>
                    <a:pt x="2806" y="3"/>
                    <a:pt x="2766" y="7"/>
                  </a:cubicBezTo>
                  <a:lnTo>
                    <a:pt x="942" y="280"/>
                  </a:lnTo>
                  <a:cubicBezTo>
                    <a:pt x="395" y="341"/>
                    <a:pt x="0" y="888"/>
                    <a:pt x="61" y="1435"/>
                  </a:cubicBezTo>
                  <a:lnTo>
                    <a:pt x="213" y="2560"/>
                  </a:lnTo>
                  <a:cubicBezTo>
                    <a:pt x="295" y="3082"/>
                    <a:pt x="725" y="3455"/>
                    <a:pt x="1233" y="3455"/>
                  </a:cubicBezTo>
                  <a:cubicBezTo>
                    <a:pt x="1287" y="3455"/>
                    <a:pt x="1342" y="3450"/>
                    <a:pt x="1398" y="3441"/>
                  </a:cubicBezTo>
                  <a:lnTo>
                    <a:pt x="3222" y="3198"/>
                  </a:lnTo>
                  <a:cubicBezTo>
                    <a:pt x="3800" y="3107"/>
                    <a:pt x="4164" y="2590"/>
                    <a:pt x="4104" y="2013"/>
                  </a:cubicBezTo>
                  <a:lnTo>
                    <a:pt x="3952" y="888"/>
                  </a:lnTo>
                  <a:cubicBezTo>
                    <a:pt x="3867" y="378"/>
                    <a:pt x="3412" y="1"/>
                    <a:pt x="28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0"/>
            <p:cNvSpPr/>
            <p:nvPr/>
          </p:nvSpPr>
          <p:spPr>
            <a:xfrm>
              <a:off x="3882038" y="1602873"/>
              <a:ext cx="194132" cy="200997"/>
            </a:xfrm>
            <a:custGeom>
              <a:rect b="b" l="l" r="r" t="t"/>
              <a:pathLst>
                <a:path extrusionOk="0" h="4187" w="4044">
                  <a:moveTo>
                    <a:pt x="2219" y="0"/>
                  </a:moveTo>
                  <a:cubicBezTo>
                    <a:pt x="2107" y="0"/>
                    <a:pt x="1994" y="18"/>
                    <a:pt x="1885" y="57"/>
                  </a:cubicBezTo>
                  <a:lnTo>
                    <a:pt x="821" y="452"/>
                  </a:lnTo>
                  <a:cubicBezTo>
                    <a:pt x="274" y="665"/>
                    <a:pt x="1" y="1242"/>
                    <a:pt x="214" y="1789"/>
                  </a:cubicBezTo>
                  <a:lnTo>
                    <a:pt x="852" y="3522"/>
                  </a:lnTo>
                  <a:cubicBezTo>
                    <a:pt x="1020" y="3930"/>
                    <a:pt x="1415" y="4186"/>
                    <a:pt x="1844" y="4186"/>
                  </a:cubicBezTo>
                  <a:cubicBezTo>
                    <a:pt x="1958" y="4186"/>
                    <a:pt x="2074" y="4168"/>
                    <a:pt x="2189" y="4130"/>
                  </a:cubicBezTo>
                  <a:lnTo>
                    <a:pt x="3253" y="3735"/>
                  </a:lnTo>
                  <a:cubicBezTo>
                    <a:pt x="3770" y="3522"/>
                    <a:pt x="4043" y="2944"/>
                    <a:pt x="3861" y="2397"/>
                  </a:cubicBezTo>
                  <a:lnTo>
                    <a:pt x="3223" y="665"/>
                  </a:lnTo>
                  <a:cubicBezTo>
                    <a:pt x="3055" y="257"/>
                    <a:pt x="2640" y="0"/>
                    <a:pt x="2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0"/>
            <p:cNvSpPr/>
            <p:nvPr/>
          </p:nvSpPr>
          <p:spPr>
            <a:xfrm>
              <a:off x="3682150" y="1433756"/>
              <a:ext cx="213094" cy="178963"/>
            </a:xfrm>
            <a:custGeom>
              <a:rect b="b" l="l" r="r" t="t"/>
              <a:pathLst>
                <a:path extrusionOk="0" h="3728" w="4439">
                  <a:moveTo>
                    <a:pt x="1531" y="1"/>
                  </a:moveTo>
                  <a:cubicBezTo>
                    <a:pt x="1095" y="1"/>
                    <a:pt x="694" y="283"/>
                    <a:pt x="548" y="723"/>
                  </a:cubicBezTo>
                  <a:lnTo>
                    <a:pt x="183" y="1786"/>
                  </a:lnTo>
                  <a:cubicBezTo>
                    <a:pt x="1" y="2334"/>
                    <a:pt x="305" y="2911"/>
                    <a:pt x="852" y="3093"/>
                  </a:cubicBezTo>
                  <a:lnTo>
                    <a:pt x="2584" y="3671"/>
                  </a:lnTo>
                  <a:cubicBezTo>
                    <a:pt x="2698" y="3709"/>
                    <a:pt x="2814" y="3727"/>
                    <a:pt x="2927" y="3727"/>
                  </a:cubicBezTo>
                  <a:cubicBezTo>
                    <a:pt x="3355" y="3727"/>
                    <a:pt x="3747" y="3466"/>
                    <a:pt x="3891" y="3033"/>
                  </a:cubicBezTo>
                  <a:lnTo>
                    <a:pt x="4256" y="1969"/>
                  </a:lnTo>
                  <a:cubicBezTo>
                    <a:pt x="4438" y="1422"/>
                    <a:pt x="4134" y="814"/>
                    <a:pt x="3618" y="631"/>
                  </a:cubicBezTo>
                  <a:lnTo>
                    <a:pt x="1855" y="54"/>
                  </a:lnTo>
                  <a:cubicBezTo>
                    <a:pt x="1747" y="18"/>
                    <a:pt x="1638" y="1"/>
                    <a:pt x="15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0"/>
            <p:cNvSpPr/>
            <p:nvPr/>
          </p:nvSpPr>
          <p:spPr>
            <a:xfrm>
              <a:off x="3403488" y="1479503"/>
              <a:ext cx="215974" cy="196772"/>
            </a:xfrm>
            <a:custGeom>
              <a:rect b="b" l="l" r="r" t="t"/>
              <a:pathLst>
                <a:path extrusionOk="0" h="4099" w="4499">
                  <a:moveTo>
                    <a:pt x="2618" y="0"/>
                  </a:moveTo>
                  <a:cubicBezTo>
                    <a:pt x="2393" y="0"/>
                    <a:pt x="2166" y="73"/>
                    <a:pt x="1976" y="226"/>
                  </a:cubicBezTo>
                  <a:lnTo>
                    <a:pt x="547" y="1350"/>
                  </a:lnTo>
                  <a:cubicBezTo>
                    <a:pt x="91" y="1715"/>
                    <a:pt x="0" y="2353"/>
                    <a:pt x="365" y="2809"/>
                  </a:cubicBezTo>
                  <a:lnTo>
                    <a:pt x="1064" y="3691"/>
                  </a:lnTo>
                  <a:cubicBezTo>
                    <a:pt x="1276" y="3956"/>
                    <a:pt x="1582" y="4098"/>
                    <a:pt x="1890" y="4098"/>
                  </a:cubicBezTo>
                  <a:cubicBezTo>
                    <a:pt x="2110" y="4098"/>
                    <a:pt x="2333" y="4025"/>
                    <a:pt x="2523" y="3873"/>
                  </a:cubicBezTo>
                  <a:lnTo>
                    <a:pt x="3951" y="2748"/>
                  </a:lnTo>
                  <a:cubicBezTo>
                    <a:pt x="4407" y="2384"/>
                    <a:pt x="4499" y="1745"/>
                    <a:pt x="4134" y="1289"/>
                  </a:cubicBezTo>
                  <a:lnTo>
                    <a:pt x="3435" y="408"/>
                  </a:lnTo>
                  <a:cubicBezTo>
                    <a:pt x="3240" y="142"/>
                    <a:pt x="2932" y="0"/>
                    <a:pt x="26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0"/>
            <p:cNvSpPr/>
            <p:nvPr/>
          </p:nvSpPr>
          <p:spPr>
            <a:xfrm>
              <a:off x="3323226" y="1735363"/>
              <a:ext cx="160529" cy="189860"/>
            </a:xfrm>
            <a:custGeom>
              <a:rect b="b" l="l" r="r" t="t"/>
              <a:pathLst>
                <a:path extrusionOk="0" h="3955" w="3344">
                  <a:moveTo>
                    <a:pt x="2216" y="0"/>
                  </a:moveTo>
                  <a:cubicBezTo>
                    <a:pt x="2197" y="0"/>
                    <a:pt x="2178" y="1"/>
                    <a:pt x="2158" y="2"/>
                  </a:cubicBezTo>
                  <a:lnTo>
                    <a:pt x="1034" y="32"/>
                  </a:lnTo>
                  <a:cubicBezTo>
                    <a:pt x="456" y="63"/>
                    <a:pt x="0" y="549"/>
                    <a:pt x="31" y="1127"/>
                  </a:cubicBezTo>
                  <a:lnTo>
                    <a:pt x="122" y="2950"/>
                  </a:lnTo>
                  <a:cubicBezTo>
                    <a:pt x="151" y="3510"/>
                    <a:pt x="608" y="3955"/>
                    <a:pt x="1162" y="3955"/>
                  </a:cubicBezTo>
                  <a:cubicBezTo>
                    <a:pt x="1180" y="3955"/>
                    <a:pt x="1198" y="3954"/>
                    <a:pt x="1216" y="3953"/>
                  </a:cubicBezTo>
                  <a:lnTo>
                    <a:pt x="2341" y="3893"/>
                  </a:lnTo>
                  <a:cubicBezTo>
                    <a:pt x="2918" y="3862"/>
                    <a:pt x="3344" y="3376"/>
                    <a:pt x="3313" y="2829"/>
                  </a:cubicBezTo>
                  <a:lnTo>
                    <a:pt x="3253" y="975"/>
                  </a:lnTo>
                  <a:cubicBezTo>
                    <a:pt x="3223" y="417"/>
                    <a:pt x="2768" y="0"/>
                    <a:pt x="22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0"/>
            <p:cNvSpPr/>
            <p:nvPr/>
          </p:nvSpPr>
          <p:spPr>
            <a:xfrm>
              <a:off x="3358221" y="2028666"/>
              <a:ext cx="160577" cy="189860"/>
            </a:xfrm>
            <a:custGeom>
              <a:rect b="b" l="l" r="r" t="t"/>
              <a:pathLst>
                <a:path extrusionOk="0" h="3955" w="3345">
                  <a:moveTo>
                    <a:pt x="2183" y="0"/>
                  </a:moveTo>
                  <a:cubicBezTo>
                    <a:pt x="2165" y="0"/>
                    <a:pt x="2147" y="1"/>
                    <a:pt x="2128" y="1"/>
                  </a:cubicBezTo>
                  <a:lnTo>
                    <a:pt x="1004" y="62"/>
                  </a:lnTo>
                  <a:cubicBezTo>
                    <a:pt x="426" y="93"/>
                    <a:pt x="1" y="579"/>
                    <a:pt x="31" y="1126"/>
                  </a:cubicBezTo>
                  <a:lnTo>
                    <a:pt x="122" y="2980"/>
                  </a:lnTo>
                  <a:cubicBezTo>
                    <a:pt x="152" y="3538"/>
                    <a:pt x="578" y="3954"/>
                    <a:pt x="1128" y="3954"/>
                  </a:cubicBezTo>
                  <a:cubicBezTo>
                    <a:pt x="1147" y="3954"/>
                    <a:pt x="1167" y="3954"/>
                    <a:pt x="1186" y="3953"/>
                  </a:cubicBezTo>
                  <a:lnTo>
                    <a:pt x="2311" y="3923"/>
                  </a:lnTo>
                  <a:cubicBezTo>
                    <a:pt x="2888" y="3892"/>
                    <a:pt x="3344" y="3406"/>
                    <a:pt x="3314" y="2828"/>
                  </a:cubicBezTo>
                  <a:lnTo>
                    <a:pt x="3223" y="1005"/>
                  </a:lnTo>
                  <a:cubicBezTo>
                    <a:pt x="3193" y="445"/>
                    <a:pt x="2736" y="0"/>
                    <a:pt x="2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0"/>
            <p:cNvSpPr/>
            <p:nvPr/>
          </p:nvSpPr>
          <p:spPr>
            <a:xfrm>
              <a:off x="3224002" y="2275838"/>
              <a:ext cx="210166" cy="200325"/>
            </a:xfrm>
            <a:custGeom>
              <a:rect b="b" l="l" r="r" t="t"/>
              <a:pathLst>
                <a:path extrusionOk="0" h="4173" w="4378">
                  <a:moveTo>
                    <a:pt x="2405" y="1"/>
                  </a:moveTo>
                  <a:cubicBezTo>
                    <a:pt x="2138" y="1"/>
                    <a:pt x="1873" y="107"/>
                    <a:pt x="1672" y="324"/>
                  </a:cubicBezTo>
                  <a:lnTo>
                    <a:pt x="395" y="1631"/>
                  </a:lnTo>
                  <a:cubicBezTo>
                    <a:pt x="0" y="2056"/>
                    <a:pt x="0" y="2725"/>
                    <a:pt x="426" y="3120"/>
                  </a:cubicBezTo>
                  <a:lnTo>
                    <a:pt x="1247" y="3880"/>
                  </a:lnTo>
                  <a:cubicBezTo>
                    <a:pt x="1440" y="4074"/>
                    <a:pt x="1700" y="4173"/>
                    <a:pt x="1961" y="4173"/>
                  </a:cubicBezTo>
                  <a:cubicBezTo>
                    <a:pt x="2232" y="4173"/>
                    <a:pt x="2504" y="4066"/>
                    <a:pt x="2706" y="3850"/>
                  </a:cubicBezTo>
                  <a:lnTo>
                    <a:pt x="3982" y="2543"/>
                  </a:lnTo>
                  <a:cubicBezTo>
                    <a:pt x="4377" y="2117"/>
                    <a:pt x="4347" y="1479"/>
                    <a:pt x="3952" y="1084"/>
                  </a:cubicBezTo>
                  <a:lnTo>
                    <a:pt x="3131" y="293"/>
                  </a:lnTo>
                  <a:cubicBezTo>
                    <a:pt x="2922" y="99"/>
                    <a:pt x="2662" y="1"/>
                    <a:pt x="2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0"/>
            <p:cNvSpPr/>
            <p:nvPr/>
          </p:nvSpPr>
          <p:spPr>
            <a:xfrm>
              <a:off x="2888408" y="2399064"/>
              <a:ext cx="198501" cy="162593"/>
            </a:xfrm>
            <a:custGeom>
              <a:rect b="b" l="l" r="r" t="t"/>
              <a:pathLst>
                <a:path extrusionOk="0" h="3387" w="4135">
                  <a:moveTo>
                    <a:pt x="1203" y="0"/>
                  </a:moveTo>
                  <a:cubicBezTo>
                    <a:pt x="696" y="0"/>
                    <a:pt x="240" y="406"/>
                    <a:pt x="183" y="918"/>
                  </a:cubicBezTo>
                  <a:lnTo>
                    <a:pt x="61" y="2042"/>
                  </a:lnTo>
                  <a:cubicBezTo>
                    <a:pt x="0" y="2620"/>
                    <a:pt x="426" y="3137"/>
                    <a:pt x="973" y="3197"/>
                  </a:cubicBezTo>
                  <a:lnTo>
                    <a:pt x="2797" y="3380"/>
                  </a:lnTo>
                  <a:cubicBezTo>
                    <a:pt x="2836" y="3384"/>
                    <a:pt x="2875" y="3386"/>
                    <a:pt x="2914" y="3386"/>
                  </a:cubicBezTo>
                  <a:cubicBezTo>
                    <a:pt x="3442" y="3386"/>
                    <a:pt x="3895" y="3006"/>
                    <a:pt x="3952" y="2468"/>
                  </a:cubicBezTo>
                  <a:lnTo>
                    <a:pt x="4073" y="1343"/>
                  </a:lnTo>
                  <a:cubicBezTo>
                    <a:pt x="4134" y="766"/>
                    <a:pt x="3709" y="249"/>
                    <a:pt x="3131" y="188"/>
                  </a:cubicBezTo>
                  <a:lnTo>
                    <a:pt x="1307" y="6"/>
                  </a:lnTo>
                  <a:cubicBezTo>
                    <a:pt x="1272" y="2"/>
                    <a:pt x="1237" y="0"/>
                    <a:pt x="12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0"/>
            <p:cNvSpPr/>
            <p:nvPr/>
          </p:nvSpPr>
          <p:spPr>
            <a:xfrm>
              <a:off x="2634516" y="2209209"/>
              <a:ext cx="210166" cy="201429"/>
            </a:xfrm>
            <a:custGeom>
              <a:rect b="b" l="l" r="r" t="t"/>
              <a:pathLst>
                <a:path extrusionOk="0" h="4196" w="4378">
                  <a:moveTo>
                    <a:pt x="1988" y="0"/>
                  </a:moveTo>
                  <a:cubicBezTo>
                    <a:pt x="1746" y="0"/>
                    <a:pt x="1504" y="84"/>
                    <a:pt x="1307" y="253"/>
                  </a:cubicBezTo>
                  <a:lnTo>
                    <a:pt x="456" y="1013"/>
                  </a:lnTo>
                  <a:cubicBezTo>
                    <a:pt x="31" y="1377"/>
                    <a:pt x="0" y="2046"/>
                    <a:pt x="365" y="2472"/>
                  </a:cubicBezTo>
                  <a:lnTo>
                    <a:pt x="1581" y="3839"/>
                  </a:lnTo>
                  <a:cubicBezTo>
                    <a:pt x="1797" y="4072"/>
                    <a:pt x="2085" y="4195"/>
                    <a:pt x="2372" y="4195"/>
                  </a:cubicBezTo>
                  <a:cubicBezTo>
                    <a:pt x="2610" y="4195"/>
                    <a:pt x="2847" y="4110"/>
                    <a:pt x="3040" y="3931"/>
                  </a:cubicBezTo>
                  <a:lnTo>
                    <a:pt x="3891" y="3171"/>
                  </a:lnTo>
                  <a:cubicBezTo>
                    <a:pt x="4317" y="2806"/>
                    <a:pt x="4377" y="2137"/>
                    <a:pt x="3982" y="1712"/>
                  </a:cubicBezTo>
                  <a:lnTo>
                    <a:pt x="2766" y="344"/>
                  </a:lnTo>
                  <a:cubicBezTo>
                    <a:pt x="2554" y="115"/>
                    <a:pt x="2270" y="0"/>
                    <a:pt x="19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0"/>
            <p:cNvSpPr/>
            <p:nvPr/>
          </p:nvSpPr>
          <p:spPr>
            <a:xfrm>
              <a:off x="2447733" y="1990695"/>
              <a:ext cx="210166" cy="201957"/>
            </a:xfrm>
            <a:custGeom>
              <a:rect b="b" l="l" r="r" t="t"/>
              <a:pathLst>
                <a:path extrusionOk="0" h="4207" w="4378">
                  <a:moveTo>
                    <a:pt x="2003" y="1"/>
                  </a:moveTo>
                  <a:cubicBezTo>
                    <a:pt x="1755" y="1"/>
                    <a:pt x="1505" y="92"/>
                    <a:pt x="1308" y="276"/>
                  </a:cubicBezTo>
                  <a:lnTo>
                    <a:pt x="457" y="1005"/>
                  </a:lnTo>
                  <a:cubicBezTo>
                    <a:pt x="31" y="1400"/>
                    <a:pt x="1" y="2039"/>
                    <a:pt x="366" y="2495"/>
                  </a:cubicBezTo>
                  <a:lnTo>
                    <a:pt x="1581" y="3862"/>
                  </a:lnTo>
                  <a:cubicBezTo>
                    <a:pt x="1794" y="4092"/>
                    <a:pt x="2077" y="4206"/>
                    <a:pt x="2365" y="4206"/>
                  </a:cubicBezTo>
                  <a:cubicBezTo>
                    <a:pt x="2611" y="4206"/>
                    <a:pt x="2860" y="4122"/>
                    <a:pt x="3071" y="3954"/>
                  </a:cubicBezTo>
                  <a:lnTo>
                    <a:pt x="3891" y="3194"/>
                  </a:lnTo>
                  <a:cubicBezTo>
                    <a:pt x="4317" y="2799"/>
                    <a:pt x="4378" y="2160"/>
                    <a:pt x="3983" y="1735"/>
                  </a:cubicBezTo>
                  <a:lnTo>
                    <a:pt x="2767" y="367"/>
                  </a:lnTo>
                  <a:cubicBezTo>
                    <a:pt x="2571" y="123"/>
                    <a:pt x="2289" y="1"/>
                    <a:pt x="20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0"/>
            <p:cNvSpPr/>
            <p:nvPr/>
          </p:nvSpPr>
          <p:spPr>
            <a:xfrm>
              <a:off x="2173440" y="1923922"/>
              <a:ext cx="208726" cy="173730"/>
            </a:xfrm>
            <a:custGeom>
              <a:rect b="b" l="l" r="r" t="t"/>
              <a:pathLst>
                <a:path extrusionOk="0" h="3619" w="4348">
                  <a:moveTo>
                    <a:pt x="2903" y="0"/>
                  </a:moveTo>
                  <a:cubicBezTo>
                    <a:pt x="2827" y="0"/>
                    <a:pt x="2751" y="9"/>
                    <a:pt x="2675" y="25"/>
                  </a:cubicBezTo>
                  <a:lnTo>
                    <a:pt x="882" y="481"/>
                  </a:lnTo>
                  <a:cubicBezTo>
                    <a:pt x="335" y="633"/>
                    <a:pt x="0" y="1211"/>
                    <a:pt x="152" y="1758"/>
                  </a:cubicBezTo>
                  <a:lnTo>
                    <a:pt x="426" y="2852"/>
                  </a:lnTo>
                  <a:cubicBezTo>
                    <a:pt x="553" y="3310"/>
                    <a:pt x="956" y="3618"/>
                    <a:pt x="1423" y="3618"/>
                  </a:cubicBezTo>
                  <a:cubicBezTo>
                    <a:pt x="1514" y="3618"/>
                    <a:pt x="1608" y="3607"/>
                    <a:pt x="1703" y="3582"/>
                  </a:cubicBezTo>
                  <a:lnTo>
                    <a:pt x="3466" y="3126"/>
                  </a:lnTo>
                  <a:cubicBezTo>
                    <a:pt x="4013" y="3004"/>
                    <a:pt x="4347" y="2427"/>
                    <a:pt x="4225" y="1880"/>
                  </a:cubicBezTo>
                  <a:lnTo>
                    <a:pt x="3921" y="785"/>
                  </a:lnTo>
                  <a:cubicBezTo>
                    <a:pt x="3817" y="314"/>
                    <a:pt x="3374" y="0"/>
                    <a:pt x="29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0"/>
            <p:cNvSpPr/>
            <p:nvPr/>
          </p:nvSpPr>
          <p:spPr>
            <a:xfrm>
              <a:off x="1916620" y="2065629"/>
              <a:ext cx="210166" cy="202005"/>
            </a:xfrm>
            <a:custGeom>
              <a:rect b="b" l="l" r="r" t="t"/>
              <a:pathLst>
                <a:path extrusionOk="0" h="4208" w="4378">
                  <a:moveTo>
                    <a:pt x="2347" y="0"/>
                  </a:moveTo>
                  <a:cubicBezTo>
                    <a:pt x="2055" y="0"/>
                    <a:pt x="1767" y="124"/>
                    <a:pt x="1551" y="356"/>
                  </a:cubicBezTo>
                  <a:lnTo>
                    <a:pt x="366" y="1754"/>
                  </a:lnTo>
                  <a:cubicBezTo>
                    <a:pt x="1" y="2210"/>
                    <a:pt x="62" y="2849"/>
                    <a:pt x="487" y="3213"/>
                  </a:cubicBezTo>
                  <a:lnTo>
                    <a:pt x="1338" y="3943"/>
                  </a:lnTo>
                  <a:cubicBezTo>
                    <a:pt x="1531" y="4122"/>
                    <a:pt x="1775" y="4208"/>
                    <a:pt x="2017" y="4208"/>
                  </a:cubicBezTo>
                  <a:cubicBezTo>
                    <a:pt x="2308" y="4208"/>
                    <a:pt x="2598" y="4084"/>
                    <a:pt x="2797" y="3852"/>
                  </a:cubicBezTo>
                  <a:lnTo>
                    <a:pt x="3983" y="2453"/>
                  </a:lnTo>
                  <a:cubicBezTo>
                    <a:pt x="4378" y="1997"/>
                    <a:pt x="4317" y="1359"/>
                    <a:pt x="3891" y="994"/>
                  </a:cubicBezTo>
                  <a:lnTo>
                    <a:pt x="3040" y="265"/>
                  </a:lnTo>
                  <a:cubicBezTo>
                    <a:pt x="2833" y="86"/>
                    <a:pt x="2589" y="0"/>
                    <a:pt x="2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0"/>
            <p:cNvSpPr/>
            <p:nvPr/>
          </p:nvSpPr>
          <p:spPr>
            <a:xfrm>
              <a:off x="1865544" y="2376166"/>
              <a:ext cx="148912" cy="157264"/>
            </a:xfrm>
            <a:custGeom>
              <a:rect b="b" l="l" r="r" t="t"/>
              <a:pathLst>
                <a:path extrusionOk="0" h="3276" w="3102">
                  <a:moveTo>
                    <a:pt x="1481" y="0"/>
                  </a:moveTo>
                  <a:cubicBezTo>
                    <a:pt x="1003" y="0"/>
                    <a:pt x="586" y="290"/>
                    <a:pt x="457" y="757"/>
                  </a:cubicBezTo>
                  <a:lnTo>
                    <a:pt x="153" y="1820"/>
                  </a:lnTo>
                  <a:cubicBezTo>
                    <a:pt x="1" y="2398"/>
                    <a:pt x="335" y="2945"/>
                    <a:pt x="882" y="3097"/>
                  </a:cubicBezTo>
                  <a:lnTo>
                    <a:pt x="1399" y="3249"/>
                  </a:lnTo>
                  <a:cubicBezTo>
                    <a:pt x="1480" y="3267"/>
                    <a:pt x="1561" y="3276"/>
                    <a:pt x="1642" y="3276"/>
                  </a:cubicBezTo>
                  <a:cubicBezTo>
                    <a:pt x="2107" y="3276"/>
                    <a:pt x="2546" y="2986"/>
                    <a:pt x="2676" y="2519"/>
                  </a:cubicBezTo>
                  <a:lnTo>
                    <a:pt x="2949" y="1456"/>
                  </a:lnTo>
                  <a:cubicBezTo>
                    <a:pt x="3101" y="908"/>
                    <a:pt x="2797" y="331"/>
                    <a:pt x="2220" y="179"/>
                  </a:cubicBezTo>
                  <a:lnTo>
                    <a:pt x="1733" y="27"/>
                  </a:lnTo>
                  <a:cubicBezTo>
                    <a:pt x="1648" y="9"/>
                    <a:pt x="1564" y="0"/>
                    <a:pt x="14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0"/>
            <p:cNvSpPr/>
            <p:nvPr/>
          </p:nvSpPr>
          <p:spPr>
            <a:xfrm>
              <a:off x="1814516" y="2629962"/>
              <a:ext cx="103643" cy="119532"/>
            </a:xfrm>
            <a:custGeom>
              <a:rect b="b" l="l" r="r" t="t"/>
              <a:pathLst>
                <a:path extrusionOk="0" h="2490" w="2159">
                  <a:moveTo>
                    <a:pt x="1197" y="0"/>
                  </a:moveTo>
                  <a:cubicBezTo>
                    <a:pt x="796" y="0"/>
                    <a:pt x="437" y="259"/>
                    <a:pt x="334" y="667"/>
                  </a:cubicBezTo>
                  <a:lnTo>
                    <a:pt x="122" y="1366"/>
                  </a:lnTo>
                  <a:cubicBezTo>
                    <a:pt x="0" y="1853"/>
                    <a:pt x="274" y="2339"/>
                    <a:pt x="760" y="2460"/>
                  </a:cubicBezTo>
                  <a:cubicBezTo>
                    <a:pt x="833" y="2480"/>
                    <a:pt x="907" y="2489"/>
                    <a:pt x="981" y="2489"/>
                  </a:cubicBezTo>
                  <a:cubicBezTo>
                    <a:pt x="1364" y="2489"/>
                    <a:pt x="1727" y="2235"/>
                    <a:pt x="1854" y="1853"/>
                  </a:cubicBezTo>
                  <a:lnTo>
                    <a:pt x="2037" y="1123"/>
                  </a:lnTo>
                  <a:cubicBezTo>
                    <a:pt x="2158" y="667"/>
                    <a:pt x="1885" y="181"/>
                    <a:pt x="1429" y="29"/>
                  </a:cubicBezTo>
                  <a:cubicBezTo>
                    <a:pt x="1351" y="9"/>
                    <a:pt x="1273" y="0"/>
                    <a:pt x="11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0"/>
            <p:cNvSpPr/>
            <p:nvPr/>
          </p:nvSpPr>
          <p:spPr>
            <a:xfrm>
              <a:off x="2347070" y="1894496"/>
              <a:ext cx="173682" cy="77768"/>
            </a:xfrm>
            <a:custGeom>
              <a:rect b="b" l="l" r="r" t="t"/>
              <a:pathLst>
                <a:path extrusionOk="0" h="1620" w="3618">
                  <a:moveTo>
                    <a:pt x="1" y="0"/>
                  </a:moveTo>
                  <a:cubicBezTo>
                    <a:pt x="61" y="152"/>
                    <a:pt x="183" y="304"/>
                    <a:pt x="335" y="395"/>
                  </a:cubicBezTo>
                  <a:lnTo>
                    <a:pt x="1855" y="1429"/>
                  </a:lnTo>
                  <a:cubicBezTo>
                    <a:pt x="2031" y="1558"/>
                    <a:pt x="2234" y="1619"/>
                    <a:pt x="2437" y="1619"/>
                  </a:cubicBezTo>
                  <a:cubicBezTo>
                    <a:pt x="2759" y="1619"/>
                    <a:pt x="3078" y="1465"/>
                    <a:pt x="3283" y="1186"/>
                  </a:cubicBezTo>
                  <a:lnTo>
                    <a:pt x="3618" y="699"/>
                  </a:lnTo>
                  <a:cubicBezTo>
                    <a:pt x="2463" y="213"/>
                    <a:pt x="1216"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0"/>
            <p:cNvSpPr/>
            <p:nvPr/>
          </p:nvSpPr>
          <p:spPr>
            <a:xfrm>
              <a:off x="3008033" y="2326386"/>
              <a:ext cx="188276" cy="97450"/>
            </a:xfrm>
            <a:custGeom>
              <a:rect b="b" l="l" r="r" t="t"/>
              <a:pathLst>
                <a:path extrusionOk="0" h="2030" w="3922">
                  <a:moveTo>
                    <a:pt x="3922" y="0"/>
                  </a:moveTo>
                  <a:cubicBezTo>
                    <a:pt x="3405" y="274"/>
                    <a:pt x="2858" y="456"/>
                    <a:pt x="2280" y="517"/>
                  </a:cubicBezTo>
                  <a:cubicBezTo>
                    <a:pt x="1647" y="644"/>
                    <a:pt x="1014" y="707"/>
                    <a:pt x="381" y="707"/>
                  </a:cubicBezTo>
                  <a:cubicBezTo>
                    <a:pt x="254" y="707"/>
                    <a:pt x="127" y="704"/>
                    <a:pt x="1" y="699"/>
                  </a:cubicBezTo>
                  <a:lnTo>
                    <a:pt x="1" y="699"/>
                  </a:lnTo>
                  <a:cubicBezTo>
                    <a:pt x="31" y="730"/>
                    <a:pt x="92" y="760"/>
                    <a:pt x="122" y="790"/>
                  </a:cubicBezTo>
                  <a:lnTo>
                    <a:pt x="1642" y="1854"/>
                  </a:lnTo>
                  <a:cubicBezTo>
                    <a:pt x="1818" y="1971"/>
                    <a:pt x="2024" y="2030"/>
                    <a:pt x="2230" y="2030"/>
                  </a:cubicBezTo>
                  <a:cubicBezTo>
                    <a:pt x="2559" y="2030"/>
                    <a:pt x="2884" y="1880"/>
                    <a:pt x="3071" y="1581"/>
                  </a:cubicBezTo>
                  <a:lnTo>
                    <a:pt x="3739" y="638"/>
                  </a:lnTo>
                  <a:cubicBezTo>
                    <a:pt x="3861" y="456"/>
                    <a:pt x="3922" y="213"/>
                    <a:pt x="39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p:nvPr/>
          </p:nvSpPr>
          <p:spPr>
            <a:xfrm>
              <a:off x="1820324" y="2219866"/>
              <a:ext cx="81753" cy="143055"/>
            </a:xfrm>
            <a:custGeom>
              <a:rect b="b" l="l" r="r" t="t"/>
              <a:pathLst>
                <a:path extrusionOk="0" h="2980" w="1703">
                  <a:moveTo>
                    <a:pt x="913" y="0"/>
                  </a:moveTo>
                  <a:cubicBezTo>
                    <a:pt x="517" y="973"/>
                    <a:pt x="213" y="1976"/>
                    <a:pt x="1" y="2979"/>
                  </a:cubicBezTo>
                  <a:cubicBezTo>
                    <a:pt x="305" y="2949"/>
                    <a:pt x="578" y="2797"/>
                    <a:pt x="761" y="2554"/>
                  </a:cubicBezTo>
                  <a:lnTo>
                    <a:pt x="1399" y="1611"/>
                  </a:lnTo>
                  <a:cubicBezTo>
                    <a:pt x="1703" y="1125"/>
                    <a:pt x="1612" y="487"/>
                    <a:pt x="1125" y="152"/>
                  </a:cubicBezTo>
                  <a:lnTo>
                    <a:pt x="9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a:off x="3282375" y="1585159"/>
              <a:ext cx="87561" cy="137198"/>
            </a:xfrm>
            <a:custGeom>
              <a:rect b="b" l="l" r="r" t="t"/>
              <a:pathLst>
                <a:path extrusionOk="0" h="2858" w="1824">
                  <a:moveTo>
                    <a:pt x="1064" y="0"/>
                  </a:moveTo>
                  <a:cubicBezTo>
                    <a:pt x="547" y="882"/>
                    <a:pt x="183" y="1854"/>
                    <a:pt x="0" y="2857"/>
                  </a:cubicBezTo>
                  <a:cubicBezTo>
                    <a:pt x="91" y="2827"/>
                    <a:pt x="183" y="2797"/>
                    <a:pt x="274" y="2736"/>
                  </a:cubicBezTo>
                  <a:lnTo>
                    <a:pt x="1216" y="2098"/>
                  </a:lnTo>
                  <a:cubicBezTo>
                    <a:pt x="1702" y="1794"/>
                    <a:pt x="1824" y="1155"/>
                    <a:pt x="1520" y="669"/>
                  </a:cubicBezTo>
                  <a:lnTo>
                    <a:pt x="106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a:off x="3542075" y="1373559"/>
              <a:ext cx="163457" cy="80744"/>
            </a:xfrm>
            <a:custGeom>
              <a:rect b="b" l="l" r="r" t="t"/>
              <a:pathLst>
                <a:path extrusionOk="0" h="1682" w="3405">
                  <a:moveTo>
                    <a:pt x="3405" y="1"/>
                  </a:moveTo>
                  <a:cubicBezTo>
                    <a:pt x="2919" y="1"/>
                    <a:pt x="2402" y="31"/>
                    <a:pt x="1916" y="92"/>
                  </a:cubicBezTo>
                  <a:cubicBezTo>
                    <a:pt x="1247" y="183"/>
                    <a:pt x="609" y="366"/>
                    <a:pt x="1" y="609"/>
                  </a:cubicBezTo>
                  <a:cubicBezTo>
                    <a:pt x="122" y="822"/>
                    <a:pt x="274" y="974"/>
                    <a:pt x="457" y="1065"/>
                  </a:cubicBezTo>
                  <a:lnTo>
                    <a:pt x="1490" y="1581"/>
                  </a:lnTo>
                  <a:cubicBezTo>
                    <a:pt x="1626" y="1649"/>
                    <a:pt x="1774" y="1682"/>
                    <a:pt x="1922" y="1682"/>
                  </a:cubicBezTo>
                  <a:cubicBezTo>
                    <a:pt x="2302" y="1682"/>
                    <a:pt x="2683" y="1467"/>
                    <a:pt x="2858" y="1095"/>
                  </a:cubicBezTo>
                  <a:lnTo>
                    <a:pt x="34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a:off x="3933114" y="1445084"/>
              <a:ext cx="109499" cy="109547"/>
            </a:xfrm>
            <a:custGeom>
              <a:rect b="b" l="l" r="r" t="t"/>
              <a:pathLst>
                <a:path extrusionOk="0" h="2282" w="2281">
                  <a:moveTo>
                    <a:pt x="1" y="0"/>
                  </a:moveTo>
                  <a:lnTo>
                    <a:pt x="61" y="1307"/>
                  </a:lnTo>
                  <a:cubicBezTo>
                    <a:pt x="91" y="1865"/>
                    <a:pt x="546" y="2281"/>
                    <a:pt x="1098" y="2281"/>
                  </a:cubicBezTo>
                  <a:cubicBezTo>
                    <a:pt x="1117" y="2281"/>
                    <a:pt x="1136" y="2281"/>
                    <a:pt x="1156" y="2280"/>
                  </a:cubicBezTo>
                  <a:lnTo>
                    <a:pt x="2280" y="2250"/>
                  </a:lnTo>
                  <a:lnTo>
                    <a:pt x="2280" y="2219"/>
                  </a:lnTo>
                  <a:cubicBezTo>
                    <a:pt x="1642" y="1368"/>
                    <a:pt x="882" y="608"/>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a:off x="4887381" y="1602633"/>
              <a:ext cx="74456" cy="74504"/>
            </a:xfrm>
            <a:custGeom>
              <a:rect b="b" l="l" r="r" t="t"/>
              <a:pathLst>
                <a:path extrusionOk="0" h="1552" w="1551">
                  <a:moveTo>
                    <a:pt x="782" y="1"/>
                  </a:moveTo>
                  <a:cubicBezTo>
                    <a:pt x="415" y="1"/>
                    <a:pt x="0" y="335"/>
                    <a:pt x="0" y="335"/>
                  </a:cubicBezTo>
                  <a:cubicBezTo>
                    <a:pt x="669" y="366"/>
                    <a:pt x="1247" y="882"/>
                    <a:pt x="1368" y="1551"/>
                  </a:cubicBezTo>
                  <a:cubicBezTo>
                    <a:pt x="1368" y="1551"/>
                    <a:pt x="1551" y="670"/>
                    <a:pt x="1155" y="183"/>
                  </a:cubicBezTo>
                  <a:cubicBezTo>
                    <a:pt x="1055" y="49"/>
                    <a:pt x="922" y="1"/>
                    <a:pt x="782" y="1"/>
                  </a:cubicBezTo>
                  <a:close/>
                </a:path>
              </a:pathLst>
            </a:custGeom>
            <a:solidFill>
              <a:srgbClr val="0168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a:off x="4613087" y="1623082"/>
              <a:ext cx="86121" cy="61350"/>
            </a:xfrm>
            <a:custGeom>
              <a:rect b="b" l="l" r="r" t="t"/>
              <a:pathLst>
                <a:path extrusionOk="0" fill="none" h="1278" w="1794">
                  <a:moveTo>
                    <a:pt x="1793" y="1034"/>
                  </a:moveTo>
                  <a:cubicBezTo>
                    <a:pt x="1489" y="1"/>
                    <a:pt x="0" y="213"/>
                    <a:pt x="0" y="1277"/>
                  </a:cubicBezTo>
                </a:path>
              </a:pathLst>
            </a:custGeom>
            <a:noFill/>
            <a:ln cap="flat" cmpd="sng" w="6075">
              <a:solidFill>
                <a:srgbClr val="016819"/>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a:off x="4783789" y="1766086"/>
              <a:ext cx="13153" cy="35044"/>
            </a:xfrm>
            <a:custGeom>
              <a:rect b="b" l="l" r="r" t="t"/>
              <a:pathLst>
                <a:path extrusionOk="0" h="730" w="274">
                  <a:moveTo>
                    <a:pt x="183" y="0"/>
                  </a:moveTo>
                  <a:lnTo>
                    <a:pt x="183" y="0"/>
                  </a:lnTo>
                  <a:cubicBezTo>
                    <a:pt x="0" y="213"/>
                    <a:pt x="31" y="547"/>
                    <a:pt x="274" y="730"/>
                  </a:cubicBezTo>
                  <a:lnTo>
                    <a:pt x="183" y="0"/>
                  </a:lnTo>
                  <a:close/>
                </a:path>
              </a:pathLst>
            </a:custGeom>
            <a:solidFill>
              <a:srgbClr val="0168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a:off x="4668484" y="1717890"/>
              <a:ext cx="81801" cy="39460"/>
            </a:xfrm>
            <a:custGeom>
              <a:rect b="b" l="l" r="r" t="t"/>
              <a:pathLst>
                <a:path extrusionOk="0" h="822" w="1704">
                  <a:moveTo>
                    <a:pt x="964" y="0"/>
                  </a:moveTo>
                  <a:cubicBezTo>
                    <a:pt x="957" y="0"/>
                    <a:pt x="950" y="1"/>
                    <a:pt x="943" y="1"/>
                  </a:cubicBezTo>
                  <a:cubicBezTo>
                    <a:pt x="670" y="62"/>
                    <a:pt x="1308" y="670"/>
                    <a:pt x="1308" y="670"/>
                  </a:cubicBezTo>
                  <a:cubicBezTo>
                    <a:pt x="1004" y="518"/>
                    <a:pt x="670" y="366"/>
                    <a:pt x="305" y="305"/>
                  </a:cubicBezTo>
                  <a:cubicBezTo>
                    <a:pt x="288" y="302"/>
                    <a:pt x="273" y="301"/>
                    <a:pt x="260" y="301"/>
                  </a:cubicBezTo>
                  <a:cubicBezTo>
                    <a:pt x="1" y="301"/>
                    <a:pt x="281" y="822"/>
                    <a:pt x="396" y="822"/>
                  </a:cubicBezTo>
                  <a:lnTo>
                    <a:pt x="1703" y="640"/>
                  </a:lnTo>
                  <a:lnTo>
                    <a:pt x="1582" y="640"/>
                  </a:lnTo>
                  <a:cubicBezTo>
                    <a:pt x="1582" y="640"/>
                    <a:pt x="1262" y="0"/>
                    <a:pt x="964" y="0"/>
                  </a:cubicBezTo>
                  <a:close/>
                </a:path>
              </a:pathLst>
            </a:custGeom>
            <a:solidFill>
              <a:srgbClr val="27B2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0"/>
            <p:cNvSpPr/>
            <p:nvPr/>
          </p:nvSpPr>
          <p:spPr>
            <a:xfrm>
              <a:off x="4772124" y="1747124"/>
              <a:ext cx="283085" cy="43781"/>
            </a:xfrm>
            <a:custGeom>
              <a:rect b="b" l="l" r="r" t="t"/>
              <a:pathLst>
                <a:path extrusionOk="0" h="912" w="5897">
                  <a:moveTo>
                    <a:pt x="5715" y="0"/>
                  </a:moveTo>
                  <a:cubicBezTo>
                    <a:pt x="5048" y="455"/>
                    <a:pt x="3999" y="606"/>
                    <a:pt x="2888" y="606"/>
                  </a:cubicBezTo>
                  <a:cubicBezTo>
                    <a:pt x="1922" y="606"/>
                    <a:pt x="909" y="492"/>
                    <a:pt x="61" y="365"/>
                  </a:cubicBezTo>
                  <a:lnTo>
                    <a:pt x="0" y="669"/>
                  </a:lnTo>
                  <a:cubicBezTo>
                    <a:pt x="973" y="821"/>
                    <a:pt x="1946" y="912"/>
                    <a:pt x="2918" y="912"/>
                  </a:cubicBezTo>
                  <a:cubicBezTo>
                    <a:pt x="4073" y="912"/>
                    <a:pt x="5167" y="760"/>
                    <a:pt x="5897" y="243"/>
                  </a:cubicBezTo>
                  <a:lnTo>
                    <a:pt x="57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a:off x="4140298" y="1706273"/>
              <a:ext cx="420284" cy="305600"/>
            </a:xfrm>
            <a:custGeom>
              <a:rect b="b" l="l" r="r" t="t"/>
              <a:pathLst>
                <a:path extrusionOk="0" h="6366" w="8755">
                  <a:moveTo>
                    <a:pt x="8025" y="0"/>
                  </a:moveTo>
                  <a:lnTo>
                    <a:pt x="122" y="1125"/>
                  </a:lnTo>
                  <a:lnTo>
                    <a:pt x="1" y="1125"/>
                  </a:lnTo>
                  <a:lnTo>
                    <a:pt x="1" y="6353"/>
                  </a:lnTo>
                  <a:cubicBezTo>
                    <a:pt x="81" y="6362"/>
                    <a:pt x="164" y="6365"/>
                    <a:pt x="248" y="6365"/>
                  </a:cubicBezTo>
                  <a:cubicBezTo>
                    <a:pt x="450" y="6365"/>
                    <a:pt x="658" y="6344"/>
                    <a:pt x="852" y="6322"/>
                  </a:cubicBezTo>
                  <a:lnTo>
                    <a:pt x="8755" y="5198"/>
                  </a:lnTo>
                  <a:lnTo>
                    <a:pt x="80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a:off x="4172413" y="1539220"/>
              <a:ext cx="871147" cy="423164"/>
            </a:xfrm>
            <a:custGeom>
              <a:rect b="b" l="l" r="r" t="t"/>
              <a:pathLst>
                <a:path extrusionOk="0" h="8815" w="18147">
                  <a:moveTo>
                    <a:pt x="16100" y="0"/>
                  </a:moveTo>
                  <a:cubicBezTo>
                    <a:pt x="15196" y="0"/>
                    <a:pt x="14128" y="1309"/>
                    <a:pt x="13001" y="1309"/>
                  </a:cubicBezTo>
                  <a:cubicBezTo>
                    <a:pt x="12763" y="1309"/>
                    <a:pt x="12523" y="1251"/>
                    <a:pt x="12280" y="1109"/>
                  </a:cubicBezTo>
                  <a:cubicBezTo>
                    <a:pt x="11378" y="583"/>
                    <a:pt x="10511" y="266"/>
                    <a:pt x="9642" y="266"/>
                  </a:cubicBezTo>
                  <a:cubicBezTo>
                    <a:pt x="9106" y="266"/>
                    <a:pt x="8570" y="387"/>
                    <a:pt x="8025" y="653"/>
                  </a:cubicBezTo>
                  <a:cubicBezTo>
                    <a:pt x="6596" y="1352"/>
                    <a:pt x="6627" y="3419"/>
                    <a:pt x="1156" y="4362"/>
                  </a:cubicBezTo>
                  <a:cubicBezTo>
                    <a:pt x="1" y="4544"/>
                    <a:pt x="4013" y="7280"/>
                    <a:pt x="5533" y="7979"/>
                  </a:cubicBezTo>
                  <a:cubicBezTo>
                    <a:pt x="6877" y="8581"/>
                    <a:pt x="8000" y="8815"/>
                    <a:pt x="8932" y="8815"/>
                  </a:cubicBezTo>
                  <a:cubicBezTo>
                    <a:pt x="11245" y="8815"/>
                    <a:pt x="12377" y="7373"/>
                    <a:pt x="12767" y="6550"/>
                  </a:cubicBezTo>
                  <a:cubicBezTo>
                    <a:pt x="13162" y="5699"/>
                    <a:pt x="15046" y="6185"/>
                    <a:pt x="14986" y="5760"/>
                  </a:cubicBezTo>
                  <a:cubicBezTo>
                    <a:pt x="14931" y="5267"/>
                    <a:pt x="14778" y="5021"/>
                    <a:pt x="13352" y="5021"/>
                  </a:cubicBezTo>
                  <a:cubicBezTo>
                    <a:pt x="13193" y="5021"/>
                    <a:pt x="13019" y="5024"/>
                    <a:pt x="12828" y="5030"/>
                  </a:cubicBezTo>
                  <a:cubicBezTo>
                    <a:pt x="14560" y="4787"/>
                    <a:pt x="18147" y="4149"/>
                    <a:pt x="17995" y="2963"/>
                  </a:cubicBezTo>
                  <a:cubicBezTo>
                    <a:pt x="17812" y="1808"/>
                    <a:pt x="17387" y="258"/>
                    <a:pt x="16262" y="15"/>
                  </a:cubicBezTo>
                  <a:cubicBezTo>
                    <a:pt x="16209" y="5"/>
                    <a:pt x="16155" y="0"/>
                    <a:pt x="161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a:off x="4141786" y="1677087"/>
              <a:ext cx="901774" cy="334787"/>
            </a:xfrm>
            <a:custGeom>
              <a:rect b="b" l="l" r="r" t="t"/>
              <a:pathLst>
                <a:path extrusionOk="0" h="6974" w="18785">
                  <a:moveTo>
                    <a:pt x="18633" y="0"/>
                  </a:moveTo>
                  <a:cubicBezTo>
                    <a:pt x="18207" y="213"/>
                    <a:pt x="17691" y="395"/>
                    <a:pt x="17143" y="669"/>
                  </a:cubicBezTo>
                  <a:cubicBezTo>
                    <a:pt x="15767" y="1277"/>
                    <a:pt x="14483" y="1450"/>
                    <a:pt x="13340" y="1450"/>
                  </a:cubicBezTo>
                  <a:cubicBezTo>
                    <a:pt x="11826" y="1450"/>
                    <a:pt x="10560" y="1147"/>
                    <a:pt x="9655" y="1147"/>
                  </a:cubicBezTo>
                  <a:cubicBezTo>
                    <a:pt x="9159" y="1147"/>
                    <a:pt x="8771" y="1238"/>
                    <a:pt x="8511" y="1520"/>
                  </a:cubicBezTo>
                  <a:cubicBezTo>
                    <a:pt x="7113" y="3040"/>
                    <a:pt x="10730" y="4438"/>
                    <a:pt x="7447" y="4924"/>
                  </a:cubicBezTo>
                  <a:cubicBezTo>
                    <a:pt x="5298" y="5243"/>
                    <a:pt x="3125" y="5422"/>
                    <a:pt x="950" y="5422"/>
                  </a:cubicBezTo>
                  <a:cubicBezTo>
                    <a:pt x="633" y="5422"/>
                    <a:pt x="317" y="5418"/>
                    <a:pt x="0" y="5411"/>
                  </a:cubicBezTo>
                  <a:lnTo>
                    <a:pt x="0" y="6961"/>
                  </a:lnTo>
                  <a:cubicBezTo>
                    <a:pt x="80" y="6970"/>
                    <a:pt x="160" y="6973"/>
                    <a:pt x="241" y="6973"/>
                  </a:cubicBezTo>
                  <a:cubicBezTo>
                    <a:pt x="434" y="6973"/>
                    <a:pt x="627" y="6952"/>
                    <a:pt x="821" y="6930"/>
                  </a:cubicBezTo>
                  <a:lnTo>
                    <a:pt x="8511" y="5836"/>
                  </a:lnTo>
                  <a:cubicBezTo>
                    <a:pt x="8906" y="5907"/>
                    <a:pt x="9273" y="5939"/>
                    <a:pt x="9615" y="5939"/>
                  </a:cubicBezTo>
                  <a:cubicBezTo>
                    <a:pt x="11905" y="5939"/>
                    <a:pt x="13038" y="4498"/>
                    <a:pt x="13435" y="3678"/>
                  </a:cubicBezTo>
                  <a:cubicBezTo>
                    <a:pt x="13830" y="2827"/>
                    <a:pt x="15715" y="3313"/>
                    <a:pt x="15654" y="2888"/>
                  </a:cubicBezTo>
                  <a:cubicBezTo>
                    <a:pt x="15599" y="2395"/>
                    <a:pt x="15446" y="2149"/>
                    <a:pt x="14020" y="2149"/>
                  </a:cubicBezTo>
                  <a:cubicBezTo>
                    <a:pt x="13862" y="2149"/>
                    <a:pt x="13687" y="2152"/>
                    <a:pt x="13496" y="2158"/>
                  </a:cubicBezTo>
                  <a:cubicBezTo>
                    <a:pt x="15198" y="1915"/>
                    <a:pt x="18785" y="1277"/>
                    <a:pt x="18633" y="91"/>
                  </a:cubicBezTo>
                  <a:lnTo>
                    <a:pt x="186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a:off x="4140298" y="1801945"/>
              <a:ext cx="112428" cy="162641"/>
            </a:xfrm>
            <a:custGeom>
              <a:rect b="b" l="l" r="r" t="t"/>
              <a:pathLst>
                <a:path extrusionOk="0" h="3388" w="2342">
                  <a:moveTo>
                    <a:pt x="1109" y="0"/>
                  </a:moveTo>
                  <a:cubicBezTo>
                    <a:pt x="1054" y="0"/>
                    <a:pt x="999" y="4"/>
                    <a:pt x="943" y="13"/>
                  </a:cubicBezTo>
                  <a:lnTo>
                    <a:pt x="1" y="135"/>
                  </a:lnTo>
                  <a:lnTo>
                    <a:pt x="1" y="3387"/>
                  </a:lnTo>
                  <a:lnTo>
                    <a:pt x="1399" y="3174"/>
                  </a:lnTo>
                  <a:cubicBezTo>
                    <a:pt x="1946" y="3083"/>
                    <a:pt x="2341" y="2566"/>
                    <a:pt x="2281" y="1989"/>
                  </a:cubicBezTo>
                  <a:lnTo>
                    <a:pt x="2129" y="895"/>
                  </a:lnTo>
                  <a:cubicBezTo>
                    <a:pt x="2046" y="373"/>
                    <a:pt x="1617" y="0"/>
                    <a:pt x="11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a:off x="4887381" y="1602633"/>
              <a:ext cx="74456" cy="74504"/>
            </a:xfrm>
            <a:custGeom>
              <a:rect b="b" l="l" r="r" t="t"/>
              <a:pathLst>
                <a:path extrusionOk="0" h="1552" w="1551">
                  <a:moveTo>
                    <a:pt x="782" y="1"/>
                  </a:moveTo>
                  <a:cubicBezTo>
                    <a:pt x="415" y="1"/>
                    <a:pt x="0" y="335"/>
                    <a:pt x="0" y="335"/>
                  </a:cubicBezTo>
                  <a:cubicBezTo>
                    <a:pt x="669" y="366"/>
                    <a:pt x="1247" y="882"/>
                    <a:pt x="1368" y="1551"/>
                  </a:cubicBezTo>
                  <a:cubicBezTo>
                    <a:pt x="1368" y="1551"/>
                    <a:pt x="1551" y="670"/>
                    <a:pt x="1155" y="183"/>
                  </a:cubicBezTo>
                  <a:cubicBezTo>
                    <a:pt x="1055" y="49"/>
                    <a:pt x="922" y="1"/>
                    <a:pt x="7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0"/>
            <p:cNvSpPr/>
            <p:nvPr/>
          </p:nvSpPr>
          <p:spPr>
            <a:xfrm>
              <a:off x="4613087" y="1623082"/>
              <a:ext cx="86121" cy="61350"/>
            </a:xfrm>
            <a:custGeom>
              <a:rect b="b" l="l" r="r" t="t"/>
              <a:pathLst>
                <a:path extrusionOk="0" fill="none" h="1278" w="1794">
                  <a:moveTo>
                    <a:pt x="1793" y="1034"/>
                  </a:moveTo>
                  <a:cubicBezTo>
                    <a:pt x="1489" y="1"/>
                    <a:pt x="0" y="213"/>
                    <a:pt x="0" y="1277"/>
                  </a:cubicBezTo>
                </a:path>
              </a:pathLst>
            </a:custGeom>
            <a:noFill/>
            <a:ln cap="flat" cmpd="sng" w="190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0"/>
            <p:cNvSpPr/>
            <p:nvPr/>
          </p:nvSpPr>
          <p:spPr>
            <a:xfrm>
              <a:off x="4783789" y="1766086"/>
              <a:ext cx="13153" cy="35044"/>
            </a:xfrm>
            <a:custGeom>
              <a:rect b="b" l="l" r="r" t="t"/>
              <a:pathLst>
                <a:path extrusionOk="0" h="730" w="274">
                  <a:moveTo>
                    <a:pt x="183" y="0"/>
                  </a:moveTo>
                  <a:lnTo>
                    <a:pt x="183" y="0"/>
                  </a:lnTo>
                  <a:cubicBezTo>
                    <a:pt x="0" y="213"/>
                    <a:pt x="31" y="547"/>
                    <a:pt x="274" y="730"/>
                  </a:cubicBezTo>
                  <a:lnTo>
                    <a:pt x="1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0"/>
            <p:cNvSpPr/>
            <p:nvPr/>
          </p:nvSpPr>
          <p:spPr>
            <a:xfrm rot="648155">
              <a:off x="1155120" y="3027422"/>
              <a:ext cx="725270" cy="875576"/>
            </a:xfrm>
            <a:custGeom>
              <a:rect b="b" l="l" r="r" t="t"/>
              <a:pathLst>
                <a:path extrusionOk="0" h="18239" w="15108">
                  <a:moveTo>
                    <a:pt x="13344" y="1"/>
                  </a:moveTo>
                  <a:cubicBezTo>
                    <a:pt x="12554" y="1399"/>
                    <a:pt x="11824" y="2828"/>
                    <a:pt x="11186" y="4317"/>
                  </a:cubicBezTo>
                  <a:cubicBezTo>
                    <a:pt x="10244" y="6475"/>
                    <a:pt x="8359" y="8056"/>
                    <a:pt x="6049" y="8572"/>
                  </a:cubicBezTo>
                  <a:cubicBezTo>
                    <a:pt x="0" y="10122"/>
                    <a:pt x="365" y="18238"/>
                    <a:pt x="365" y="18238"/>
                  </a:cubicBezTo>
                  <a:cubicBezTo>
                    <a:pt x="2918" y="9180"/>
                    <a:pt x="12645" y="12189"/>
                    <a:pt x="13982" y="6931"/>
                  </a:cubicBezTo>
                  <a:cubicBezTo>
                    <a:pt x="15107" y="2584"/>
                    <a:pt x="13344" y="1"/>
                    <a:pt x="133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rot="648155">
              <a:off x="1172351" y="3029051"/>
              <a:ext cx="707748" cy="877016"/>
            </a:xfrm>
            <a:custGeom>
              <a:rect b="b" l="l" r="r" t="t"/>
              <a:pathLst>
                <a:path extrusionOk="0" h="18269" w="14743">
                  <a:moveTo>
                    <a:pt x="12979" y="1"/>
                  </a:moveTo>
                  <a:cubicBezTo>
                    <a:pt x="12766" y="366"/>
                    <a:pt x="12554" y="761"/>
                    <a:pt x="12371" y="1125"/>
                  </a:cubicBezTo>
                  <a:cubicBezTo>
                    <a:pt x="13009" y="2706"/>
                    <a:pt x="12705" y="4864"/>
                    <a:pt x="12098" y="6323"/>
                  </a:cubicBezTo>
                  <a:cubicBezTo>
                    <a:pt x="11216" y="8420"/>
                    <a:pt x="9271" y="9271"/>
                    <a:pt x="7204" y="9940"/>
                  </a:cubicBezTo>
                  <a:cubicBezTo>
                    <a:pt x="4651" y="10761"/>
                    <a:pt x="2432" y="11673"/>
                    <a:pt x="1216" y="14104"/>
                  </a:cubicBezTo>
                  <a:cubicBezTo>
                    <a:pt x="578" y="15411"/>
                    <a:pt x="182" y="16840"/>
                    <a:pt x="0" y="18269"/>
                  </a:cubicBezTo>
                  <a:cubicBezTo>
                    <a:pt x="2553" y="9211"/>
                    <a:pt x="12280" y="12189"/>
                    <a:pt x="13617" y="6961"/>
                  </a:cubicBezTo>
                  <a:cubicBezTo>
                    <a:pt x="14742" y="2584"/>
                    <a:pt x="12979" y="1"/>
                    <a:pt x="12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rot="648155">
              <a:off x="1722577" y="3227832"/>
              <a:ext cx="119726" cy="152370"/>
            </a:xfrm>
            <a:custGeom>
              <a:rect b="b" l="l" r="r" t="t"/>
              <a:pathLst>
                <a:path extrusionOk="0" h="3174" w="2494">
                  <a:moveTo>
                    <a:pt x="1199" y="1"/>
                  </a:moveTo>
                  <a:cubicBezTo>
                    <a:pt x="904" y="1"/>
                    <a:pt x="650" y="196"/>
                    <a:pt x="548" y="478"/>
                  </a:cubicBezTo>
                  <a:lnTo>
                    <a:pt x="92" y="2180"/>
                  </a:lnTo>
                  <a:cubicBezTo>
                    <a:pt x="1" y="2514"/>
                    <a:pt x="214" y="2879"/>
                    <a:pt x="548" y="2970"/>
                  </a:cubicBezTo>
                  <a:lnTo>
                    <a:pt x="1125" y="3152"/>
                  </a:lnTo>
                  <a:cubicBezTo>
                    <a:pt x="1182" y="3167"/>
                    <a:pt x="1239" y="3173"/>
                    <a:pt x="1295" y="3173"/>
                  </a:cubicBezTo>
                  <a:cubicBezTo>
                    <a:pt x="1597" y="3173"/>
                    <a:pt x="1869" y="2974"/>
                    <a:pt x="1946" y="2666"/>
                  </a:cubicBezTo>
                  <a:lnTo>
                    <a:pt x="2402" y="994"/>
                  </a:lnTo>
                  <a:cubicBezTo>
                    <a:pt x="2493" y="630"/>
                    <a:pt x="2311" y="265"/>
                    <a:pt x="1946" y="174"/>
                  </a:cubicBezTo>
                  <a:lnTo>
                    <a:pt x="1369" y="22"/>
                  </a:lnTo>
                  <a:cubicBezTo>
                    <a:pt x="1311" y="7"/>
                    <a:pt x="1254" y="1"/>
                    <a:pt x="11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a:off x="1711775" y="2928875"/>
              <a:ext cx="193100" cy="287950"/>
            </a:xfrm>
            <a:custGeom>
              <a:rect b="b" l="l" r="r" t="t"/>
              <a:pathLst>
                <a:path extrusionOk="0" h="11518" w="7724">
                  <a:moveTo>
                    <a:pt x="0" y="8530"/>
                  </a:moveTo>
                  <a:lnTo>
                    <a:pt x="7724" y="0"/>
                  </a:lnTo>
                  <a:lnTo>
                    <a:pt x="6405" y="6341"/>
                  </a:lnTo>
                  <a:lnTo>
                    <a:pt x="2374" y="11518"/>
                  </a:lnTo>
                  <a:close/>
                </a:path>
              </a:pathLst>
            </a:custGeom>
            <a:solidFill>
              <a:schemeClr val="dk1"/>
            </a:solidFill>
            <a:ln>
              <a:noFill/>
            </a:ln>
          </p:spPr>
        </p:sp>
      </p:grpSp>
      <p:sp>
        <p:nvSpPr>
          <p:cNvPr id="1117" name="Google Shape;1117;p40"/>
          <p:cNvSpPr/>
          <p:nvPr/>
        </p:nvSpPr>
        <p:spPr>
          <a:xfrm flipH="1">
            <a:off x="-344414" y="3896638"/>
            <a:ext cx="1362007" cy="1601213"/>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0"/>
          <p:cNvSpPr/>
          <p:nvPr/>
        </p:nvSpPr>
        <p:spPr>
          <a:xfrm flipH="1">
            <a:off x="-184280" y="3925575"/>
            <a:ext cx="1175335" cy="1480399"/>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0"/>
          <p:cNvSpPr/>
          <p:nvPr/>
        </p:nvSpPr>
        <p:spPr>
          <a:xfrm flipH="1" rot="2440178">
            <a:off x="166377" y="4504554"/>
            <a:ext cx="1068946" cy="1256689"/>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flipH="1" rot="2440133">
            <a:off x="295495" y="4567404"/>
            <a:ext cx="922444" cy="1161837"/>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5"/>
          <p:cNvSpPr/>
          <p:nvPr/>
        </p:nvSpPr>
        <p:spPr>
          <a:xfrm>
            <a:off x="8261288" y="1532412"/>
            <a:ext cx="1103951" cy="3065270"/>
          </a:xfrm>
          <a:custGeom>
            <a:rect b="b" l="l" r="r" t="t"/>
            <a:pathLst>
              <a:path extrusionOk="0" h="41594" w="14980">
                <a:moveTo>
                  <a:pt x="8940" y="1"/>
                </a:moveTo>
                <a:cubicBezTo>
                  <a:pt x="9401" y="3259"/>
                  <a:pt x="9469" y="6569"/>
                  <a:pt x="9128" y="9853"/>
                </a:cubicBezTo>
                <a:cubicBezTo>
                  <a:pt x="7934" y="6918"/>
                  <a:pt x="7123" y="3771"/>
                  <a:pt x="6364" y="700"/>
                </a:cubicBezTo>
                <a:cubicBezTo>
                  <a:pt x="5358" y="1058"/>
                  <a:pt x="4308" y="1323"/>
                  <a:pt x="3242" y="1468"/>
                </a:cubicBezTo>
                <a:cubicBezTo>
                  <a:pt x="4752" y="6355"/>
                  <a:pt x="5520" y="11311"/>
                  <a:pt x="5776" y="16421"/>
                </a:cubicBezTo>
                <a:cubicBezTo>
                  <a:pt x="4411" y="12454"/>
                  <a:pt x="3020" y="8437"/>
                  <a:pt x="1664" y="4470"/>
                </a:cubicBezTo>
                <a:cubicBezTo>
                  <a:pt x="1059" y="4667"/>
                  <a:pt x="606" y="4880"/>
                  <a:pt x="1" y="5084"/>
                </a:cubicBezTo>
                <a:cubicBezTo>
                  <a:pt x="1229" y="11038"/>
                  <a:pt x="3370" y="16762"/>
                  <a:pt x="4769" y="22674"/>
                </a:cubicBezTo>
                <a:cubicBezTo>
                  <a:pt x="5622" y="26316"/>
                  <a:pt x="6211" y="30044"/>
                  <a:pt x="7644" y="33498"/>
                </a:cubicBezTo>
                <a:cubicBezTo>
                  <a:pt x="9077" y="36953"/>
                  <a:pt x="11516" y="40194"/>
                  <a:pt x="14980" y="41593"/>
                </a:cubicBezTo>
                <a:cubicBezTo>
                  <a:pt x="14272" y="39418"/>
                  <a:pt x="14400" y="37183"/>
                  <a:pt x="14024" y="34914"/>
                </a:cubicBezTo>
                <a:cubicBezTo>
                  <a:pt x="12131" y="23501"/>
                  <a:pt x="14468" y="11943"/>
                  <a:pt x="14058" y="367"/>
                </a:cubicBezTo>
                <a:cubicBezTo>
                  <a:pt x="12335" y="111"/>
                  <a:pt x="10672" y="60"/>
                  <a:pt x="89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txBox="1"/>
          <p:nvPr>
            <p:ph idx="1" type="body"/>
          </p:nvPr>
        </p:nvSpPr>
        <p:spPr>
          <a:xfrm>
            <a:off x="711775" y="2903250"/>
            <a:ext cx="3860400" cy="1055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1" name="Google Shape;121;p5"/>
          <p:cNvSpPr txBox="1"/>
          <p:nvPr>
            <p:ph idx="2" type="body"/>
          </p:nvPr>
        </p:nvSpPr>
        <p:spPr>
          <a:xfrm>
            <a:off x="4571825" y="2903250"/>
            <a:ext cx="3860400" cy="1055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2" name="Google Shape;122;p5"/>
          <p:cNvSpPr txBox="1"/>
          <p:nvPr>
            <p:ph type="title"/>
          </p:nvPr>
        </p:nvSpPr>
        <p:spPr>
          <a:xfrm>
            <a:off x="842125" y="2378625"/>
            <a:ext cx="3599700" cy="49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5"/>
          <p:cNvSpPr txBox="1"/>
          <p:nvPr>
            <p:ph idx="3" type="title"/>
          </p:nvPr>
        </p:nvSpPr>
        <p:spPr>
          <a:xfrm>
            <a:off x="4702125" y="2378625"/>
            <a:ext cx="3599700" cy="49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5"/>
          <p:cNvSpPr txBox="1"/>
          <p:nvPr>
            <p:ph idx="4"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5"/>
          <p:cNvSpPr/>
          <p:nvPr/>
        </p:nvSpPr>
        <p:spPr>
          <a:xfrm rot="6935696">
            <a:off x="7510843" y="4324418"/>
            <a:ext cx="732004" cy="1194822"/>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flipH="1" rot="9347853">
            <a:off x="8198443" y="3942918"/>
            <a:ext cx="564442" cy="1339994"/>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flipH="1" rot="-8099900">
            <a:off x="976768" y="4464181"/>
            <a:ext cx="844074" cy="1099284"/>
          </a:xfrm>
          <a:custGeom>
            <a:rect b="b" l="l" r="r" t="t"/>
            <a:pathLst>
              <a:path extrusionOk="0" h="18097" w="13896">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rot="10800000">
            <a:off x="-427962" y="3769775"/>
            <a:ext cx="1596050" cy="1389575"/>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5"/>
          <p:cNvGrpSpPr/>
          <p:nvPr/>
        </p:nvGrpSpPr>
        <p:grpSpPr>
          <a:xfrm rot="2169224">
            <a:off x="-1031980" y="3967716"/>
            <a:ext cx="2804091" cy="1428954"/>
            <a:chOff x="-5085215" y="9783160"/>
            <a:chExt cx="2803872" cy="1428842"/>
          </a:xfrm>
        </p:grpSpPr>
        <p:sp>
          <p:nvSpPr>
            <p:cNvPr id="130" name="Google Shape;130;p5"/>
            <p:cNvSpPr/>
            <p:nvPr/>
          </p:nvSpPr>
          <p:spPr>
            <a:xfrm>
              <a:off x="-3677544" y="10289279"/>
              <a:ext cx="1396201" cy="922716"/>
            </a:xfrm>
            <a:custGeom>
              <a:rect b="b" l="l" r="r" t="t"/>
              <a:pathLst>
                <a:path extrusionOk="0" h="10120" w="15313">
                  <a:moveTo>
                    <a:pt x="11261" y="0"/>
                  </a:moveTo>
                  <a:cubicBezTo>
                    <a:pt x="10730" y="0"/>
                    <a:pt x="10238" y="86"/>
                    <a:pt x="9853" y="310"/>
                  </a:cubicBezTo>
                  <a:cubicBezTo>
                    <a:pt x="3370" y="2877"/>
                    <a:pt x="1" y="10119"/>
                    <a:pt x="1" y="10119"/>
                  </a:cubicBezTo>
                  <a:lnTo>
                    <a:pt x="4325" y="8029"/>
                  </a:lnTo>
                  <a:lnTo>
                    <a:pt x="3430" y="6878"/>
                  </a:lnTo>
                  <a:lnTo>
                    <a:pt x="4863" y="7688"/>
                  </a:lnTo>
                  <a:cubicBezTo>
                    <a:pt x="5477" y="7253"/>
                    <a:pt x="7703" y="6187"/>
                    <a:pt x="7703" y="6187"/>
                  </a:cubicBezTo>
                  <a:lnTo>
                    <a:pt x="6620" y="4848"/>
                  </a:lnTo>
                  <a:lnTo>
                    <a:pt x="6620" y="4848"/>
                  </a:lnTo>
                  <a:cubicBezTo>
                    <a:pt x="7055" y="4865"/>
                    <a:pt x="8360" y="5752"/>
                    <a:pt x="8360" y="5752"/>
                  </a:cubicBezTo>
                  <a:cubicBezTo>
                    <a:pt x="8983" y="5402"/>
                    <a:pt x="11602" y="3833"/>
                    <a:pt x="11602" y="3833"/>
                  </a:cubicBezTo>
                  <a:lnTo>
                    <a:pt x="9554" y="2127"/>
                  </a:lnTo>
                  <a:cubicBezTo>
                    <a:pt x="9637" y="2094"/>
                    <a:pt x="9736" y="2079"/>
                    <a:pt x="9846" y="2079"/>
                  </a:cubicBezTo>
                  <a:cubicBezTo>
                    <a:pt x="10774" y="2079"/>
                    <a:pt x="12531" y="3108"/>
                    <a:pt x="12531" y="3108"/>
                  </a:cubicBezTo>
                  <a:lnTo>
                    <a:pt x="15312" y="992"/>
                  </a:lnTo>
                  <a:cubicBezTo>
                    <a:pt x="15312" y="992"/>
                    <a:pt x="13063" y="0"/>
                    <a:pt x="11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677537" y="10302836"/>
              <a:ext cx="973322" cy="909166"/>
            </a:xfrm>
            <a:custGeom>
              <a:rect b="b" l="l" r="r" t="t"/>
              <a:pathLst>
                <a:path extrusionOk="0" fill="none" h="10101" w="10843">
                  <a:moveTo>
                    <a:pt x="1" y="10100"/>
                  </a:moveTo>
                  <a:cubicBezTo>
                    <a:pt x="112" y="9896"/>
                    <a:pt x="4180" y="3225"/>
                    <a:pt x="10842"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3040586" y="10510382"/>
              <a:ext cx="285568" cy="209252"/>
            </a:xfrm>
            <a:custGeom>
              <a:rect b="b" l="l" r="r" t="t"/>
              <a:pathLst>
                <a:path extrusionOk="0" fill="none" h="2295" w="3132">
                  <a:moveTo>
                    <a:pt x="1" y="0"/>
                  </a:moveTo>
                  <a:cubicBezTo>
                    <a:pt x="1" y="0"/>
                    <a:pt x="2500" y="1109"/>
                    <a:pt x="3131" y="2295"/>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2776084" y="10336144"/>
              <a:ext cx="401363" cy="114428"/>
            </a:xfrm>
            <a:custGeom>
              <a:rect b="b" l="l" r="r" t="t"/>
              <a:pathLst>
                <a:path extrusionOk="0" fill="none" h="1255" w="4402">
                  <a:moveTo>
                    <a:pt x="0" y="0"/>
                  </a:moveTo>
                  <a:cubicBezTo>
                    <a:pt x="0" y="0"/>
                    <a:pt x="3335" y="214"/>
                    <a:pt x="4402" y="125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3269257" y="10710241"/>
              <a:ext cx="178981" cy="200773"/>
            </a:xfrm>
            <a:custGeom>
              <a:rect b="b" l="l" r="r" t="t"/>
              <a:pathLst>
                <a:path extrusionOk="0" fill="none" h="2202" w="1963">
                  <a:moveTo>
                    <a:pt x="1" y="0"/>
                  </a:moveTo>
                  <a:lnTo>
                    <a:pt x="1963" y="220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3728876" y="9783160"/>
              <a:ext cx="860260" cy="1414801"/>
            </a:xfrm>
            <a:custGeom>
              <a:rect b="b" l="l" r="r" t="t"/>
              <a:pathLst>
                <a:path extrusionOk="0" h="15517" w="9435">
                  <a:moveTo>
                    <a:pt x="9435" y="1"/>
                  </a:moveTo>
                  <a:cubicBezTo>
                    <a:pt x="9435" y="1"/>
                    <a:pt x="5340" y="427"/>
                    <a:pt x="4360" y="2116"/>
                  </a:cubicBezTo>
                  <a:cubicBezTo>
                    <a:pt x="1" y="7567"/>
                    <a:pt x="683" y="15517"/>
                    <a:pt x="683" y="15517"/>
                  </a:cubicBezTo>
                  <a:lnTo>
                    <a:pt x="3396" y="11559"/>
                  </a:lnTo>
                  <a:lnTo>
                    <a:pt x="2048" y="11004"/>
                  </a:lnTo>
                  <a:lnTo>
                    <a:pt x="3694" y="11004"/>
                  </a:lnTo>
                  <a:cubicBezTo>
                    <a:pt x="4010" y="10313"/>
                    <a:pt x="5417" y="8283"/>
                    <a:pt x="5417" y="8283"/>
                  </a:cubicBezTo>
                  <a:lnTo>
                    <a:pt x="3805" y="7661"/>
                  </a:lnTo>
                  <a:cubicBezTo>
                    <a:pt x="3979" y="7570"/>
                    <a:pt x="4386" y="7544"/>
                    <a:pt x="4785" y="7544"/>
                  </a:cubicBezTo>
                  <a:cubicBezTo>
                    <a:pt x="5283" y="7544"/>
                    <a:pt x="5767" y="7584"/>
                    <a:pt x="5767" y="7584"/>
                  </a:cubicBezTo>
                  <a:cubicBezTo>
                    <a:pt x="6134" y="6970"/>
                    <a:pt x="7627" y="4308"/>
                    <a:pt x="7627" y="4308"/>
                  </a:cubicBezTo>
                  <a:lnTo>
                    <a:pt x="4999" y="3839"/>
                  </a:lnTo>
                  <a:cubicBezTo>
                    <a:pt x="5482" y="3230"/>
                    <a:pt x="7712" y="3208"/>
                    <a:pt x="8032" y="3208"/>
                  </a:cubicBezTo>
                  <a:cubicBezTo>
                    <a:pt x="8057" y="3208"/>
                    <a:pt x="8070" y="3208"/>
                    <a:pt x="8070" y="3208"/>
                  </a:cubicBezTo>
                  <a:lnTo>
                    <a:pt x="94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3668157" y="9923506"/>
              <a:ext cx="405845" cy="1274445"/>
            </a:xfrm>
            <a:custGeom>
              <a:rect b="b" l="l" r="r" t="t"/>
              <a:pathLst>
                <a:path extrusionOk="0" fill="none" h="14144" w="4411">
                  <a:moveTo>
                    <a:pt x="17" y="14144"/>
                  </a:moveTo>
                  <a:cubicBezTo>
                    <a:pt x="0" y="13913"/>
                    <a:pt x="230" y="6108"/>
                    <a:pt x="441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3462915" y="10247521"/>
              <a:ext cx="352492" cy="65374"/>
            </a:xfrm>
            <a:custGeom>
              <a:rect b="b" l="l" r="r" t="t"/>
              <a:pathLst>
                <a:path extrusionOk="0" fill="none" h="717" w="3866">
                  <a:moveTo>
                    <a:pt x="1" y="282"/>
                  </a:moveTo>
                  <a:cubicBezTo>
                    <a:pt x="1" y="282"/>
                    <a:pt x="2722" y="0"/>
                    <a:pt x="3865"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rot="97">
              <a:off x="-3305861" y="9856294"/>
              <a:ext cx="391377" cy="133845"/>
            </a:xfrm>
            <a:custGeom>
              <a:rect b="b" l="l" r="r" t="t"/>
              <a:pathLst>
                <a:path extrusionOk="0" fill="none" h="1468" w="4436">
                  <a:moveTo>
                    <a:pt x="0" y="1468"/>
                  </a:moveTo>
                  <a:cubicBezTo>
                    <a:pt x="0" y="1468"/>
                    <a:pt x="2994" y="0"/>
                    <a:pt x="4436"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3562388" y="10560164"/>
              <a:ext cx="255935" cy="84795"/>
            </a:xfrm>
            <a:custGeom>
              <a:rect b="b" l="l" r="r" t="t"/>
              <a:pathLst>
                <a:path extrusionOk="0" fill="none" h="930" w="2807">
                  <a:moveTo>
                    <a:pt x="0" y="0"/>
                  </a:moveTo>
                  <a:lnTo>
                    <a:pt x="2807"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4442787" y="9783160"/>
              <a:ext cx="859439" cy="1414801"/>
            </a:xfrm>
            <a:custGeom>
              <a:rect b="b" l="l" r="r" t="t"/>
              <a:pathLst>
                <a:path extrusionOk="0" h="15517" w="9426">
                  <a:moveTo>
                    <a:pt x="0" y="1"/>
                  </a:moveTo>
                  <a:lnTo>
                    <a:pt x="1365" y="3208"/>
                  </a:lnTo>
                  <a:cubicBezTo>
                    <a:pt x="1365" y="3208"/>
                    <a:pt x="1378" y="3208"/>
                    <a:pt x="1403" y="3208"/>
                  </a:cubicBezTo>
                  <a:cubicBezTo>
                    <a:pt x="1722" y="3208"/>
                    <a:pt x="3945" y="3230"/>
                    <a:pt x="4436" y="3839"/>
                  </a:cubicBezTo>
                  <a:lnTo>
                    <a:pt x="1800" y="4308"/>
                  </a:lnTo>
                  <a:cubicBezTo>
                    <a:pt x="1800" y="4308"/>
                    <a:pt x="3293" y="6970"/>
                    <a:pt x="3668" y="7584"/>
                  </a:cubicBezTo>
                  <a:cubicBezTo>
                    <a:pt x="3668" y="7584"/>
                    <a:pt x="4152" y="7544"/>
                    <a:pt x="4649" y="7544"/>
                  </a:cubicBezTo>
                  <a:cubicBezTo>
                    <a:pt x="5046" y="7544"/>
                    <a:pt x="5451" y="7570"/>
                    <a:pt x="5621" y="7661"/>
                  </a:cubicBezTo>
                  <a:lnTo>
                    <a:pt x="4009" y="8283"/>
                  </a:lnTo>
                  <a:cubicBezTo>
                    <a:pt x="4009" y="8283"/>
                    <a:pt x="5425" y="10313"/>
                    <a:pt x="5741" y="11004"/>
                  </a:cubicBezTo>
                  <a:lnTo>
                    <a:pt x="7379" y="11004"/>
                  </a:lnTo>
                  <a:lnTo>
                    <a:pt x="6039" y="11559"/>
                  </a:lnTo>
                  <a:lnTo>
                    <a:pt x="8752" y="15517"/>
                  </a:lnTo>
                  <a:cubicBezTo>
                    <a:pt x="8752" y="15517"/>
                    <a:pt x="9426" y="7567"/>
                    <a:pt x="5075" y="2116"/>
                  </a:cubicBezTo>
                  <a:cubicBezTo>
                    <a:pt x="4095" y="427"/>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045441" y="9908345"/>
              <a:ext cx="401455" cy="1289615"/>
            </a:xfrm>
            <a:custGeom>
              <a:rect b="b" l="l" r="r" t="t"/>
              <a:pathLst>
                <a:path extrusionOk="0" fill="none" h="14144" w="4403">
                  <a:moveTo>
                    <a:pt x="4394" y="14144"/>
                  </a:moveTo>
                  <a:cubicBezTo>
                    <a:pt x="4402" y="13913"/>
                    <a:pt x="4181" y="610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rot="-112">
              <a:off x="-4145786" y="10247528"/>
              <a:ext cx="296468" cy="65372"/>
            </a:xfrm>
            <a:custGeom>
              <a:rect b="b" l="l" r="r" t="t"/>
              <a:pathLst>
                <a:path extrusionOk="0" fill="none" h="717" w="3857">
                  <a:moveTo>
                    <a:pt x="3857" y="282"/>
                  </a:moveTo>
                  <a:cubicBezTo>
                    <a:pt x="3857" y="282"/>
                    <a:pt x="1135" y="0"/>
                    <a:pt x="1"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rot="-106">
              <a:off x="-4354035" y="9856278"/>
              <a:ext cx="361579" cy="133845"/>
            </a:xfrm>
            <a:custGeom>
              <a:rect b="b" l="l" r="r" t="t"/>
              <a:pathLst>
                <a:path extrusionOk="0" fill="none" h="1468" w="4445">
                  <a:moveTo>
                    <a:pt x="4445" y="1468"/>
                  </a:moveTo>
                  <a:cubicBezTo>
                    <a:pt x="4445" y="1468"/>
                    <a:pt x="1451" y="0"/>
                    <a:pt x="1"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rot="-211">
              <a:off x="-3977873" y="10560164"/>
              <a:ext cx="228125" cy="84793"/>
            </a:xfrm>
            <a:custGeom>
              <a:rect b="b" l="l" r="r" t="t"/>
              <a:pathLst>
                <a:path extrusionOk="0" fill="none" h="930" w="2799">
                  <a:moveTo>
                    <a:pt x="2798" y="0"/>
                  </a:moveTo>
                  <a:lnTo>
                    <a:pt x="1"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5085215" y="10335962"/>
              <a:ext cx="1436593" cy="869013"/>
            </a:xfrm>
            <a:custGeom>
              <a:rect b="b" l="l" r="r" t="t"/>
              <a:pathLst>
                <a:path extrusionOk="0" h="9531" w="15756">
                  <a:moveTo>
                    <a:pt x="4231" y="1"/>
                  </a:moveTo>
                  <a:cubicBezTo>
                    <a:pt x="2393" y="1"/>
                    <a:pt x="0" y="1205"/>
                    <a:pt x="0" y="1205"/>
                  </a:cubicBezTo>
                  <a:lnTo>
                    <a:pt x="2892" y="3167"/>
                  </a:lnTo>
                  <a:cubicBezTo>
                    <a:pt x="2892" y="3167"/>
                    <a:pt x="4665" y="1999"/>
                    <a:pt x="5576" y="1999"/>
                  </a:cubicBezTo>
                  <a:cubicBezTo>
                    <a:pt x="5662" y="1999"/>
                    <a:pt x="5741" y="2010"/>
                    <a:pt x="5809" y="2033"/>
                  </a:cubicBezTo>
                  <a:lnTo>
                    <a:pt x="3856" y="3850"/>
                  </a:lnTo>
                  <a:cubicBezTo>
                    <a:pt x="3856" y="3850"/>
                    <a:pt x="6543" y="5274"/>
                    <a:pt x="7191" y="5598"/>
                  </a:cubicBezTo>
                  <a:cubicBezTo>
                    <a:pt x="7191" y="5598"/>
                    <a:pt x="8445" y="4643"/>
                    <a:pt x="8880" y="4600"/>
                  </a:cubicBezTo>
                  <a:lnTo>
                    <a:pt x="8880" y="4600"/>
                  </a:lnTo>
                  <a:lnTo>
                    <a:pt x="7865" y="5999"/>
                  </a:lnTo>
                  <a:cubicBezTo>
                    <a:pt x="7865" y="5999"/>
                    <a:pt x="10143" y="6946"/>
                    <a:pt x="10782" y="7355"/>
                  </a:cubicBezTo>
                  <a:lnTo>
                    <a:pt x="12164" y="6468"/>
                  </a:lnTo>
                  <a:lnTo>
                    <a:pt x="11337" y="7662"/>
                  </a:lnTo>
                  <a:lnTo>
                    <a:pt x="15755" y="9531"/>
                  </a:lnTo>
                  <a:cubicBezTo>
                    <a:pt x="15755" y="9531"/>
                    <a:pt x="12028" y="2476"/>
                    <a:pt x="5417" y="241"/>
                  </a:cubicBezTo>
                  <a:cubicBezTo>
                    <a:pt x="5080" y="70"/>
                    <a:pt x="4672" y="1"/>
                    <a:pt x="42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4653553" y="10357480"/>
              <a:ext cx="1004944" cy="847509"/>
            </a:xfrm>
            <a:custGeom>
              <a:rect b="b" l="l" r="r" t="t"/>
              <a:pathLst>
                <a:path extrusionOk="0" fill="none" h="9529" w="11346">
                  <a:moveTo>
                    <a:pt x="11345" y="9529"/>
                  </a:moveTo>
                  <a:cubicBezTo>
                    <a:pt x="11234" y="9324"/>
                    <a:pt x="6824" y="287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4595234" y="10537553"/>
              <a:ext cx="274627" cy="224114"/>
            </a:xfrm>
            <a:custGeom>
              <a:rect b="b" l="l" r="r" t="t"/>
              <a:pathLst>
                <a:path extrusionOk="0" fill="none" h="2458" w="3012">
                  <a:moveTo>
                    <a:pt x="3011" y="1"/>
                  </a:moveTo>
                  <a:cubicBezTo>
                    <a:pt x="3011" y="1"/>
                    <a:pt x="572" y="1238"/>
                    <a:pt x="0" y="245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4988844" y="10383358"/>
              <a:ext cx="396273" cy="128665"/>
            </a:xfrm>
            <a:custGeom>
              <a:rect b="b" l="l" r="r" t="t"/>
              <a:pathLst>
                <a:path extrusionOk="0" fill="none" h="1477" w="4335">
                  <a:moveTo>
                    <a:pt x="4334" y="1"/>
                  </a:moveTo>
                  <a:cubicBezTo>
                    <a:pt x="4334" y="1"/>
                    <a:pt x="1016" y="384"/>
                    <a:pt x="1" y="14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rot="104">
              <a:off x="-4234467" y="10725024"/>
              <a:ext cx="152646" cy="186510"/>
            </a:xfrm>
            <a:custGeom>
              <a:rect b="b" l="l" r="r" t="t"/>
              <a:pathLst>
                <a:path extrusionOk="0" fill="none" h="2296" w="1852">
                  <a:moveTo>
                    <a:pt x="1851" y="0"/>
                  </a:moveTo>
                  <a:lnTo>
                    <a:pt x="0" y="2295"/>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5"/>
          <p:cNvGrpSpPr/>
          <p:nvPr/>
        </p:nvGrpSpPr>
        <p:grpSpPr>
          <a:xfrm rot="-2422237">
            <a:off x="7070860" y="3778465"/>
            <a:ext cx="3119746" cy="1589803"/>
            <a:chOff x="-5085215" y="9783160"/>
            <a:chExt cx="2803872" cy="1428836"/>
          </a:xfrm>
        </p:grpSpPr>
        <p:sp>
          <p:nvSpPr>
            <p:cNvPr id="151" name="Google Shape;151;p5"/>
            <p:cNvSpPr/>
            <p:nvPr/>
          </p:nvSpPr>
          <p:spPr>
            <a:xfrm>
              <a:off x="-3677544" y="10289279"/>
              <a:ext cx="1396201" cy="922716"/>
            </a:xfrm>
            <a:custGeom>
              <a:rect b="b" l="l" r="r" t="t"/>
              <a:pathLst>
                <a:path extrusionOk="0" h="10120" w="15313">
                  <a:moveTo>
                    <a:pt x="11261" y="0"/>
                  </a:moveTo>
                  <a:cubicBezTo>
                    <a:pt x="10730" y="0"/>
                    <a:pt x="10238" y="86"/>
                    <a:pt x="9853" y="310"/>
                  </a:cubicBezTo>
                  <a:cubicBezTo>
                    <a:pt x="3370" y="2877"/>
                    <a:pt x="1" y="10119"/>
                    <a:pt x="1" y="10119"/>
                  </a:cubicBezTo>
                  <a:lnTo>
                    <a:pt x="4325" y="8029"/>
                  </a:lnTo>
                  <a:lnTo>
                    <a:pt x="3430" y="6878"/>
                  </a:lnTo>
                  <a:lnTo>
                    <a:pt x="4863" y="7688"/>
                  </a:lnTo>
                  <a:cubicBezTo>
                    <a:pt x="5477" y="7253"/>
                    <a:pt x="7703" y="6187"/>
                    <a:pt x="7703" y="6187"/>
                  </a:cubicBezTo>
                  <a:lnTo>
                    <a:pt x="6620" y="4848"/>
                  </a:lnTo>
                  <a:lnTo>
                    <a:pt x="6620" y="4848"/>
                  </a:lnTo>
                  <a:cubicBezTo>
                    <a:pt x="7055" y="4865"/>
                    <a:pt x="8360" y="5752"/>
                    <a:pt x="8360" y="5752"/>
                  </a:cubicBezTo>
                  <a:cubicBezTo>
                    <a:pt x="8983" y="5402"/>
                    <a:pt x="11602" y="3833"/>
                    <a:pt x="11602" y="3833"/>
                  </a:cubicBezTo>
                  <a:lnTo>
                    <a:pt x="9554" y="2127"/>
                  </a:lnTo>
                  <a:cubicBezTo>
                    <a:pt x="9637" y="2094"/>
                    <a:pt x="9736" y="2079"/>
                    <a:pt x="9846" y="2079"/>
                  </a:cubicBezTo>
                  <a:cubicBezTo>
                    <a:pt x="10774" y="2079"/>
                    <a:pt x="12531" y="3108"/>
                    <a:pt x="12531" y="3108"/>
                  </a:cubicBezTo>
                  <a:lnTo>
                    <a:pt x="15312" y="992"/>
                  </a:lnTo>
                  <a:cubicBezTo>
                    <a:pt x="15312" y="992"/>
                    <a:pt x="13063" y="0"/>
                    <a:pt x="11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677545" y="10308524"/>
              <a:ext cx="985493" cy="903459"/>
            </a:xfrm>
            <a:custGeom>
              <a:rect b="b" l="l" r="r" t="t"/>
              <a:pathLst>
                <a:path extrusionOk="0" fill="none" h="10101" w="10843">
                  <a:moveTo>
                    <a:pt x="1" y="10100"/>
                  </a:moveTo>
                  <a:cubicBezTo>
                    <a:pt x="112" y="9896"/>
                    <a:pt x="4180" y="3225"/>
                    <a:pt x="10842"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3031421" y="10513437"/>
              <a:ext cx="276407" cy="206206"/>
            </a:xfrm>
            <a:custGeom>
              <a:rect b="b" l="l" r="r" t="t"/>
              <a:pathLst>
                <a:path extrusionOk="0" fill="none" h="2295" w="3132">
                  <a:moveTo>
                    <a:pt x="1" y="0"/>
                  </a:moveTo>
                  <a:cubicBezTo>
                    <a:pt x="1" y="0"/>
                    <a:pt x="2500" y="1109"/>
                    <a:pt x="3131" y="2295"/>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2756816" y="10339117"/>
              <a:ext cx="382094" cy="111450"/>
            </a:xfrm>
            <a:custGeom>
              <a:rect b="b" l="l" r="r" t="t"/>
              <a:pathLst>
                <a:path extrusionOk="0" fill="none" h="1255" w="4402">
                  <a:moveTo>
                    <a:pt x="0" y="0"/>
                  </a:moveTo>
                  <a:cubicBezTo>
                    <a:pt x="0" y="0"/>
                    <a:pt x="3335" y="214"/>
                    <a:pt x="4402" y="125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269257" y="10710241"/>
              <a:ext cx="178981" cy="200773"/>
            </a:xfrm>
            <a:custGeom>
              <a:rect b="b" l="l" r="r" t="t"/>
              <a:pathLst>
                <a:path extrusionOk="0" fill="none" h="2202" w="1963">
                  <a:moveTo>
                    <a:pt x="1" y="0"/>
                  </a:moveTo>
                  <a:lnTo>
                    <a:pt x="1963" y="220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3728876" y="9783160"/>
              <a:ext cx="860260" cy="1414801"/>
            </a:xfrm>
            <a:custGeom>
              <a:rect b="b" l="l" r="r" t="t"/>
              <a:pathLst>
                <a:path extrusionOk="0" h="15517" w="9435">
                  <a:moveTo>
                    <a:pt x="9435" y="1"/>
                  </a:moveTo>
                  <a:cubicBezTo>
                    <a:pt x="9435" y="1"/>
                    <a:pt x="5340" y="427"/>
                    <a:pt x="4360" y="2116"/>
                  </a:cubicBezTo>
                  <a:cubicBezTo>
                    <a:pt x="1" y="7567"/>
                    <a:pt x="683" y="15517"/>
                    <a:pt x="683" y="15517"/>
                  </a:cubicBezTo>
                  <a:lnTo>
                    <a:pt x="3396" y="11559"/>
                  </a:lnTo>
                  <a:lnTo>
                    <a:pt x="2048" y="11004"/>
                  </a:lnTo>
                  <a:lnTo>
                    <a:pt x="3694" y="11004"/>
                  </a:lnTo>
                  <a:cubicBezTo>
                    <a:pt x="4010" y="10313"/>
                    <a:pt x="5417" y="8283"/>
                    <a:pt x="5417" y="8283"/>
                  </a:cubicBezTo>
                  <a:lnTo>
                    <a:pt x="3805" y="7661"/>
                  </a:lnTo>
                  <a:cubicBezTo>
                    <a:pt x="3979" y="7570"/>
                    <a:pt x="4386" y="7544"/>
                    <a:pt x="4785" y="7544"/>
                  </a:cubicBezTo>
                  <a:cubicBezTo>
                    <a:pt x="5283" y="7544"/>
                    <a:pt x="5767" y="7584"/>
                    <a:pt x="5767" y="7584"/>
                  </a:cubicBezTo>
                  <a:cubicBezTo>
                    <a:pt x="6134" y="6970"/>
                    <a:pt x="7627" y="4308"/>
                    <a:pt x="7627" y="4308"/>
                  </a:cubicBezTo>
                  <a:lnTo>
                    <a:pt x="4999" y="3839"/>
                  </a:lnTo>
                  <a:cubicBezTo>
                    <a:pt x="5482" y="3230"/>
                    <a:pt x="7712" y="3208"/>
                    <a:pt x="8032" y="3208"/>
                  </a:cubicBezTo>
                  <a:cubicBezTo>
                    <a:pt x="8057" y="3208"/>
                    <a:pt x="8070" y="3208"/>
                    <a:pt x="8070" y="3208"/>
                  </a:cubicBezTo>
                  <a:lnTo>
                    <a:pt x="94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668148" y="9928663"/>
              <a:ext cx="402184" cy="1269283"/>
            </a:xfrm>
            <a:custGeom>
              <a:rect b="b" l="l" r="r" t="t"/>
              <a:pathLst>
                <a:path extrusionOk="0" fill="none" h="14144" w="4411">
                  <a:moveTo>
                    <a:pt x="17" y="14144"/>
                  </a:moveTo>
                  <a:cubicBezTo>
                    <a:pt x="0" y="13913"/>
                    <a:pt x="230" y="6108"/>
                    <a:pt x="441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3462915" y="10247521"/>
              <a:ext cx="352492" cy="65374"/>
            </a:xfrm>
            <a:custGeom>
              <a:rect b="b" l="l" r="r" t="t"/>
              <a:pathLst>
                <a:path extrusionOk="0" fill="none" h="717" w="3866">
                  <a:moveTo>
                    <a:pt x="1" y="282"/>
                  </a:moveTo>
                  <a:cubicBezTo>
                    <a:pt x="1" y="282"/>
                    <a:pt x="2722" y="0"/>
                    <a:pt x="3865"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rot="-98">
              <a:off x="-3303029" y="9856280"/>
              <a:ext cx="388538" cy="133852"/>
            </a:xfrm>
            <a:custGeom>
              <a:rect b="b" l="l" r="r" t="t"/>
              <a:pathLst>
                <a:path extrusionOk="0" fill="none" h="1468" w="4436">
                  <a:moveTo>
                    <a:pt x="0" y="1468"/>
                  </a:moveTo>
                  <a:cubicBezTo>
                    <a:pt x="0" y="1468"/>
                    <a:pt x="2994" y="0"/>
                    <a:pt x="4436"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3562388" y="10560164"/>
              <a:ext cx="255935" cy="84795"/>
            </a:xfrm>
            <a:custGeom>
              <a:rect b="b" l="l" r="r" t="t"/>
              <a:pathLst>
                <a:path extrusionOk="0" fill="none" h="930" w="2807">
                  <a:moveTo>
                    <a:pt x="0" y="0"/>
                  </a:moveTo>
                  <a:lnTo>
                    <a:pt x="2807"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4442787" y="9783160"/>
              <a:ext cx="859439" cy="1414801"/>
            </a:xfrm>
            <a:custGeom>
              <a:rect b="b" l="l" r="r" t="t"/>
              <a:pathLst>
                <a:path extrusionOk="0" h="15517" w="9426">
                  <a:moveTo>
                    <a:pt x="0" y="1"/>
                  </a:moveTo>
                  <a:lnTo>
                    <a:pt x="1365" y="3208"/>
                  </a:lnTo>
                  <a:cubicBezTo>
                    <a:pt x="1365" y="3208"/>
                    <a:pt x="1378" y="3208"/>
                    <a:pt x="1403" y="3208"/>
                  </a:cubicBezTo>
                  <a:cubicBezTo>
                    <a:pt x="1722" y="3208"/>
                    <a:pt x="3945" y="3230"/>
                    <a:pt x="4436" y="3839"/>
                  </a:cubicBezTo>
                  <a:lnTo>
                    <a:pt x="1800" y="4308"/>
                  </a:lnTo>
                  <a:cubicBezTo>
                    <a:pt x="1800" y="4308"/>
                    <a:pt x="3293" y="6970"/>
                    <a:pt x="3668" y="7584"/>
                  </a:cubicBezTo>
                  <a:cubicBezTo>
                    <a:pt x="3668" y="7584"/>
                    <a:pt x="4152" y="7544"/>
                    <a:pt x="4649" y="7544"/>
                  </a:cubicBezTo>
                  <a:cubicBezTo>
                    <a:pt x="5046" y="7544"/>
                    <a:pt x="5451" y="7570"/>
                    <a:pt x="5621" y="7661"/>
                  </a:cubicBezTo>
                  <a:lnTo>
                    <a:pt x="4009" y="8283"/>
                  </a:lnTo>
                  <a:cubicBezTo>
                    <a:pt x="4009" y="8283"/>
                    <a:pt x="5425" y="10313"/>
                    <a:pt x="5741" y="11004"/>
                  </a:cubicBezTo>
                  <a:lnTo>
                    <a:pt x="7379" y="11004"/>
                  </a:lnTo>
                  <a:lnTo>
                    <a:pt x="6039" y="11559"/>
                  </a:lnTo>
                  <a:lnTo>
                    <a:pt x="8752" y="15517"/>
                  </a:lnTo>
                  <a:cubicBezTo>
                    <a:pt x="8752" y="15517"/>
                    <a:pt x="9426" y="7567"/>
                    <a:pt x="5075" y="2116"/>
                  </a:cubicBezTo>
                  <a:cubicBezTo>
                    <a:pt x="4095" y="427"/>
                    <a:pt x="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4025195" y="9944299"/>
              <a:ext cx="381201" cy="1253689"/>
            </a:xfrm>
            <a:custGeom>
              <a:rect b="b" l="l" r="r" t="t"/>
              <a:pathLst>
                <a:path extrusionOk="0" fill="none" h="14144" w="4403">
                  <a:moveTo>
                    <a:pt x="4394" y="14144"/>
                  </a:moveTo>
                  <a:cubicBezTo>
                    <a:pt x="4402" y="13913"/>
                    <a:pt x="4181" y="610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4200987" y="10247521"/>
              <a:ext cx="351672" cy="65374"/>
            </a:xfrm>
            <a:custGeom>
              <a:rect b="b" l="l" r="r" t="t"/>
              <a:pathLst>
                <a:path extrusionOk="0" fill="none" h="717" w="3857">
                  <a:moveTo>
                    <a:pt x="3857" y="282"/>
                  </a:moveTo>
                  <a:cubicBezTo>
                    <a:pt x="3857" y="282"/>
                    <a:pt x="1135" y="0"/>
                    <a:pt x="1"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4397746" y="9856283"/>
              <a:ext cx="405284" cy="133849"/>
            </a:xfrm>
            <a:custGeom>
              <a:rect b="b" l="l" r="r" t="t"/>
              <a:pathLst>
                <a:path extrusionOk="0" fill="none" h="1468" w="4445">
                  <a:moveTo>
                    <a:pt x="4445" y="1468"/>
                  </a:moveTo>
                  <a:cubicBezTo>
                    <a:pt x="4445" y="1468"/>
                    <a:pt x="1451" y="0"/>
                    <a:pt x="1"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4004958" y="10560164"/>
              <a:ext cx="255206" cy="84795"/>
            </a:xfrm>
            <a:custGeom>
              <a:rect b="b" l="l" r="r" t="t"/>
              <a:pathLst>
                <a:path extrusionOk="0" fill="none" h="930" w="2799">
                  <a:moveTo>
                    <a:pt x="2798" y="0"/>
                  </a:moveTo>
                  <a:lnTo>
                    <a:pt x="1"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5085215" y="10335962"/>
              <a:ext cx="1436593" cy="869013"/>
            </a:xfrm>
            <a:custGeom>
              <a:rect b="b" l="l" r="r" t="t"/>
              <a:pathLst>
                <a:path extrusionOk="0" h="9531" w="15756">
                  <a:moveTo>
                    <a:pt x="4231" y="1"/>
                  </a:moveTo>
                  <a:cubicBezTo>
                    <a:pt x="2393" y="1"/>
                    <a:pt x="0" y="1205"/>
                    <a:pt x="0" y="1205"/>
                  </a:cubicBezTo>
                  <a:lnTo>
                    <a:pt x="2892" y="3167"/>
                  </a:lnTo>
                  <a:cubicBezTo>
                    <a:pt x="2892" y="3167"/>
                    <a:pt x="4665" y="1999"/>
                    <a:pt x="5576" y="1999"/>
                  </a:cubicBezTo>
                  <a:cubicBezTo>
                    <a:pt x="5662" y="1999"/>
                    <a:pt x="5741" y="2010"/>
                    <a:pt x="5809" y="2033"/>
                  </a:cubicBezTo>
                  <a:lnTo>
                    <a:pt x="3856" y="3850"/>
                  </a:lnTo>
                  <a:cubicBezTo>
                    <a:pt x="3856" y="3850"/>
                    <a:pt x="6543" y="5274"/>
                    <a:pt x="7191" y="5598"/>
                  </a:cubicBezTo>
                  <a:cubicBezTo>
                    <a:pt x="7191" y="5598"/>
                    <a:pt x="8445" y="4643"/>
                    <a:pt x="8880" y="4600"/>
                  </a:cubicBezTo>
                  <a:lnTo>
                    <a:pt x="8880" y="4600"/>
                  </a:lnTo>
                  <a:lnTo>
                    <a:pt x="7865" y="5999"/>
                  </a:lnTo>
                  <a:cubicBezTo>
                    <a:pt x="7865" y="5999"/>
                    <a:pt x="10143" y="6946"/>
                    <a:pt x="10782" y="7355"/>
                  </a:cubicBezTo>
                  <a:lnTo>
                    <a:pt x="12164" y="6468"/>
                  </a:lnTo>
                  <a:lnTo>
                    <a:pt x="11337" y="7662"/>
                  </a:lnTo>
                  <a:lnTo>
                    <a:pt x="15755" y="9531"/>
                  </a:lnTo>
                  <a:cubicBezTo>
                    <a:pt x="15755" y="9531"/>
                    <a:pt x="12028" y="2476"/>
                    <a:pt x="5417" y="241"/>
                  </a:cubicBezTo>
                  <a:cubicBezTo>
                    <a:pt x="5080" y="70"/>
                    <a:pt x="4672"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655408" y="10350371"/>
              <a:ext cx="1006759" cy="854608"/>
            </a:xfrm>
            <a:custGeom>
              <a:rect b="b" l="l" r="r" t="t"/>
              <a:pathLst>
                <a:path extrusionOk="0" fill="none" h="9529" w="11346">
                  <a:moveTo>
                    <a:pt x="11345" y="9529"/>
                  </a:moveTo>
                  <a:cubicBezTo>
                    <a:pt x="11234" y="9324"/>
                    <a:pt x="6824" y="287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595234" y="10537553"/>
              <a:ext cx="274627" cy="224114"/>
            </a:xfrm>
            <a:custGeom>
              <a:rect b="b" l="l" r="r" t="t"/>
              <a:pathLst>
                <a:path extrusionOk="0" fill="none" h="2458" w="3012">
                  <a:moveTo>
                    <a:pt x="3011" y="1"/>
                  </a:moveTo>
                  <a:cubicBezTo>
                    <a:pt x="3011" y="1"/>
                    <a:pt x="572" y="1238"/>
                    <a:pt x="0" y="245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4988842" y="10377356"/>
              <a:ext cx="395254" cy="134669"/>
            </a:xfrm>
            <a:custGeom>
              <a:rect b="b" l="l" r="r" t="t"/>
              <a:pathLst>
                <a:path extrusionOk="0" fill="none" h="1477" w="4335">
                  <a:moveTo>
                    <a:pt x="4334" y="1"/>
                  </a:moveTo>
                  <a:cubicBezTo>
                    <a:pt x="4334" y="1"/>
                    <a:pt x="1016" y="384"/>
                    <a:pt x="1" y="14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4250679" y="10725011"/>
              <a:ext cx="168861" cy="209344"/>
            </a:xfrm>
            <a:custGeom>
              <a:rect b="b" l="l" r="r" t="t"/>
              <a:pathLst>
                <a:path extrusionOk="0" fill="none" h="2296" w="1852">
                  <a:moveTo>
                    <a:pt x="1851" y="0"/>
                  </a:moveTo>
                  <a:lnTo>
                    <a:pt x="0" y="2295"/>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7_1">
    <p:spTree>
      <p:nvGrpSpPr>
        <p:cNvPr id="1121" name="Shape 1121"/>
        <p:cNvGrpSpPr/>
        <p:nvPr/>
      </p:nvGrpSpPr>
      <p:grpSpPr>
        <a:xfrm>
          <a:off x="0" y="0"/>
          <a:ext cx="0" cy="0"/>
          <a:chOff x="0" y="0"/>
          <a:chExt cx="0" cy="0"/>
        </a:xfrm>
      </p:grpSpPr>
      <p:grpSp>
        <p:nvGrpSpPr>
          <p:cNvPr id="1122" name="Google Shape;1122;p41"/>
          <p:cNvGrpSpPr/>
          <p:nvPr/>
        </p:nvGrpSpPr>
        <p:grpSpPr>
          <a:xfrm>
            <a:off x="302413" y="3554575"/>
            <a:ext cx="1905307" cy="1785488"/>
            <a:chOff x="302413" y="3554575"/>
            <a:chExt cx="1905307" cy="1785488"/>
          </a:xfrm>
        </p:grpSpPr>
        <p:sp>
          <p:nvSpPr>
            <p:cNvPr id="1123" name="Google Shape;1123;p41"/>
            <p:cNvSpPr/>
            <p:nvPr/>
          </p:nvSpPr>
          <p:spPr>
            <a:xfrm flipH="1">
              <a:off x="302413" y="3554575"/>
              <a:ext cx="1905307" cy="1785488"/>
            </a:xfrm>
            <a:custGeom>
              <a:rect b="b" l="l" r="r" t="t"/>
              <a:pathLst>
                <a:path extrusionOk="0" h="19521" w="20831">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1"/>
            <p:cNvSpPr/>
            <p:nvPr/>
          </p:nvSpPr>
          <p:spPr>
            <a:xfrm flipH="1">
              <a:off x="334372" y="3588100"/>
              <a:ext cx="1822623" cy="1744695"/>
            </a:xfrm>
            <a:custGeom>
              <a:rect b="b" l="l" r="r" t="t"/>
              <a:pathLst>
                <a:path extrusionOk="0" fill="none" h="19075" w="19927">
                  <a:moveTo>
                    <a:pt x="19927" y="19074"/>
                  </a:moveTo>
                  <a:cubicBezTo>
                    <a:pt x="19927" y="19074"/>
                    <a:pt x="11200" y="8719"/>
                    <a:pt x="7353" y="6023"/>
                  </a:cubicBezTo>
                  <a:cubicBezTo>
                    <a:pt x="3515" y="3319"/>
                    <a:pt x="1" y="1"/>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1"/>
            <p:cNvSpPr/>
            <p:nvPr/>
          </p:nvSpPr>
          <p:spPr>
            <a:xfrm flipH="1">
              <a:off x="1163725" y="4120901"/>
              <a:ext cx="35950" cy="283400"/>
            </a:xfrm>
            <a:custGeom>
              <a:rect b="b" l="l" r="r" t="t"/>
              <a:pathLst>
                <a:path extrusionOk="0" fill="none" h="3942" w="393">
                  <a:moveTo>
                    <a:pt x="256" y="3941"/>
                  </a:moveTo>
                  <a:cubicBezTo>
                    <a:pt x="256" y="3941"/>
                    <a:pt x="393" y="1186"/>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1"/>
            <p:cNvSpPr/>
            <p:nvPr/>
          </p:nvSpPr>
          <p:spPr>
            <a:xfrm flipH="1">
              <a:off x="1273884" y="4235700"/>
              <a:ext cx="489042" cy="103924"/>
            </a:xfrm>
            <a:custGeom>
              <a:rect b="b" l="l" r="r" t="t"/>
              <a:pathLst>
                <a:path extrusionOk="0" fill="none" h="1136" w="6160">
                  <a:moveTo>
                    <a:pt x="6160" y="862"/>
                  </a:moveTo>
                  <a:cubicBezTo>
                    <a:pt x="6160" y="862"/>
                    <a:pt x="1818" y="1135"/>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1"/>
            <p:cNvSpPr/>
            <p:nvPr/>
          </p:nvSpPr>
          <p:spPr>
            <a:xfrm flipH="1">
              <a:off x="1562425" y="3892448"/>
              <a:ext cx="45275" cy="193551"/>
            </a:xfrm>
            <a:custGeom>
              <a:rect b="b" l="l" r="r" t="t"/>
              <a:pathLst>
                <a:path extrusionOk="0" fill="none" h="2517" w="495">
                  <a:moveTo>
                    <a:pt x="495" y="2517"/>
                  </a:moveTo>
                  <a:cubicBezTo>
                    <a:pt x="495" y="2517"/>
                    <a:pt x="384" y="78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1"/>
            <p:cNvSpPr/>
            <p:nvPr/>
          </p:nvSpPr>
          <p:spPr>
            <a:xfrm flipH="1">
              <a:off x="1809619" y="3862718"/>
              <a:ext cx="182656" cy="29726"/>
            </a:xfrm>
            <a:custGeom>
              <a:rect b="b" l="l" r="r" t="t"/>
              <a:pathLst>
                <a:path extrusionOk="0" fill="none" h="325" w="1997">
                  <a:moveTo>
                    <a:pt x="1997" y="324"/>
                  </a:moveTo>
                  <a:cubicBezTo>
                    <a:pt x="1997" y="324"/>
                    <a:pt x="581" y="273"/>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41"/>
          <p:cNvSpPr/>
          <p:nvPr/>
        </p:nvSpPr>
        <p:spPr>
          <a:xfrm>
            <a:off x="7543253" y="4066419"/>
            <a:ext cx="1644815" cy="1140751"/>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1"/>
          <p:cNvSpPr txBox="1"/>
          <p:nvPr>
            <p:ph type="title"/>
          </p:nvPr>
        </p:nvSpPr>
        <p:spPr>
          <a:xfrm>
            <a:off x="2857500" y="2801400"/>
            <a:ext cx="3429000" cy="68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4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131" name="Google Shape;1131;p41"/>
          <p:cNvSpPr txBox="1"/>
          <p:nvPr>
            <p:ph hasCustomPrompt="1" idx="2" type="title"/>
          </p:nvPr>
        </p:nvSpPr>
        <p:spPr>
          <a:xfrm>
            <a:off x="2767950" y="880925"/>
            <a:ext cx="3608100" cy="180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3000">
                <a:solidFill>
                  <a:schemeClr val="accent4"/>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132" name="Google Shape;1132;p41"/>
          <p:cNvSpPr txBox="1"/>
          <p:nvPr>
            <p:ph idx="1" type="subTitle"/>
          </p:nvPr>
        </p:nvSpPr>
        <p:spPr>
          <a:xfrm>
            <a:off x="2560950" y="3532675"/>
            <a:ext cx="4022100" cy="34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1133" name="Google Shape;1133;p41"/>
          <p:cNvGrpSpPr/>
          <p:nvPr/>
        </p:nvGrpSpPr>
        <p:grpSpPr>
          <a:xfrm>
            <a:off x="6437852" y="1573758"/>
            <a:ext cx="2589196" cy="3597120"/>
            <a:chOff x="6583060" y="1574579"/>
            <a:chExt cx="2568901" cy="3568925"/>
          </a:xfrm>
        </p:grpSpPr>
        <p:sp>
          <p:nvSpPr>
            <p:cNvPr id="1134" name="Google Shape;1134;p41"/>
            <p:cNvSpPr/>
            <p:nvPr/>
          </p:nvSpPr>
          <p:spPr>
            <a:xfrm>
              <a:off x="6671229" y="1574579"/>
              <a:ext cx="885662" cy="1721707"/>
            </a:xfrm>
            <a:custGeom>
              <a:rect b="b" l="l" r="r" t="t"/>
              <a:pathLst>
                <a:path extrusionOk="0" h="38586" w="19849">
                  <a:moveTo>
                    <a:pt x="12196" y="1"/>
                  </a:moveTo>
                  <a:cubicBezTo>
                    <a:pt x="11780" y="1"/>
                    <a:pt x="11339" y="36"/>
                    <a:pt x="10882" y="105"/>
                  </a:cubicBezTo>
                  <a:cubicBezTo>
                    <a:pt x="8633" y="409"/>
                    <a:pt x="6657" y="1807"/>
                    <a:pt x="5563" y="3813"/>
                  </a:cubicBezTo>
                  <a:cubicBezTo>
                    <a:pt x="3188" y="7471"/>
                    <a:pt x="4773" y="8013"/>
                    <a:pt x="5920" y="8013"/>
                  </a:cubicBezTo>
                  <a:cubicBezTo>
                    <a:pt x="6403" y="8013"/>
                    <a:pt x="6809" y="7917"/>
                    <a:pt x="6809" y="7917"/>
                  </a:cubicBezTo>
                  <a:cubicBezTo>
                    <a:pt x="6809" y="7917"/>
                    <a:pt x="12098" y="8038"/>
                    <a:pt x="11277" y="10865"/>
                  </a:cubicBezTo>
                  <a:cubicBezTo>
                    <a:pt x="10426" y="13692"/>
                    <a:pt x="1824" y="22598"/>
                    <a:pt x="2037" y="31260"/>
                  </a:cubicBezTo>
                  <a:cubicBezTo>
                    <a:pt x="2219" y="38099"/>
                    <a:pt x="17934" y="38586"/>
                    <a:pt x="17934" y="38586"/>
                  </a:cubicBezTo>
                  <a:lnTo>
                    <a:pt x="19849" y="30348"/>
                  </a:lnTo>
                  <a:lnTo>
                    <a:pt x="19849" y="30348"/>
                  </a:lnTo>
                  <a:cubicBezTo>
                    <a:pt x="19848" y="30349"/>
                    <a:pt x="16547" y="32272"/>
                    <a:pt x="12401" y="32272"/>
                  </a:cubicBezTo>
                  <a:cubicBezTo>
                    <a:pt x="10513" y="32272"/>
                    <a:pt x="8450" y="31873"/>
                    <a:pt x="6444" y="30713"/>
                  </a:cubicBezTo>
                  <a:cubicBezTo>
                    <a:pt x="0" y="27035"/>
                    <a:pt x="12949" y="12719"/>
                    <a:pt x="15137" y="7005"/>
                  </a:cubicBezTo>
                  <a:cubicBezTo>
                    <a:pt x="17093" y="1968"/>
                    <a:pt x="15294" y="1"/>
                    <a:pt x="121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1"/>
            <p:cNvSpPr/>
            <p:nvPr/>
          </p:nvSpPr>
          <p:spPr>
            <a:xfrm>
              <a:off x="7384611" y="4017607"/>
              <a:ext cx="101778" cy="140062"/>
            </a:xfrm>
            <a:custGeom>
              <a:rect b="b" l="l" r="r" t="t"/>
              <a:pathLst>
                <a:path extrusionOk="0" h="3139" w="2281">
                  <a:moveTo>
                    <a:pt x="1234" y="0"/>
                  </a:moveTo>
                  <a:cubicBezTo>
                    <a:pt x="684" y="0"/>
                    <a:pt x="179" y="648"/>
                    <a:pt x="92" y="1463"/>
                  </a:cubicBezTo>
                  <a:cubicBezTo>
                    <a:pt x="0" y="2314"/>
                    <a:pt x="395" y="3074"/>
                    <a:pt x="973" y="3135"/>
                  </a:cubicBezTo>
                  <a:cubicBezTo>
                    <a:pt x="998" y="3138"/>
                    <a:pt x="1024" y="3139"/>
                    <a:pt x="1049" y="3139"/>
                  </a:cubicBezTo>
                  <a:cubicBezTo>
                    <a:pt x="1598" y="3139"/>
                    <a:pt x="2102" y="2518"/>
                    <a:pt x="2189" y="1676"/>
                  </a:cubicBezTo>
                  <a:cubicBezTo>
                    <a:pt x="2280" y="825"/>
                    <a:pt x="1885" y="95"/>
                    <a:pt x="1307" y="4"/>
                  </a:cubicBezTo>
                  <a:cubicBezTo>
                    <a:pt x="1283" y="2"/>
                    <a:pt x="1259" y="0"/>
                    <a:pt x="12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1"/>
            <p:cNvSpPr/>
            <p:nvPr/>
          </p:nvSpPr>
          <p:spPr>
            <a:xfrm>
              <a:off x="7418523" y="3437281"/>
              <a:ext cx="953485" cy="995561"/>
            </a:xfrm>
            <a:custGeom>
              <a:rect b="b" l="l" r="r" t="t"/>
              <a:pathLst>
                <a:path extrusionOk="0" fill="none" h="22312" w="21369">
                  <a:moveTo>
                    <a:pt x="9484" y="1"/>
                  </a:moveTo>
                  <a:lnTo>
                    <a:pt x="0" y="14955"/>
                  </a:lnTo>
                  <a:lnTo>
                    <a:pt x="21368" y="22311"/>
                  </a:lnTo>
                </a:path>
              </a:pathLst>
            </a:custGeom>
            <a:solidFill>
              <a:schemeClr val="accent1"/>
            </a:solidFill>
            <a:ln cap="flat" cmpd="sng" w="250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1"/>
            <p:cNvSpPr/>
            <p:nvPr/>
          </p:nvSpPr>
          <p:spPr>
            <a:xfrm>
              <a:off x="7933882" y="3499704"/>
              <a:ext cx="173661" cy="1643801"/>
            </a:xfrm>
            <a:custGeom>
              <a:rect b="b" l="l" r="r" t="t"/>
              <a:pathLst>
                <a:path extrusionOk="0" fill="none" h="36840" w="3892">
                  <a:moveTo>
                    <a:pt x="3891" y="0"/>
                  </a:moveTo>
                  <a:lnTo>
                    <a:pt x="1" y="36839"/>
                  </a:lnTo>
                </a:path>
              </a:pathLst>
            </a:custGeom>
            <a:solidFill>
              <a:schemeClr val="accent1"/>
            </a:solidFill>
            <a:ln cap="flat" cmpd="sng" w="250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1"/>
            <p:cNvSpPr/>
            <p:nvPr/>
          </p:nvSpPr>
          <p:spPr>
            <a:xfrm>
              <a:off x="7970515" y="4188545"/>
              <a:ext cx="105839" cy="207795"/>
            </a:xfrm>
            <a:custGeom>
              <a:rect b="b" l="l" r="r" t="t"/>
              <a:pathLst>
                <a:path extrusionOk="0" h="4657" w="2372">
                  <a:moveTo>
                    <a:pt x="1379" y="0"/>
                  </a:moveTo>
                  <a:cubicBezTo>
                    <a:pt x="818" y="0"/>
                    <a:pt x="270" y="982"/>
                    <a:pt x="152" y="2222"/>
                  </a:cubicBezTo>
                  <a:cubicBezTo>
                    <a:pt x="0" y="3498"/>
                    <a:pt x="365" y="4562"/>
                    <a:pt x="943" y="4653"/>
                  </a:cubicBezTo>
                  <a:cubicBezTo>
                    <a:pt x="959" y="4655"/>
                    <a:pt x="976" y="4656"/>
                    <a:pt x="993" y="4656"/>
                  </a:cubicBezTo>
                  <a:cubicBezTo>
                    <a:pt x="1553" y="4656"/>
                    <a:pt x="2101" y="3674"/>
                    <a:pt x="2219" y="2435"/>
                  </a:cubicBezTo>
                  <a:cubicBezTo>
                    <a:pt x="2371" y="1158"/>
                    <a:pt x="2006" y="94"/>
                    <a:pt x="1429" y="3"/>
                  </a:cubicBezTo>
                  <a:cubicBezTo>
                    <a:pt x="1412" y="1"/>
                    <a:pt x="1396" y="0"/>
                    <a:pt x="13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1"/>
            <p:cNvSpPr/>
            <p:nvPr/>
          </p:nvSpPr>
          <p:spPr>
            <a:xfrm>
              <a:off x="7346640" y="2759460"/>
              <a:ext cx="1447160" cy="808648"/>
            </a:xfrm>
            <a:custGeom>
              <a:rect b="b" l="l" r="r" t="t"/>
              <a:pathLst>
                <a:path extrusionOk="0" h="18123" w="32433">
                  <a:moveTo>
                    <a:pt x="12978" y="1"/>
                  </a:moveTo>
                  <a:cubicBezTo>
                    <a:pt x="6366" y="1"/>
                    <a:pt x="953" y="3184"/>
                    <a:pt x="487" y="7654"/>
                  </a:cubicBezTo>
                  <a:cubicBezTo>
                    <a:pt x="0" y="12639"/>
                    <a:pt x="5684" y="17289"/>
                    <a:pt x="13283" y="18079"/>
                  </a:cubicBezTo>
                  <a:cubicBezTo>
                    <a:pt x="13552" y="18108"/>
                    <a:pt x="13826" y="18122"/>
                    <a:pt x="14104" y="18122"/>
                  </a:cubicBezTo>
                  <a:cubicBezTo>
                    <a:pt x="21685" y="18122"/>
                    <a:pt x="32432" y="7714"/>
                    <a:pt x="32432" y="7714"/>
                  </a:cubicBezTo>
                  <a:cubicBezTo>
                    <a:pt x="32432" y="7714"/>
                    <a:pt x="28481" y="1514"/>
                    <a:pt x="15168" y="116"/>
                  </a:cubicBezTo>
                  <a:cubicBezTo>
                    <a:pt x="14427" y="38"/>
                    <a:pt x="13696" y="1"/>
                    <a:pt x="129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1"/>
            <p:cNvSpPr/>
            <p:nvPr/>
          </p:nvSpPr>
          <p:spPr>
            <a:xfrm>
              <a:off x="7008912" y="1742305"/>
              <a:ext cx="51581" cy="30074"/>
            </a:xfrm>
            <a:custGeom>
              <a:rect b="b" l="l" r="r" t="t"/>
              <a:pathLst>
                <a:path extrusionOk="0" h="674" w="1156">
                  <a:moveTo>
                    <a:pt x="713" y="0"/>
                  </a:moveTo>
                  <a:cubicBezTo>
                    <a:pt x="642" y="0"/>
                    <a:pt x="566" y="8"/>
                    <a:pt x="487" y="24"/>
                  </a:cubicBezTo>
                  <a:cubicBezTo>
                    <a:pt x="214" y="115"/>
                    <a:pt x="1" y="328"/>
                    <a:pt x="62" y="480"/>
                  </a:cubicBezTo>
                  <a:cubicBezTo>
                    <a:pt x="104" y="606"/>
                    <a:pt x="247" y="674"/>
                    <a:pt x="422" y="674"/>
                  </a:cubicBezTo>
                  <a:cubicBezTo>
                    <a:pt x="500" y="674"/>
                    <a:pt x="585" y="660"/>
                    <a:pt x="669" y="632"/>
                  </a:cubicBezTo>
                  <a:cubicBezTo>
                    <a:pt x="973" y="571"/>
                    <a:pt x="1156" y="358"/>
                    <a:pt x="1095" y="176"/>
                  </a:cubicBezTo>
                  <a:cubicBezTo>
                    <a:pt x="1072" y="63"/>
                    <a:pt x="916" y="0"/>
                    <a:pt x="7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1"/>
            <p:cNvSpPr/>
            <p:nvPr/>
          </p:nvSpPr>
          <p:spPr>
            <a:xfrm>
              <a:off x="8171215" y="4412448"/>
              <a:ext cx="215693" cy="191241"/>
            </a:xfrm>
            <a:custGeom>
              <a:rect b="b" l="l" r="r" t="t"/>
              <a:pathLst>
                <a:path extrusionOk="0" h="4286" w="4834">
                  <a:moveTo>
                    <a:pt x="4591" y="0"/>
                  </a:moveTo>
                  <a:lnTo>
                    <a:pt x="1" y="2310"/>
                  </a:lnTo>
                  <a:cubicBezTo>
                    <a:pt x="1" y="2310"/>
                    <a:pt x="1977" y="2675"/>
                    <a:pt x="2068" y="4286"/>
                  </a:cubicBezTo>
                  <a:cubicBezTo>
                    <a:pt x="2068" y="4286"/>
                    <a:pt x="2681" y="2881"/>
                    <a:pt x="3876" y="2881"/>
                  </a:cubicBezTo>
                  <a:cubicBezTo>
                    <a:pt x="4162" y="2881"/>
                    <a:pt x="4481" y="2962"/>
                    <a:pt x="4834" y="3161"/>
                  </a:cubicBezTo>
                  <a:lnTo>
                    <a:pt x="45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1"/>
            <p:cNvSpPr/>
            <p:nvPr/>
          </p:nvSpPr>
          <p:spPr>
            <a:xfrm>
              <a:off x="7482240" y="3003085"/>
              <a:ext cx="1099348" cy="434108"/>
            </a:xfrm>
            <a:custGeom>
              <a:rect b="b" l="l" r="r" t="t"/>
              <a:pathLst>
                <a:path extrusionOk="0" h="9729" w="24638">
                  <a:moveTo>
                    <a:pt x="14067" y="0"/>
                  </a:moveTo>
                  <a:cubicBezTo>
                    <a:pt x="13668" y="0"/>
                    <a:pt x="13191" y="103"/>
                    <a:pt x="12706" y="248"/>
                  </a:cubicBezTo>
                  <a:cubicBezTo>
                    <a:pt x="10639" y="917"/>
                    <a:pt x="8512" y="1343"/>
                    <a:pt x="6354" y="1525"/>
                  </a:cubicBezTo>
                  <a:cubicBezTo>
                    <a:pt x="3405" y="1768"/>
                    <a:pt x="1" y="2498"/>
                    <a:pt x="882" y="4625"/>
                  </a:cubicBezTo>
                  <a:cubicBezTo>
                    <a:pt x="1786" y="6827"/>
                    <a:pt x="6208" y="9728"/>
                    <a:pt x="11661" y="9728"/>
                  </a:cubicBezTo>
                  <a:cubicBezTo>
                    <a:pt x="15014" y="9728"/>
                    <a:pt x="18758" y="8631"/>
                    <a:pt x="22311" y="5598"/>
                  </a:cubicBezTo>
                  <a:cubicBezTo>
                    <a:pt x="22311" y="5598"/>
                    <a:pt x="24637" y="3505"/>
                    <a:pt x="23606" y="3505"/>
                  </a:cubicBezTo>
                  <a:cubicBezTo>
                    <a:pt x="23293" y="3505"/>
                    <a:pt x="22671" y="3697"/>
                    <a:pt x="21582" y="4200"/>
                  </a:cubicBezTo>
                  <a:cubicBezTo>
                    <a:pt x="20943" y="4473"/>
                    <a:pt x="20305" y="4747"/>
                    <a:pt x="19667" y="4990"/>
                  </a:cubicBezTo>
                  <a:lnTo>
                    <a:pt x="17509" y="5841"/>
                  </a:lnTo>
                  <a:cubicBezTo>
                    <a:pt x="17509" y="5841"/>
                    <a:pt x="23497" y="2893"/>
                    <a:pt x="21825" y="1525"/>
                  </a:cubicBezTo>
                  <a:cubicBezTo>
                    <a:pt x="21742" y="1457"/>
                    <a:pt x="21623" y="1426"/>
                    <a:pt x="21474" y="1426"/>
                  </a:cubicBezTo>
                  <a:cubicBezTo>
                    <a:pt x="20407" y="1426"/>
                    <a:pt x="17811" y="3025"/>
                    <a:pt x="16105" y="4159"/>
                  </a:cubicBezTo>
                  <a:lnTo>
                    <a:pt x="16105" y="4159"/>
                  </a:lnTo>
                  <a:cubicBezTo>
                    <a:pt x="17483" y="3145"/>
                    <a:pt x="19184" y="1699"/>
                    <a:pt x="18755" y="1008"/>
                  </a:cubicBezTo>
                  <a:cubicBezTo>
                    <a:pt x="18641" y="821"/>
                    <a:pt x="18388" y="742"/>
                    <a:pt x="18042" y="742"/>
                  </a:cubicBezTo>
                  <a:cubicBezTo>
                    <a:pt x="16862" y="742"/>
                    <a:pt x="14613" y="1658"/>
                    <a:pt x="13227" y="2277"/>
                  </a:cubicBezTo>
                  <a:lnTo>
                    <a:pt x="13227" y="2277"/>
                  </a:lnTo>
                  <a:cubicBezTo>
                    <a:pt x="14250" y="1741"/>
                    <a:pt x="15477" y="917"/>
                    <a:pt x="14895" y="279"/>
                  </a:cubicBezTo>
                  <a:cubicBezTo>
                    <a:pt x="14710" y="80"/>
                    <a:pt x="14418" y="0"/>
                    <a:pt x="14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1"/>
            <p:cNvSpPr/>
            <p:nvPr/>
          </p:nvSpPr>
          <p:spPr>
            <a:xfrm>
              <a:off x="6583060" y="1744715"/>
              <a:ext cx="538474" cy="553377"/>
            </a:xfrm>
            <a:custGeom>
              <a:rect b="b" l="l" r="r" t="t"/>
              <a:pathLst>
                <a:path extrusionOk="0" h="12402" w="12068">
                  <a:moveTo>
                    <a:pt x="7539" y="0"/>
                  </a:moveTo>
                  <a:cubicBezTo>
                    <a:pt x="7539" y="0"/>
                    <a:pt x="2007" y="973"/>
                    <a:pt x="1004" y="4863"/>
                  </a:cubicBezTo>
                  <a:cubicBezTo>
                    <a:pt x="0" y="8754"/>
                    <a:pt x="1794" y="12402"/>
                    <a:pt x="1794" y="12402"/>
                  </a:cubicBezTo>
                  <a:cubicBezTo>
                    <a:pt x="1794" y="12402"/>
                    <a:pt x="4529" y="4924"/>
                    <a:pt x="8754" y="4104"/>
                  </a:cubicBezTo>
                  <a:cubicBezTo>
                    <a:pt x="8785" y="4104"/>
                    <a:pt x="12068" y="2189"/>
                    <a:pt x="75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1"/>
            <p:cNvSpPr/>
            <p:nvPr/>
          </p:nvSpPr>
          <p:spPr>
            <a:xfrm>
              <a:off x="6584399" y="1967145"/>
              <a:ext cx="187226" cy="330947"/>
            </a:xfrm>
            <a:custGeom>
              <a:rect b="b" l="l" r="r" t="t"/>
              <a:pathLst>
                <a:path extrusionOk="0" h="7417" w="4196">
                  <a:moveTo>
                    <a:pt x="943" y="0"/>
                  </a:moveTo>
                  <a:lnTo>
                    <a:pt x="943" y="0"/>
                  </a:lnTo>
                  <a:cubicBezTo>
                    <a:pt x="1" y="3830"/>
                    <a:pt x="1764" y="7417"/>
                    <a:pt x="1764" y="7417"/>
                  </a:cubicBezTo>
                  <a:cubicBezTo>
                    <a:pt x="2402" y="5775"/>
                    <a:pt x="3223" y="4195"/>
                    <a:pt x="4195" y="2736"/>
                  </a:cubicBezTo>
                  <a:cubicBezTo>
                    <a:pt x="3679" y="1307"/>
                    <a:pt x="2433" y="243"/>
                    <a:pt x="9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1"/>
            <p:cNvSpPr/>
            <p:nvPr/>
          </p:nvSpPr>
          <p:spPr>
            <a:xfrm>
              <a:off x="6676628" y="1847787"/>
              <a:ext cx="283515" cy="370301"/>
            </a:xfrm>
            <a:custGeom>
              <a:rect b="b" l="l" r="r" t="t"/>
              <a:pathLst>
                <a:path extrusionOk="0" fill="none" h="8299" w="6354">
                  <a:moveTo>
                    <a:pt x="6353" y="0"/>
                  </a:moveTo>
                  <a:cubicBezTo>
                    <a:pt x="6353" y="0"/>
                    <a:pt x="973" y="2553"/>
                    <a:pt x="1" y="8298"/>
                  </a:cubicBezTo>
                </a:path>
              </a:pathLst>
            </a:custGeom>
            <a:solidFill>
              <a:schemeClr val="dk1"/>
            </a:solid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1"/>
            <p:cNvSpPr/>
            <p:nvPr/>
          </p:nvSpPr>
          <p:spPr>
            <a:xfrm>
              <a:off x="8713748" y="3044001"/>
              <a:ext cx="438213" cy="560606"/>
            </a:xfrm>
            <a:custGeom>
              <a:rect b="b" l="l" r="r" t="t"/>
              <a:pathLst>
                <a:path extrusionOk="0" h="12564" w="9821">
                  <a:moveTo>
                    <a:pt x="608" y="0"/>
                  </a:moveTo>
                  <a:lnTo>
                    <a:pt x="0" y="2948"/>
                  </a:lnTo>
                  <a:cubicBezTo>
                    <a:pt x="0" y="2948"/>
                    <a:pt x="1338" y="10213"/>
                    <a:pt x="3009" y="10395"/>
                  </a:cubicBezTo>
                  <a:cubicBezTo>
                    <a:pt x="3041" y="10399"/>
                    <a:pt x="3071" y="10401"/>
                    <a:pt x="3099" y="10401"/>
                  </a:cubicBezTo>
                  <a:cubicBezTo>
                    <a:pt x="3848" y="10401"/>
                    <a:pt x="3440" y="8994"/>
                    <a:pt x="2876" y="7643"/>
                  </a:cubicBezTo>
                  <a:lnTo>
                    <a:pt x="2876" y="7643"/>
                  </a:lnTo>
                  <a:cubicBezTo>
                    <a:pt x="3966" y="9787"/>
                    <a:pt x="5558" y="12563"/>
                    <a:pt x="6484" y="12563"/>
                  </a:cubicBezTo>
                  <a:cubicBezTo>
                    <a:pt x="6567" y="12563"/>
                    <a:pt x="6646" y="12541"/>
                    <a:pt x="6718" y="12493"/>
                  </a:cubicBezTo>
                  <a:cubicBezTo>
                    <a:pt x="7411" y="12036"/>
                    <a:pt x="6502" y="10409"/>
                    <a:pt x="5467" y="8949"/>
                  </a:cubicBezTo>
                  <a:lnTo>
                    <a:pt x="5467" y="8949"/>
                  </a:lnTo>
                  <a:cubicBezTo>
                    <a:pt x="6865" y="10625"/>
                    <a:pt x="8604" y="12504"/>
                    <a:pt x="9366" y="12504"/>
                  </a:cubicBezTo>
                  <a:cubicBezTo>
                    <a:pt x="9672" y="12504"/>
                    <a:pt x="9821" y="12201"/>
                    <a:pt x="9727" y="11459"/>
                  </a:cubicBezTo>
                  <a:cubicBezTo>
                    <a:pt x="9180" y="7386"/>
                    <a:pt x="608" y="0"/>
                    <a:pt x="6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7" name="Google Shape;1147;p41"/>
          <p:cNvGrpSpPr/>
          <p:nvPr/>
        </p:nvGrpSpPr>
        <p:grpSpPr>
          <a:xfrm>
            <a:off x="-138273" y="2622993"/>
            <a:ext cx="1820885" cy="2318363"/>
            <a:chOff x="-138273" y="2622993"/>
            <a:chExt cx="1820885" cy="2318363"/>
          </a:xfrm>
        </p:grpSpPr>
        <p:sp>
          <p:nvSpPr>
            <p:cNvPr id="1148" name="Google Shape;1148;p41"/>
            <p:cNvSpPr/>
            <p:nvPr/>
          </p:nvSpPr>
          <p:spPr>
            <a:xfrm flipH="1">
              <a:off x="-138273" y="2622993"/>
              <a:ext cx="1820885" cy="2318363"/>
            </a:xfrm>
            <a:custGeom>
              <a:rect b="b" l="l" r="r" t="t"/>
              <a:pathLst>
                <a:path extrusionOk="0" h="25347" w="19908">
                  <a:moveTo>
                    <a:pt x="0" y="1"/>
                  </a:moveTo>
                  <a:lnTo>
                    <a:pt x="0" y="1"/>
                  </a:lnTo>
                  <a:cubicBezTo>
                    <a:pt x="0" y="1"/>
                    <a:pt x="2986" y="7678"/>
                    <a:pt x="4223" y="8625"/>
                  </a:cubicBezTo>
                  <a:cubicBezTo>
                    <a:pt x="5459" y="9572"/>
                    <a:pt x="7737" y="11090"/>
                    <a:pt x="8164" y="12079"/>
                  </a:cubicBezTo>
                  <a:cubicBezTo>
                    <a:pt x="8590" y="13077"/>
                    <a:pt x="8266" y="14596"/>
                    <a:pt x="9827" y="15782"/>
                  </a:cubicBezTo>
                  <a:cubicBezTo>
                    <a:pt x="11388" y="16967"/>
                    <a:pt x="12667" y="18955"/>
                    <a:pt x="12812" y="20140"/>
                  </a:cubicBezTo>
                  <a:cubicBezTo>
                    <a:pt x="12957" y="21326"/>
                    <a:pt x="13904" y="24781"/>
                    <a:pt x="15798" y="25258"/>
                  </a:cubicBezTo>
                  <a:cubicBezTo>
                    <a:pt x="16033" y="25317"/>
                    <a:pt x="16274" y="25347"/>
                    <a:pt x="16514" y="25347"/>
                  </a:cubicBezTo>
                  <a:cubicBezTo>
                    <a:pt x="18212" y="25347"/>
                    <a:pt x="19908" y="23861"/>
                    <a:pt x="19654" y="20379"/>
                  </a:cubicBezTo>
                  <a:cubicBezTo>
                    <a:pt x="19560" y="19100"/>
                    <a:pt x="19457" y="16583"/>
                    <a:pt x="17367" y="14502"/>
                  </a:cubicBezTo>
                  <a:cubicBezTo>
                    <a:pt x="15278" y="12412"/>
                    <a:pt x="15994" y="11986"/>
                    <a:pt x="14902" y="10663"/>
                  </a:cubicBezTo>
                  <a:cubicBezTo>
                    <a:pt x="13810" y="9333"/>
                    <a:pt x="12864" y="9384"/>
                    <a:pt x="12292" y="8011"/>
                  </a:cubicBezTo>
                  <a:cubicBezTo>
                    <a:pt x="11721" y="6629"/>
                    <a:pt x="10961" y="4599"/>
                    <a:pt x="7404" y="3174"/>
                  </a:cubicBezTo>
                  <a:cubicBezTo>
                    <a:pt x="3847" y="175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1"/>
            <p:cNvSpPr/>
            <p:nvPr/>
          </p:nvSpPr>
          <p:spPr>
            <a:xfrm flipH="1">
              <a:off x="-33084" y="2676950"/>
              <a:ext cx="1664210" cy="2163535"/>
            </a:xfrm>
            <a:custGeom>
              <a:rect b="b" l="l" r="r" t="t"/>
              <a:pathLst>
                <a:path extrusionOk="0" fill="none" h="24244" w="18758">
                  <a:moveTo>
                    <a:pt x="18758" y="24243"/>
                  </a:moveTo>
                  <a:cubicBezTo>
                    <a:pt x="18758" y="24243"/>
                    <a:pt x="13520" y="9759"/>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1"/>
            <p:cNvSpPr/>
            <p:nvPr/>
          </p:nvSpPr>
          <p:spPr>
            <a:xfrm flipH="1">
              <a:off x="1020951" y="2953794"/>
              <a:ext cx="321499" cy="220503"/>
            </a:xfrm>
            <a:custGeom>
              <a:rect b="b" l="l" r="r" t="t"/>
              <a:pathLst>
                <a:path extrusionOk="0" fill="none" h="2926" w="5179">
                  <a:moveTo>
                    <a:pt x="5178" y="0"/>
                  </a:moveTo>
                  <a:cubicBezTo>
                    <a:pt x="5178" y="0"/>
                    <a:pt x="4854" y="2107"/>
                    <a:pt x="4760" y="2926"/>
                  </a:cubicBezTo>
                  <a:cubicBezTo>
                    <a:pt x="3199" y="2474"/>
                    <a:pt x="1613" y="2175"/>
                    <a:pt x="1" y="2039"/>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1"/>
            <p:cNvSpPr/>
            <p:nvPr/>
          </p:nvSpPr>
          <p:spPr>
            <a:xfrm flipH="1">
              <a:off x="601207" y="3255023"/>
              <a:ext cx="65580" cy="368330"/>
            </a:xfrm>
            <a:custGeom>
              <a:rect b="b" l="l" r="r" t="t"/>
              <a:pathLst>
                <a:path extrusionOk="0" fill="none" h="4027" w="717">
                  <a:moveTo>
                    <a:pt x="700" y="0"/>
                  </a:moveTo>
                  <a:cubicBezTo>
                    <a:pt x="700" y="0"/>
                    <a:pt x="717" y="2824"/>
                    <a:pt x="0" y="402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1"/>
            <p:cNvSpPr/>
            <p:nvPr/>
          </p:nvSpPr>
          <p:spPr>
            <a:xfrm flipH="1">
              <a:off x="813427" y="3411800"/>
              <a:ext cx="376971" cy="39150"/>
            </a:xfrm>
            <a:custGeom>
              <a:rect b="b" l="l" r="r" t="t"/>
              <a:pathLst>
                <a:path extrusionOk="0" fill="none" h="428" w="5281">
                  <a:moveTo>
                    <a:pt x="5281" y="291"/>
                  </a:moveTo>
                  <a:cubicBezTo>
                    <a:pt x="5281" y="291"/>
                    <a:pt x="1997" y="427"/>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1"/>
            <p:cNvSpPr/>
            <p:nvPr/>
          </p:nvSpPr>
          <p:spPr>
            <a:xfrm flipH="1">
              <a:off x="464648" y="3806650"/>
              <a:ext cx="390202" cy="103824"/>
            </a:xfrm>
            <a:custGeom>
              <a:rect b="b" l="l" r="r" t="t"/>
              <a:pathLst>
                <a:path extrusionOk="0" fill="none" h="1135" w="4931">
                  <a:moveTo>
                    <a:pt x="4931" y="1083"/>
                  </a:moveTo>
                  <a:cubicBezTo>
                    <a:pt x="4931" y="1083"/>
                    <a:pt x="2030" y="113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1"/>
            <p:cNvSpPr/>
            <p:nvPr/>
          </p:nvSpPr>
          <p:spPr>
            <a:xfrm flipH="1">
              <a:off x="319491" y="3598296"/>
              <a:ext cx="85154" cy="398787"/>
            </a:xfrm>
            <a:custGeom>
              <a:rect b="b" l="l" r="r" t="t"/>
              <a:pathLst>
                <a:path extrusionOk="0" fill="none" h="4360" w="931">
                  <a:moveTo>
                    <a:pt x="0" y="4359"/>
                  </a:moveTo>
                  <a:cubicBezTo>
                    <a:pt x="0" y="4359"/>
                    <a:pt x="743" y="1988"/>
                    <a:pt x="93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1"/>
            <p:cNvSpPr/>
            <p:nvPr/>
          </p:nvSpPr>
          <p:spPr>
            <a:xfrm flipH="1">
              <a:off x="178272" y="4277065"/>
              <a:ext cx="412873" cy="106191"/>
            </a:xfrm>
            <a:custGeom>
              <a:rect b="b" l="l" r="r" t="t"/>
              <a:pathLst>
                <a:path extrusionOk="0" fill="none" h="1161" w="4514">
                  <a:moveTo>
                    <a:pt x="4513" y="1161"/>
                  </a:moveTo>
                  <a:cubicBezTo>
                    <a:pt x="4513" y="1161"/>
                    <a:pt x="1639" y="930"/>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1"/>
            <p:cNvSpPr/>
            <p:nvPr/>
          </p:nvSpPr>
          <p:spPr>
            <a:xfrm flipH="1">
              <a:off x="33200" y="4050224"/>
              <a:ext cx="87450" cy="445456"/>
            </a:xfrm>
            <a:custGeom>
              <a:rect b="b" l="l" r="r" t="t"/>
              <a:pathLst>
                <a:path extrusionOk="0" fill="none" h="5452" w="956">
                  <a:moveTo>
                    <a:pt x="0" y="5451"/>
                  </a:moveTo>
                  <a:cubicBezTo>
                    <a:pt x="0" y="5451"/>
                    <a:pt x="956" y="2278"/>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41"/>
          <p:cNvSpPr/>
          <p:nvPr/>
        </p:nvSpPr>
        <p:spPr>
          <a:xfrm flipH="1">
            <a:off x="722475" y="4583854"/>
            <a:ext cx="91" cy="309875"/>
          </a:xfrm>
          <a:custGeom>
            <a:rect b="b" l="l" r="r" t="t"/>
            <a:pathLst>
              <a:path extrusionOk="0" fill="none" h="3388" w="1">
                <a:moveTo>
                  <a:pt x="0" y="1"/>
                </a:moveTo>
                <a:lnTo>
                  <a:pt x="0" y="3387"/>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1"/>
          <p:cNvSpPr/>
          <p:nvPr/>
        </p:nvSpPr>
        <p:spPr>
          <a:xfrm flipH="1">
            <a:off x="855952" y="4723687"/>
            <a:ext cx="435338" cy="33658"/>
          </a:xfrm>
          <a:custGeom>
            <a:rect b="b" l="l" r="r" t="t"/>
            <a:pathLst>
              <a:path extrusionOk="0" fill="none" h="368" w="4795">
                <a:moveTo>
                  <a:pt x="4795" y="274"/>
                </a:moveTo>
                <a:cubicBezTo>
                  <a:pt x="4795" y="274"/>
                  <a:pt x="999" y="36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9" name="Google Shape;1159;p41"/>
          <p:cNvGrpSpPr/>
          <p:nvPr/>
        </p:nvGrpSpPr>
        <p:grpSpPr>
          <a:xfrm>
            <a:off x="1539028" y="4404295"/>
            <a:ext cx="1228101" cy="1022394"/>
            <a:chOff x="1539028" y="4404295"/>
            <a:chExt cx="1228101" cy="1022394"/>
          </a:xfrm>
        </p:grpSpPr>
        <p:sp>
          <p:nvSpPr>
            <p:cNvPr id="1160" name="Google Shape;1160;p41"/>
            <p:cNvSpPr/>
            <p:nvPr/>
          </p:nvSpPr>
          <p:spPr>
            <a:xfrm flipH="1">
              <a:off x="1539028" y="4404295"/>
              <a:ext cx="1228101" cy="1001725"/>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1"/>
            <p:cNvSpPr/>
            <p:nvPr/>
          </p:nvSpPr>
          <p:spPr>
            <a:xfrm flipH="1">
              <a:off x="2002518" y="4459995"/>
              <a:ext cx="725683" cy="966694"/>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1"/>
            <p:cNvSpPr/>
            <p:nvPr/>
          </p:nvSpPr>
          <p:spPr>
            <a:xfrm flipH="1">
              <a:off x="2236517" y="4854324"/>
              <a:ext cx="91" cy="213937"/>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1"/>
            <p:cNvSpPr/>
            <p:nvPr/>
          </p:nvSpPr>
          <p:spPr>
            <a:xfrm flipH="1">
              <a:off x="2145463" y="5094357"/>
              <a:ext cx="395586" cy="112410"/>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1"/>
            <p:cNvSpPr/>
            <p:nvPr/>
          </p:nvSpPr>
          <p:spPr>
            <a:xfrm flipH="1">
              <a:off x="1852065" y="5075932"/>
              <a:ext cx="173326" cy="314457"/>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41"/>
          <p:cNvGrpSpPr/>
          <p:nvPr/>
        </p:nvGrpSpPr>
        <p:grpSpPr>
          <a:xfrm>
            <a:off x="-413874" y="2306246"/>
            <a:ext cx="898918" cy="1157124"/>
            <a:chOff x="-413874" y="2306246"/>
            <a:chExt cx="898918" cy="1157124"/>
          </a:xfrm>
        </p:grpSpPr>
        <p:sp>
          <p:nvSpPr>
            <p:cNvPr id="1166" name="Google Shape;1166;p41"/>
            <p:cNvSpPr/>
            <p:nvPr/>
          </p:nvSpPr>
          <p:spPr>
            <a:xfrm flipH="1">
              <a:off x="-413874" y="2306246"/>
              <a:ext cx="898918" cy="1157124"/>
            </a:xfrm>
            <a:custGeom>
              <a:rect b="b" l="l" r="r" t="t"/>
              <a:pathLst>
                <a:path extrusionOk="0" h="12651" w="9828">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1"/>
            <p:cNvSpPr/>
            <p:nvPr/>
          </p:nvSpPr>
          <p:spPr>
            <a:xfrm flipH="1">
              <a:off x="-346760" y="2360850"/>
              <a:ext cx="785335" cy="791282"/>
            </a:xfrm>
            <a:custGeom>
              <a:rect b="b" l="l" r="r" t="t"/>
              <a:pathLst>
                <a:path extrusionOk="0" fill="none" h="9248" w="9094">
                  <a:moveTo>
                    <a:pt x="9094" y="9247"/>
                  </a:moveTo>
                  <a:cubicBezTo>
                    <a:pt x="9094" y="9247"/>
                    <a:pt x="3660" y="294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1"/>
            <p:cNvSpPr/>
            <p:nvPr/>
          </p:nvSpPr>
          <p:spPr>
            <a:xfrm flipH="1">
              <a:off x="-33101" y="2563724"/>
              <a:ext cx="81201" cy="241200"/>
            </a:xfrm>
            <a:custGeom>
              <a:rect b="b" l="l" r="r" t="t"/>
              <a:pathLst>
                <a:path extrusionOk="0" fill="none" h="2987" w="888">
                  <a:moveTo>
                    <a:pt x="1" y="1"/>
                  </a:moveTo>
                  <a:lnTo>
                    <a:pt x="888" y="2986"/>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1"/>
            <p:cNvSpPr/>
            <p:nvPr/>
          </p:nvSpPr>
          <p:spPr>
            <a:xfrm flipH="1">
              <a:off x="-227377" y="2917150"/>
              <a:ext cx="348026" cy="99974"/>
            </a:xfrm>
            <a:custGeom>
              <a:rect b="b" l="l" r="r" t="t"/>
              <a:pathLst>
                <a:path extrusionOk="0" fill="none" h="1093" w="4436">
                  <a:moveTo>
                    <a:pt x="4436" y="1093"/>
                  </a:moveTo>
                  <a:lnTo>
                    <a:pt x="0" y="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41"/>
          <p:cNvGrpSpPr/>
          <p:nvPr/>
        </p:nvGrpSpPr>
        <p:grpSpPr>
          <a:xfrm>
            <a:off x="-265208" y="1835830"/>
            <a:ext cx="1514390" cy="2726209"/>
            <a:chOff x="-346733" y="1910655"/>
            <a:chExt cx="1514390" cy="2726209"/>
          </a:xfrm>
        </p:grpSpPr>
        <p:sp>
          <p:nvSpPr>
            <p:cNvPr id="1171" name="Google Shape;1171;p41"/>
            <p:cNvSpPr/>
            <p:nvPr/>
          </p:nvSpPr>
          <p:spPr>
            <a:xfrm flipH="1">
              <a:off x="868016" y="1927851"/>
              <a:ext cx="219333" cy="241193"/>
            </a:xfrm>
            <a:custGeom>
              <a:rect b="b" l="l" r="r" t="t"/>
              <a:pathLst>
                <a:path extrusionOk="0" h="2637" w="2398">
                  <a:moveTo>
                    <a:pt x="1" y="1"/>
                  </a:moveTo>
                  <a:cubicBezTo>
                    <a:pt x="1" y="1"/>
                    <a:pt x="43" y="2312"/>
                    <a:pt x="2312" y="2636"/>
                  </a:cubicBezTo>
                  <a:cubicBezTo>
                    <a:pt x="2312" y="2636"/>
                    <a:pt x="2398" y="86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1"/>
            <p:cNvSpPr/>
            <p:nvPr/>
          </p:nvSpPr>
          <p:spPr>
            <a:xfrm flipH="1">
              <a:off x="678407" y="1910655"/>
              <a:ext cx="236528" cy="315371"/>
            </a:xfrm>
            <a:custGeom>
              <a:rect b="b" l="l" r="r" t="t"/>
              <a:pathLst>
                <a:path extrusionOk="0" h="3448" w="2586">
                  <a:moveTo>
                    <a:pt x="1826" y="1"/>
                  </a:moveTo>
                  <a:cubicBezTo>
                    <a:pt x="1818" y="1"/>
                    <a:pt x="1" y="1434"/>
                    <a:pt x="1118" y="3447"/>
                  </a:cubicBezTo>
                  <a:cubicBezTo>
                    <a:pt x="1118" y="3447"/>
                    <a:pt x="2585" y="2432"/>
                    <a:pt x="18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1"/>
            <p:cNvSpPr/>
            <p:nvPr/>
          </p:nvSpPr>
          <p:spPr>
            <a:xfrm flipH="1">
              <a:off x="846157" y="2189352"/>
              <a:ext cx="321499" cy="110764"/>
            </a:xfrm>
            <a:custGeom>
              <a:rect b="b" l="l" r="r" t="t"/>
              <a:pathLst>
                <a:path extrusionOk="0" h="1211" w="3515">
                  <a:moveTo>
                    <a:pt x="1843" y="0"/>
                  </a:moveTo>
                  <a:cubicBezTo>
                    <a:pt x="1336" y="0"/>
                    <a:pt x="719" y="128"/>
                    <a:pt x="0" y="502"/>
                  </a:cubicBezTo>
                  <a:cubicBezTo>
                    <a:pt x="0" y="502"/>
                    <a:pt x="799" y="1211"/>
                    <a:pt x="1870" y="1211"/>
                  </a:cubicBezTo>
                  <a:cubicBezTo>
                    <a:pt x="2376" y="1211"/>
                    <a:pt x="2943" y="1053"/>
                    <a:pt x="3514" y="588"/>
                  </a:cubicBezTo>
                  <a:cubicBezTo>
                    <a:pt x="3514" y="588"/>
                    <a:pt x="2931" y="0"/>
                    <a:pt x="1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1"/>
            <p:cNvSpPr/>
            <p:nvPr/>
          </p:nvSpPr>
          <p:spPr>
            <a:xfrm flipH="1">
              <a:off x="541848" y="2024622"/>
              <a:ext cx="266163" cy="355890"/>
            </a:xfrm>
            <a:custGeom>
              <a:rect b="b" l="l" r="r" t="t"/>
              <a:pathLst>
                <a:path extrusionOk="0" h="3891" w="2910">
                  <a:moveTo>
                    <a:pt x="2056" y="0"/>
                  </a:moveTo>
                  <a:cubicBezTo>
                    <a:pt x="2056" y="0"/>
                    <a:pt x="1" y="1621"/>
                    <a:pt x="1254" y="3890"/>
                  </a:cubicBezTo>
                  <a:cubicBezTo>
                    <a:pt x="1254" y="3890"/>
                    <a:pt x="2909" y="2747"/>
                    <a:pt x="2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1"/>
            <p:cNvSpPr/>
            <p:nvPr/>
          </p:nvSpPr>
          <p:spPr>
            <a:xfrm flipH="1">
              <a:off x="730728" y="2339357"/>
              <a:ext cx="363665" cy="125033"/>
            </a:xfrm>
            <a:custGeom>
              <a:rect b="b" l="l" r="r" t="t"/>
              <a:pathLst>
                <a:path extrusionOk="0" h="1367" w="3976">
                  <a:moveTo>
                    <a:pt x="2089" y="0"/>
                  </a:moveTo>
                  <a:cubicBezTo>
                    <a:pt x="1514" y="0"/>
                    <a:pt x="816" y="145"/>
                    <a:pt x="1" y="568"/>
                  </a:cubicBezTo>
                  <a:cubicBezTo>
                    <a:pt x="1" y="568"/>
                    <a:pt x="905" y="1367"/>
                    <a:pt x="2116" y="1367"/>
                  </a:cubicBezTo>
                  <a:cubicBezTo>
                    <a:pt x="2689" y="1367"/>
                    <a:pt x="3330" y="1188"/>
                    <a:pt x="3976" y="662"/>
                  </a:cubicBezTo>
                  <a:cubicBezTo>
                    <a:pt x="3976" y="662"/>
                    <a:pt x="3318"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1"/>
            <p:cNvSpPr/>
            <p:nvPr/>
          </p:nvSpPr>
          <p:spPr>
            <a:xfrm flipH="1">
              <a:off x="413887" y="2165845"/>
              <a:ext cx="286468" cy="382324"/>
            </a:xfrm>
            <a:custGeom>
              <a:rect b="b" l="l" r="r" t="t"/>
              <a:pathLst>
                <a:path extrusionOk="0" h="4180" w="3132">
                  <a:moveTo>
                    <a:pt x="2210" y="0"/>
                  </a:moveTo>
                  <a:cubicBezTo>
                    <a:pt x="2210" y="0"/>
                    <a:pt x="1" y="1741"/>
                    <a:pt x="1357" y="4180"/>
                  </a:cubicBezTo>
                  <a:cubicBezTo>
                    <a:pt x="1357" y="4180"/>
                    <a:pt x="3131" y="2952"/>
                    <a:pt x="2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1"/>
            <p:cNvSpPr/>
            <p:nvPr/>
          </p:nvSpPr>
          <p:spPr>
            <a:xfrm flipH="1">
              <a:off x="616761" y="2503447"/>
              <a:ext cx="390190" cy="134454"/>
            </a:xfrm>
            <a:custGeom>
              <a:rect b="b" l="l" r="r" t="t"/>
              <a:pathLst>
                <a:path extrusionOk="0" h="1470" w="4266">
                  <a:moveTo>
                    <a:pt x="2239" y="1"/>
                  </a:moveTo>
                  <a:cubicBezTo>
                    <a:pt x="1623" y="1"/>
                    <a:pt x="874" y="155"/>
                    <a:pt x="0" y="608"/>
                  </a:cubicBezTo>
                  <a:cubicBezTo>
                    <a:pt x="0" y="608"/>
                    <a:pt x="972" y="1470"/>
                    <a:pt x="2271" y="1470"/>
                  </a:cubicBezTo>
                  <a:cubicBezTo>
                    <a:pt x="2885" y="1470"/>
                    <a:pt x="3573" y="1277"/>
                    <a:pt x="4265" y="711"/>
                  </a:cubicBezTo>
                  <a:cubicBezTo>
                    <a:pt x="4265" y="711"/>
                    <a:pt x="3559" y="1"/>
                    <a:pt x="2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1"/>
            <p:cNvSpPr/>
            <p:nvPr/>
          </p:nvSpPr>
          <p:spPr>
            <a:xfrm flipH="1">
              <a:off x="236809" y="2319508"/>
              <a:ext cx="324609" cy="437843"/>
            </a:xfrm>
            <a:custGeom>
              <a:rect b="b" l="l" r="r" t="t"/>
              <a:pathLst>
                <a:path extrusionOk="0" h="4787" w="3549">
                  <a:moveTo>
                    <a:pt x="2695" y="1"/>
                  </a:moveTo>
                  <a:cubicBezTo>
                    <a:pt x="2695" y="1"/>
                    <a:pt x="0" y="1852"/>
                    <a:pt x="1382" y="4786"/>
                  </a:cubicBezTo>
                  <a:cubicBezTo>
                    <a:pt x="1382" y="4786"/>
                    <a:pt x="3548" y="3507"/>
                    <a:pt x="26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1"/>
            <p:cNvSpPr/>
            <p:nvPr/>
          </p:nvSpPr>
          <p:spPr>
            <a:xfrm flipH="1">
              <a:off x="483404" y="2688025"/>
              <a:ext cx="452569" cy="157869"/>
            </a:xfrm>
            <a:custGeom>
              <a:rect b="b" l="l" r="r" t="t"/>
              <a:pathLst>
                <a:path extrusionOk="0" h="1726" w="4948">
                  <a:moveTo>
                    <a:pt x="2371" y="0"/>
                  </a:moveTo>
                  <a:cubicBezTo>
                    <a:pt x="1708" y="0"/>
                    <a:pt x="918" y="147"/>
                    <a:pt x="1" y="552"/>
                  </a:cubicBezTo>
                  <a:cubicBezTo>
                    <a:pt x="1" y="552"/>
                    <a:pt x="1169" y="1726"/>
                    <a:pt x="2793" y="1726"/>
                  </a:cubicBezTo>
                  <a:cubicBezTo>
                    <a:pt x="3452" y="1726"/>
                    <a:pt x="4187" y="1532"/>
                    <a:pt x="4948" y="987"/>
                  </a:cubicBezTo>
                  <a:cubicBezTo>
                    <a:pt x="4948" y="987"/>
                    <a:pt x="4090" y="0"/>
                    <a:pt x="2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1"/>
            <p:cNvSpPr/>
            <p:nvPr/>
          </p:nvSpPr>
          <p:spPr>
            <a:xfrm flipH="1">
              <a:off x="31651" y="2427987"/>
              <a:ext cx="419824" cy="567266"/>
            </a:xfrm>
            <a:custGeom>
              <a:rect b="b" l="l" r="r" t="t"/>
              <a:pathLst>
                <a:path extrusionOk="0" h="6202" w="4590">
                  <a:moveTo>
                    <a:pt x="3498" y="0"/>
                  </a:moveTo>
                  <a:cubicBezTo>
                    <a:pt x="3498" y="1"/>
                    <a:pt x="1" y="2406"/>
                    <a:pt x="1792" y="6202"/>
                  </a:cubicBezTo>
                  <a:cubicBezTo>
                    <a:pt x="1792" y="6202"/>
                    <a:pt x="4590" y="4538"/>
                    <a:pt x="34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1"/>
            <p:cNvSpPr/>
            <p:nvPr/>
          </p:nvSpPr>
          <p:spPr>
            <a:xfrm flipH="1">
              <a:off x="349133" y="2905440"/>
              <a:ext cx="586839" cy="204333"/>
            </a:xfrm>
            <a:custGeom>
              <a:rect b="b" l="l" r="r" t="t"/>
              <a:pathLst>
                <a:path extrusionOk="0" h="2234" w="6416">
                  <a:moveTo>
                    <a:pt x="3062" y="1"/>
                  </a:moveTo>
                  <a:cubicBezTo>
                    <a:pt x="2205" y="1"/>
                    <a:pt x="1185" y="189"/>
                    <a:pt x="1" y="709"/>
                  </a:cubicBezTo>
                  <a:cubicBezTo>
                    <a:pt x="1" y="709"/>
                    <a:pt x="1513" y="2234"/>
                    <a:pt x="3621" y="2234"/>
                  </a:cubicBezTo>
                  <a:cubicBezTo>
                    <a:pt x="4475" y="2234"/>
                    <a:pt x="5426" y="1984"/>
                    <a:pt x="6415" y="1280"/>
                  </a:cubicBezTo>
                  <a:cubicBezTo>
                    <a:pt x="6415" y="1280"/>
                    <a:pt x="5296" y="1"/>
                    <a:pt x="30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1"/>
            <p:cNvSpPr/>
            <p:nvPr/>
          </p:nvSpPr>
          <p:spPr>
            <a:xfrm flipH="1">
              <a:off x="-150183" y="2687751"/>
              <a:ext cx="457325" cy="618029"/>
            </a:xfrm>
            <a:custGeom>
              <a:rect b="b" l="l" r="r" t="t"/>
              <a:pathLst>
                <a:path extrusionOk="0" h="6757" w="5000">
                  <a:moveTo>
                    <a:pt x="3805" y="1"/>
                  </a:moveTo>
                  <a:lnTo>
                    <a:pt x="3805" y="1"/>
                  </a:lnTo>
                  <a:cubicBezTo>
                    <a:pt x="3805" y="1"/>
                    <a:pt x="1" y="2620"/>
                    <a:pt x="1954" y="6757"/>
                  </a:cubicBezTo>
                  <a:cubicBezTo>
                    <a:pt x="1954" y="6757"/>
                    <a:pt x="4999" y="4948"/>
                    <a:pt x="38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1"/>
            <p:cNvSpPr/>
            <p:nvPr/>
          </p:nvSpPr>
          <p:spPr>
            <a:xfrm flipH="1">
              <a:off x="196294" y="3207735"/>
              <a:ext cx="638792" cy="222534"/>
            </a:xfrm>
            <a:custGeom>
              <a:rect b="b" l="l" r="r" t="t"/>
              <a:pathLst>
                <a:path extrusionOk="0" h="2433" w="6984">
                  <a:moveTo>
                    <a:pt x="3337" y="1"/>
                  </a:moveTo>
                  <a:cubicBezTo>
                    <a:pt x="2405" y="1"/>
                    <a:pt x="1295" y="206"/>
                    <a:pt x="6" y="773"/>
                  </a:cubicBezTo>
                  <a:cubicBezTo>
                    <a:pt x="0" y="773"/>
                    <a:pt x="1645" y="2433"/>
                    <a:pt x="3941" y="2433"/>
                  </a:cubicBezTo>
                  <a:cubicBezTo>
                    <a:pt x="4871" y="2433"/>
                    <a:pt x="5907" y="2160"/>
                    <a:pt x="6984" y="1396"/>
                  </a:cubicBezTo>
                  <a:cubicBezTo>
                    <a:pt x="6984" y="1396"/>
                    <a:pt x="5767" y="1"/>
                    <a:pt x="33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1"/>
            <p:cNvSpPr/>
            <p:nvPr/>
          </p:nvSpPr>
          <p:spPr>
            <a:xfrm flipH="1">
              <a:off x="-292962" y="3007699"/>
              <a:ext cx="442508" cy="604767"/>
            </a:xfrm>
            <a:custGeom>
              <a:rect b="b" l="l" r="r" t="t"/>
              <a:pathLst>
                <a:path extrusionOk="0" h="6612" w="4838">
                  <a:moveTo>
                    <a:pt x="3976" y="0"/>
                  </a:moveTo>
                  <a:cubicBezTo>
                    <a:pt x="3975" y="0"/>
                    <a:pt x="1" y="2355"/>
                    <a:pt x="1673" y="6611"/>
                  </a:cubicBezTo>
                  <a:cubicBezTo>
                    <a:pt x="1673" y="6611"/>
                    <a:pt x="4837" y="5007"/>
                    <a:pt x="39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1"/>
            <p:cNvSpPr/>
            <p:nvPr/>
          </p:nvSpPr>
          <p:spPr>
            <a:xfrm flipH="1">
              <a:off x="65954" y="3487164"/>
              <a:ext cx="633578" cy="228022"/>
            </a:xfrm>
            <a:custGeom>
              <a:rect b="b" l="l" r="r" t="t"/>
              <a:pathLst>
                <a:path extrusionOk="0" h="2493" w="6927">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1"/>
            <p:cNvSpPr/>
            <p:nvPr/>
          </p:nvSpPr>
          <p:spPr>
            <a:xfrm flipH="1">
              <a:off x="-346733" y="2162736"/>
              <a:ext cx="1230387" cy="2474128"/>
            </a:xfrm>
            <a:custGeom>
              <a:rect b="b" l="l" r="r" t="t"/>
              <a:pathLst>
                <a:path extrusionOk="0" fill="none" h="27050" w="13452">
                  <a:moveTo>
                    <a:pt x="0" y="0"/>
                  </a:moveTo>
                  <a:cubicBezTo>
                    <a:pt x="0" y="0"/>
                    <a:pt x="3651" y="4649"/>
                    <a:pt x="6167" y="9341"/>
                  </a:cubicBezTo>
                  <a:cubicBezTo>
                    <a:pt x="8684" y="14041"/>
                    <a:pt x="12915" y="24430"/>
                    <a:pt x="13452" y="27049"/>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7" name="Google Shape;1187;p41"/>
          <p:cNvSpPr/>
          <p:nvPr/>
        </p:nvSpPr>
        <p:spPr>
          <a:xfrm flipH="1">
            <a:off x="-197018" y="3524208"/>
            <a:ext cx="204516" cy="815410"/>
          </a:xfrm>
          <a:custGeom>
            <a:rect b="b" l="l" r="r" t="t"/>
            <a:pathLst>
              <a:path extrusionOk="0" h="8915" w="2236">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41"/>
          <p:cNvGrpSpPr/>
          <p:nvPr/>
        </p:nvGrpSpPr>
        <p:grpSpPr>
          <a:xfrm>
            <a:off x="-258531" y="3946060"/>
            <a:ext cx="1175051" cy="1381487"/>
            <a:chOff x="24619" y="3781685"/>
            <a:chExt cx="1175051" cy="1381487"/>
          </a:xfrm>
        </p:grpSpPr>
        <p:sp>
          <p:nvSpPr>
            <p:cNvPr id="1189" name="Google Shape;1189;p41"/>
            <p:cNvSpPr/>
            <p:nvPr/>
          </p:nvSpPr>
          <p:spPr>
            <a:xfrm flipH="1">
              <a:off x="24619" y="3781685"/>
              <a:ext cx="1175051" cy="1381487"/>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1"/>
            <p:cNvSpPr/>
            <p:nvPr/>
          </p:nvSpPr>
          <p:spPr>
            <a:xfrm flipH="1">
              <a:off x="162731" y="3837025"/>
              <a:ext cx="982294" cy="1246841"/>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41"/>
          <p:cNvGrpSpPr/>
          <p:nvPr/>
        </p:nvGrpSpPr>
        <p:grpSpPr>
          <a:xfrm>
            <a:off x="991322" y="4606343"/>
            <a:ext cx="868460" cy="833895"/>
            <a:chOff x="991322" y="4606343"/>
            <a:chExt cx="868460" cy="833895"/>
          </a:xfrm>
        </p:grpSpPr>
        <p:sp>
          <p:nvSpPr>
            <p:cNvPr id="1192" name="Google Shape;1192;p41"/>
            <p:cNvSpPr/>
            <p:nvPr/>
          </p:nvSpPr>
          <p:spPr>
            <a:xfrm flipH="1">
              <a:off x="991322" y="4606343"/>
              <a:ext cx="868460" cy="820350"/>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1"/>
            <p:cNvSpPr/>
            <p:nvPr/>
          </p:nvSpPr>
          <p:spPr>
            <a:xfrm flipH="1">
              <a:off x="1324505" y="4648975"/>
              <a:ext cx="507265" cy="791264"/>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41"/>
          <p:cNvSpPr/>
          <p:nvPr/>
        </p:nvSpPr>
        <p:spPr>
          <a:xfrm flipH="1">
            <a:off x="2341816" y="4989403"/>
            <a:ext cx="426135" cy="322323"/>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1"/>
          <p:cNvSpPr/>
          <p:nvPr/>
        </p:nvSpPr>
        <p:spPr>
          <a:xfrm flipH="1" rot="-404430">
            <a:off x="-212003" y="1451149"/>
            <a:ext cx="1289545" cy="721086"/>
          </a:xfrm>
          <a:custGeom>
            <a:rect b="b" l="l" r="r" t="t"/>
            <a:pathLst>
              <a:path extrusionOk="0" h="8386" w="14997">
                <a:moveTo>
                  <a:pt x="1" y="0"/>
                </a:moveTo>
                <a:cubicBezTo>
                  <a:pt x="1" y="0"/>
                  <a:pt x="3942" y="2227"/>
                  <a:pt x="7004" y="4402"/>
                </a:cubicBezTo>
                <a:cubicBezTo>
                  <a:pt x="9060" y="5843"/>
                  <a:pt x="11184" y="7174"/>
                  <a:pt x="13384" y="8385"/>
                </a:cubicBezTo>
                <a:cubicBezTo>
                  <a:pt x="13384" y="8385"/>
                  <a:pt x="14997" y="990"/>
                  <a:pt x="12958" y="614"/>
                </a:cubicBezTo>
                <a:cubicBezTo>
                  <a:pt x="10928" y="231"/>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1"/>
          <p:cNvSpPr/>
          <p:nvPr/>
        </p:nvSpPr>
        <p:spPr>
          <a:xfrm flipH="1" rot="-1308604">
            <a:off x="-331044" y="547282"/>
            <a:ext cx="1750850" cy="979037"/>
          </a:xfrm>
          <a:custGeom>
            <a:rect b="b" l="l" r="r" t="t"/>
            <a:pathLst>
              <a:path extrusionOk="0" h="8386" w="14997">
                <a:moveTo>
                  <a:pt x="1" y="0"/>
                </a:moveTo>
                <a:cubicBezTo>
                  <a:pt x="1" y="0"/>
                  <a:pt x="3942" y="2227"/>
                  <a:pt x="7004" y="4402"/>
                </a:cubicBezTo>
                <a:cubicBezTo>
                  <a:pt x="9060" y="5843"/>
                  <a:pt x="11184" y="7174"/>
                  <a:pt x="13384" y="8385"/>
                </a:cubicBezTo>
                <a:cubicBezTo>
                  <a:pt x="13384" y="8385"/>
                  <a:pt x="14997" y="990"/>
                  <a:pt x="12958" y="614"/>
                </a:cubicBezTo>
                <a:cubicBezTo>
                  <a:pt x="10928" y="231"/>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7_1_1">
    <p:spTree>
      <p:nvGrpSpPr>
        <p:cNvPr id="1197" name="Shape 1197"/>
        <p:cNvGrpSpPr/>
        <p:nvPr/>
      </p:nvGrpSpPr>
      <p:grpSpPr>
        <a:xfrm>
          <a:off x="0" y="0"/>
          <a:ext cx="0" cy="0"/>
          <a:chOff x="0" y="0"/>
          <a:chExt cx="0" cy="0"/>
        </a:xfrm>
      </p:grpSpPr>
      <p:sp>
        <p:nvSpPr>
          <p:cNvPr id="1198" name="Google Shape;1198;p42"/>
          <p:cNvSpPr/>
          <p:nvPr/>
        </p:nvSpPr>
        <p:spPr>
          <a:xfrm>
            <a:off x="-180000" y="3289600"/>
            <a:ext cx="9324144" cy="1922522"/>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2"/>
          <p:cNvSpPr txBox="1"/>
          <p:nvPr>
            <p:ph type="title"/>
          </p:nvPr>
        </p:nvSpPr>
        <p:spPr>
          <a:xfrm>
            <a:off x="4140725" y="1007850"/>
            <a:ext cx="3429000" cy="683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4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200" name="Google Shape;1200;p42"/>
          <p:cNvSpPr txBox="1"/>
          <p:nvPr>
            <p:ph hasCustomPrompt="1" idx="2" type="title"/>
          </p:nvPr>
        </p:nvSpPr>
        <p:spPr>
          <a:xfrm>
            <a:off x="1245125" y="361825"/>
            <a:ext cx="2658300" cy="180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3000">
                <a:solidFill>
                  <a:schemeClr val="accent4"/>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201" name="Google Shape;1201;p42"/>
          <p:cNvSpPr txBox="1"/>
          <p:nvPr>
            <p:ph idx="1" type="subTitle"/>
          </p:nvPr>
        </p:nvSpPr>
        <p:spPr>
          <a:xfrm>
            <a:off x="4140725" y="1739125"/>
            <a:ext cx="4022100" cy="34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202" name="Google Shape;1202;p42"/>
          <p:cNvSpPr/>
          <p:nvPr/>
        </p:nvSpPr>
        <p:spPr>
          <a:xfrm>
            <a:off x="3494849" y="-2"/>
            <a:ext cx="5649318" cy="4866538"/>
          </a:xfrm>
          <a:custGeom>
            <a:rect b="b" l="l" r="r" t="t"/>
            <a:pathLst>
              <a:path extrusionOk="0" h="53348" w="61929">
                <a:moveTo>
                  <a:pt x="50481" y="1"/>
                </a:moveTo>
                <a:lnTo>
                  <a:pt x="0" y="53348"/>
                </a:lnTo>
                <a:lnTo>
                  <a:pt x="38889" y="53348"/>
                </a:lnTo>
                <a:lnTo>
                  <a:pt x="61929" y="1"/>
                </a:lnTo>
                <a:close/>
              </a:path>
            </a:pathLst>
          </a:custGeom>
          <a:solidFill>
            <a:srgbClr val="FEF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3" name="Google Shape;1203;p42"/>
          <p:cNvGrpSpPr/>
          <p:nvPr/>
        </p:nvGrpSpPr>
        <p:grpSpPr>
          <a:xfrm>
            <a:off x="359015" y="2599080"/>
            <a:ext cx="5259181" cy="2132378"/>
            <a:chOff x="359031" y="2826825"/>
            <a:chExt cx="4697794" cy="1904760"/>
          </a:xfrm>
        </p:grpSpPr>
        <p:sp>
          <p:nvSpPr>
            <p:cNvPr id="1204" name="Google Shape;1204;p42"/>
            <p:cNvSpPr/>
            <p:nvPr/>
          </p:nvSpPr>
          <p:spPr>
            <a:xfrm flipH="1">
              <a:off x="3815258" y="3314401"/>
              <a:ext cx="98659" cy="506442"/>
            </a:xfrm>
            <a:custGeom>
              <a:rect b="b" l="l" r="r" t="t"/>
              <a:pathLst>
                <a:path extrusionOk="0" fill="none" h="15138" w="2949">
                  <a:moveTo>
                    <a:pt x="2584" y="1"/>
                  </a:moveTo>
                  <a:cubicBezTo>
                    <a:pt x="2584" y="1"/>
                    <a:pt x="2948" y="9667"/>
                    <a:pt x="0" y="15138"/>
                  </a:cubicBezTo>
                </a:path>
              </a:pathLst>
            </a:custGeom>
            <a:solidFill>
              <a:schemeClr val="dk1"/>
            </a:solidFill>
            <a:ln cap="flat" cmpd="sng" w="20525">
              <a:solidFill>
                <a:srgbClr val="177D7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2"/>
            <p:cNvSpPr/>
            <p:nvPr/>
          </p:nvSpPr>
          <p:spPr>
            <a:xfrm flipH="1">
              <a:off x="3810153" y="3373379"/>
              <a:ext cx="376302" cy="1358206"/>
            </a:xfrm>
            <a:custGeom>
              <a:rect b="b" l="l" r="r" t="t"/>
              <a:pathLst>
                <a:path extrusionOk="0" h="40598" w="11248">
                  <a:moveTo>
                    <a:pt x="11247" y="1"/>
                  </a:moveTo>
                  <a:lnTo>
                    <a:pt x="1" y="4043"/>
                  </a:lnTo>
                  <a:cubicBezTo>
                    <a:pt x="5411" y="12433"/>
                    <a:pt x="3588" y="32402"/>
                    <a:pt x="3405" y="34864"/>
                  </a:cubicBezTo>
                  <a:cubicBezTo>
                    <a:pt x="3193" y="37357"/>
                    <a:pt x="1642" y="37448"/>
                    <a:pt x="1126" y="39454"/>
                  </a:cubicBezTo>
                  <a:cubicBezTo>
                    <a:pt x="911" y="40253"/>
                    <a:pt x="1061" y="40598"/>
                    <a:pt x="1517" y="40598"/>
                  </a:cubicBezTo>
                  <a:cubicBezTo>
                    <a:pt x="2224" y="40598"/>
                    <a:pt x="3666" y="39768"/>
                    <a:pt x="5624" y="38512"/>
                  </a:cubicBezTo>
                  <a:cubicBezTo>
                    <a:pt x="7661" y="37205"/>
                    <a:pt x="10184" y="22980"/>
                    <a:pt x="9302" y="15351"/>
                  </a:cubicBezTo>
                  <a:cubicBezTo>
                    <a:pt x="8421" y="7752"/>
                    <a:pt x="11247" y="1"/>
                    <a:pt x="112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2"/>
            <p:cNvSpPr/>
            <p:nvPr/>
          </p:nvSpPr>
          <p:spPr>
            <a:xfrm flipH="1">
              <a:off x="2414059" y="3627587"/>
              <a:ext cx="611189" cy="1098194"/>
            </a:xfrm>
            <a:custGeom>
              <a:rect b="b" l="l" r="r" t="t"/>
              <a:pathLst>
                <a:path extrusionOk="0" h="32826" w="18269">
                  <a:moveTo>
                    <a:pt x="1" y="1"/>
                  </a:moveTo>
                  <a:cubicBezTo>
                    <a:pt x="244" y="761"/>
                    <a:pt x="7569" y="16840"/>
                    <a:pt x="9302" y="21885"/>
                  </a:cubicBezTo>
                  <a:cubicBezTo>
                    <a:pt x="11035" y="26931"/>
                    <a:pt x="1885" y="29576"/>
                    <a:pt x="3132" y="31521"/>
                  </a:cubicBezTo>
                  <a:cubicBezTo>
                    <a:pt x="3660" y="32345"/>
                    <a:pt x="4516" y="32826"/>
                    <a:pt x="5498" y="32826"/>
                  </a:cubicBezTo>
                  <a:cubicBezTo>
                    <a:pt x="6833" y="32826"/>
                    <a:pt x="8401" y="31938"/>
                    <a:pt x="9697" y="29819"/>
                  </a:cubicBezTo>
                  <a:cubicBezTo>
                    <a:pt x="11460" y="26901"/>
                    <a:pt x="13375" y="20852"/>
                    <a:pt x="14104" y="18481"/>
                  </a:cubicBezTo>
                  <a:cubicBezTo>
                    <a:pt x="14256" y="17873"/>
                    <a:pt x="14287" y="17235"/>
                    <a:pt x="14135" y="16627"/>
                  </a:cubicBezTo>
                  <a:cubicBezTo>
                    <a:pt x="13588" y="14621"/>
                    <a:pt x="12615" y="9545"/>
                    <a:pt x="14956" y="5897"/>
                  </a:cubicBezTo>
                  <a:cubicBezTo>
                    <a:pt x="16171" y="3982"/>
                    <a:pt x="17266" y="2037"/>
                    <a:pt x="182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2"/>
            <p:cNvSpPr/>
            <p:nvPr/>
          </p:nvSpPr>
          <p:spPr>
            <a:xfrm flipH="1">
              <a:off x="1651106" y="2911829"/>
              <a:ext cx="3405719" cy="1770204"/>
            </a:xfrm>
            <a:custGeom>
              <a:rect b="b" l="l" r="r" t="t"/>
              <a:pathLst>
                <a:path extrusionOk="0" h="52913" w="101800">
                  <a:moveTo>
                    <a:pt x="12805" y="0"/>
                  </a:moveTo>
                  <a:cubicBezTo>
                    <a:pt x="12149" y="0"/>
                    <a:pt x="11478" y="102"/>
                    <a:pt x="10791" y="332"/>
                  </a:cubicBezTo>
                  <a:cubicBezTo>
                    <a:pt x="5532" y="2126"/>
                    <a:pt x="6201" y="5591"/>
                    <a:pt x="2736" y="7415"/>
                  </a:cubicBezTo>
                  <a:cubicBezTo>
                    <a:pt x="0" y="8843"/>
                    <a:pt x="1459" y="12855"/>
                    <a:pt x="3283" y="14314"/>
                  </a:cubicBezTo>
                  <a:cubicBezTo>
                    <a:pt x="3436" y="14439"/>
                    <a:pt x="3604" y="14485"/>
                    <a:pt x="3771" y="14485"/>
                  </a:cubicBezTo>
                  <a:cubicBezTo>
                    <a:pt x="4135" y="14485"/>
                    <a:pt x="4494" y="14267"/>
                    <a:pt x="4681" y="14162"/>
                  </a:cubicBezTo>
                  <a:cubicBezTo>
                    <a:pt x="4681" y="14162"/>
                    <a:pt x="5576" y="15356"/>
                    <a:pt x="6806" y="15356"/>
                  </a:cubicBezTo>
                  <a:cubicBezTo>
                    <a:pt x="7195" y="15356"/>
                    <a:pt x="7617" y="15236"/>
                    <a:pt x="8055" y="14922"/>
                  </a:cubicBezTo>
                  <a:cubicBezTo>
                    <a:pt x="8620" y="14527"/>
                    <a:pt x="9562" y="14324"/>
                    <a:pt x="10637" y="14324"/>
                  </a:cubicBezTo>
                  <a:cubicBezTo>
                    <a:pt x="13034" y="14324"/>
                    <a:pt x="16087" y="15335"/>
                    <a:pt x="17052" y="17476"/>
                  </a:cubicBezTo>
                  <a:cubicBezTo>
                    <a:pt x="18353" y="20359"/>
                    <a:pt x="25254" y="33050"/>
                    <a:pt x="35163" y="33050"/>
                  </a:cubicBezTo>
                  <a:cubicBezTo>
                    <a:pt x="35908" y="33050"/>
                    <a:pt x="36670" y="32978"/>
                    <a:pt x="37448" y="32825"/>
                  </a:cubicBezTo>
                  <a:cubicBezTo>
                    <a:pt x="45427" y="31260"/>
                    <a:pt x="56377" y="24454"/>
                    <a:pt x="66581" y="24454"/>
                  </a:cubicBezTo>
                  <a:cubicBezTo>
                    <a:pt x="70643" y="24454"/>
                    <a:pt x="74587" y="25532"/>
                    <a:pt x="78178" y="28448"/>
                  </a:cubicBezTo>
                  <a:cubicBezTo>
                    <a:pt x="90762" y="38661"/>
                    <a:pt x="90397" y="38297"/>
                    <a:pt x="95321" y="41215"/>
                  </a:cubicBezTo>
                  <a:cubicBezTo>
                    <a:pt x="100245" y="44133"/>
                    <a:pt x="95321" y="52005"/>
                    <a:pt x="97692" y="52734"/>
                  </a:cubicBezTo>
                  <a:cubicBezTo>
                    <a:pt x="98079" y="52852"/>
                    <a:pt x="98451" y="52913"/>
                    <a:pt x="98799" y="52913"/>
                  </a:cubicBezTo>
                  <a:cubicBezTo>
                    <a:pt x="100615" y="52913"/>
                    <a:pt x="101800" y="51266"/>
                    <a:pt x="101188" y="47415"/>
                  </a:cubicBezTo>
                  <a:cubicBezTo>
                    <a:pt x="100580" y="43798"/>
                    <a:pt x="97966" y="37537"/>
                    <a:pt x="96871" y="35105"/>
                  </a:cubicBezTo>
                  <a:cubicBezTo>
                    <a:pt x="96598" y="34497"/>
                    <a:pt x="96172" y="33950"/>
                    <a:pt x="95625" y="33585"/>
                  </a:cubicBezTo>
                  <a:cubicBezTo>
                    <a:pt x="93801" y="32278"/>
                    <a:pt x="89455" y="28844"/>
                    <a:pt x="88817" y="24254"/>
                  </a:cubicBezTo>
                  <a:cubicBezTo>
                    <a:pt x="88026" y="18418"/>
                    <a:pt x="86020" y="8023"/>
                    <a:pt x="79819" y="5439"/>
                  </a:cubicBezTo>
                  <a:cubicBezTo>
                    <a:pt x="75618" y="3713"/>
                    <a:pt x="72200" y="3074"/>
                    <a:pt x="69268" y="3074"/>
                  </a:cubicBezTo>
                  <a:cubicBezTo>
                    <a:pt x="61618" y="3074"/>
                    <a:pt x="57281" y="7427"/>
                    <a:pt x="50974" y="8175"/>
                  </a:cubicBezTo>
                  <a:cubicBezTo>
                    <a:pt x="48287" y="8500"/>
                    <a:pt x="45888" y="8632"/>
                    <a:pt x="43732" y="8632"/>
                  </a:cubicBezTo>
                  <a:cubicBezTo>
                    <a:pt x="34815" y="8632"/>
                    <a:pt x="30050" y="6376"/>
                    <a:pt x="26232" y="6229"/>
                  </a:cubicBezTo>
                  <a:cubicBezTo>
                    <a:pt x="22034" y="6068"/>
                    <a:pt x="17861" y="0"/>
                    <a:pt x="128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2"/>
            <p:cNvSpPr/>
            <p:nvPr/>
          </p:nvSpPr>
          <p:spPr>
            <a:xfrm flipH="1">
              <a:off x="4512808" y="2826825"/>
              <a:ext cx="153558" cy="186445"/>
            </a:xfrm>
            <a:custGeom>
              <a:rect b="b" l="l" r="r" t="t"/>
              <a:pathLst>
                <a:path extrusionOk="0" h="5573" w="4590">
                  <a:moveTo>
                    <a:pt x="2683" y="1"/>
                  </a:moveTo>
                  <a:cubicBezTo>
                    <a:pt x="1741" y="1"/>
                    <a:pt x="746" y="918"/>
                    <a:pt x="395" y="2266"/>
                  </a:cubicBezTo>
                  <a:cubicBezTo>
                    <a:pt x="0" y="3785"/>
                    <a:pt x="487" y="5244"/>
                    <a:pt x="1550" y="5518"/>
                  </a:cubicBezTo>
                  <a:cubicBezTo>
                    <a:pt x="1675" y="5555"/>
                    <a:pt x="1802" y="5572"/>
                    <a:pt x="1930" y="5572"/>
                  </a:cubicBezTo>
                  <a:cubicBezTo>
                    <a:pt x="2858" y="5572"/>
                    <a:pt x="3817" y="4635"/>
                    <a:pt x="4164" y="3299"/>
                  </a:cubicBezTo>
                  <a:cubicBezTo>
                    <a:pt x="4590" y="1779"/>
                    <a:pt x="4073" y="320"/>
                    <a:pt x="3040" y="47"/>
                  </a:cubicBezTo>
                  <a:cubicBezTo>
                    <a:pt x="2923" y="16"/>
                    <a:pt x="2803" y="1"/>
                    <a:pt x="26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2"/>
            <p:cNvSpPr/>
            <p:nvPr/>
          </p:nvSpPr>
          <p:spPr>
            <a:xfrm flipH="1">
              <a:off x="4553459" y="2879647"/>
              <a:ext cx="70222" cy="95748"/>
            </a:xfrm>
            <a:custGeom>
              <a:rect b="b" l="l" r="r" t="t"/>
              <a:pathLst>
                <a:path extrusionOk="0" h="2862" w="2099">
                  <a:moveTo>
                    <a:pt x="1324" y="0"/>
                  </a:moveTo>
                  <a:cubicBezTo>
                    <a:pt x="900" y="0"/>
                    <a:pt x="436" y="490"/>
                    <a:pt x="244" y="1203"/>
                  </a:cubicBezTo>
                  <a:cubicBezTo>
                    <a:pt x="1" y="1963"/>
                    <a:pt x="214" y="2693"/>
                    <a:pt x="670" y="2845"/>
                  </a:cubicBezTo>
                  <a:cubicBezTo>
                    <a:pt x="712" y="2856"/>
                    <a:pt x="756" y="2862"/>
                    <a:pt x="800" y="2862"/>
                  </a:cubicBezTo>
                  <a:cubicBezTo>
                    <a:pt x="1225" y="2862"/>
                    <a:pt x="1693" y="2348"/>
                    <a:pt x="1885" y="1659"/>
                  </a:cubicBezTo>
                  <a:cubicBezTo>
                    <a:pt x="2098" y="869"/>
                    <a:pt x="1916" y="139"/>
                    <a:pt x="1460" y="18"/>
                  </a:cubicBezTo>
                  <a:cubicBezTo>
                    <a:pt x="1415" y="6"/>
                    <a:pt x="1370" y="0"/>
                    <a:pt x="13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2"/>
            <p:cNvSpPr/>
            <p:nvPr/>
          </p:nvSpPr>
          <p:spPr>
            <a:xfrm flipH="1">
              <a:off x="4576844" y="2905607"/>
              <a:ext cx="38707" cy="100766"/>
            </a:xfrm>
            <a:custGeom>
              <a:rect b="b" l="l" r="r" t="t"/>
              <a:pathLst>
                <a:path extrusionOk="0" h="3012" w="1157">
                  <a:moveTo>
                    <a:pt x="991" y="1"/>
                  </a:moveTo>
                  <a:cubicBezTo>
                    <a:pt x="808" y="1"/>
                    <a:pt x="512" y="628"/>
                    <a:pt x="275" y="1430"/>
                  </a:cubicBezTo>
                  <a:cubicBezTo>
                    <a:pt x="62" y="2251"/>
                    <a:pt x="1" y="2950"/>
                    <a:pt x="183" y="3011"/>
                  </a:cubicBezTo>
                  <a:cubicBezTo>
                    <a:pt x="187" y="3012"/>
                    <a:pt x="190" y="3012"/>
                    <a:pt x="194" y="3012"/>
                  </a:cubicBezTo>
                  <a:cubicBezTo>
                    <a:pt x="351" y="3012"/>
                    <a:pt x="675" y="2384"/>
                    <a:pt x="882" y="1582"/>
                  </a:cubicBezTo>
                  <a:cubicBezTo>
                    <a:pt x="1126" y="762"/>
                    <a:pt x="1156" y="63"/>
                    <a:pt x="1004" y="2"/>
                  </a:cubicBezTo>
                  <a:cubicBezTo>
                    <a:pt x="1000" y="1"/>
                    <a:pt x="996" y="1"/>
                    <a:pt x="9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2"/>
            <p:cNvSpPr/>
            <p:nvPr/>
          </p:nvSpPr>
          <p:spPr>
            <a:xfrm flipH="1">
              <a:off x="3953481" y="3624543"/>
              <a:ext cx="1078957" cy="1074909"/>
            </a:xfrm>
            <a:custGeom>
              <a:rect b="b" l="l" r="r" t="t"/>
              <a:pathLst>
                <a:path extrusionOk="0" h="32130" w="32251">
                  <a:moveTo>
                    <a:pt x="20670" y="0"/>
                  </a:moveTo>
                  <a:cubicBezTo>
                    <a:pt x="20396" y="10001"/>
                    <a:pt x="10153" y="25472"/>
                    <a:pt x="8572" y="27387"/>
                  </a:cubicBezTo>
                  <a:cubicBezTo>
                    <a:pt x="6992" y="29302"/>
                    <a:pt x="3162" y="28481"/>
                    <a:pt x="1581" y="29849"/>
                  </a:cubicBezTo>
                  <a:cubicBezTo>
                    <a:pt x="1" y="31247"/>
                    <a:pt x="3770" y="32068"/>
                    <a:pt x="7600" y="32129"/>
                  </a:cubicBezTo>
                  <a:cubicBezTo>
                    <a:pt x="7616" y="32129"/>
                    <a:pt x="7632" y="32129"/>
                    <a:pt x="7649" y="32129"/>
                  </a:cubicBezTo>
                  <a:cubicBezTo>
                    <a:pt x="11502" y="32129"/>
                    <a:pt x="19955" y="21492"/>
                    <a:pt x="23497" y="14742"/>
                  </a:cubicBezTo>
                  <a:cubicBezTo>
                    <a:pt x="25837" y="10457"/>
                    <a:pt x="28785" y="6505"/>
                    <a:pt x="32251" y="3040"/>
                  </a:cubicBezTo>
                  <a:lnTo>
                    <a:pt x="206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p:nvPr/>
          </p:nvSpPr>
          <p:spPr>
            <a:xfrm flipH="1">
              <a:off x="4348016" y="3182496"/>
              <a:ext cx="677296" cy="537689"/>
            </a:xfrm>
            <a:custGeom>
              <a:rect b="b" l="l" r="r" t="t"/>
              <a:pathLst>
                <a:path extrusionOk="0" h="16072" w="20245">
                  <a:moveTo>
                    <a:pt x="4067" y="0"/>
                  </a:moveTo>
                  <a:cubicBezTo>
                    <a:pt x="2891" y="0"/>
                    <a:pt x="1445" y="633"/>
                    <a:pt x="335" y="1239"/>
                  </a:cubicBezTo>
                  <a:cubicBezTo>
                    <a:pt x="1" y="3002"/>
                    <a:pt x="1064" y="5220"/>
                    <a:pt x="2341" y="6223"/>
                  </a:cubicBezTo>
                  <a:cubicBezTo>
                    <a:pt x="2494" y="6348"/>
                    <a:pt x="2662" y="6394"/>
                    <a:pt x="2829" y="6394"/>
                  </a:cubicBezTo>
                  <a:cubicBezTo>
                    <a:pt x="3193" y="6394"/>
                    <a:pt x="3552" y="6176"/>
                    <a:pt x="3739" y="6071"/>
                  </a:cubicBezTo>
                  <a:cubicBezTo>
                    <a:pt x="3739" y="6071"/>
                    <a:pt x="4634" y="7265"/>
                    <a:pt x="5864" y="7265"/>
                  </a:cubicBezTo>
                  <a:cubicBezTo>
                    <a:pt x="6253" y="7265"/>
                    <a:pt x="6675" y="7145"/>
                    <a:pt x="7113" y="6831"/>
                  </a:cubicBezTo>
                  <a:cubicBezTo>
                    <a:pt x="7678" y="6436"/>
                    <a:pt x="8620" y="6233"/>
                    <a:pt x="9695" y="6233"/>
                  </a:cubicBezTo>
                  <a:cubicBezTo>
                    <a:pt x="12092" y="6233"/>
                    <a:pt x="15145" y="7244"/>
                    <a:pt x="16110" y="9385"/>
                  </a:cubicBezTo>
                  <a:cubicBezTo>
                    <a:pt x="17235" y="11755"/>
                    <a:pt x="18603" y="13974"/>
                    <a:pt x="20153" y="16072"/>
                  </a:cubicBezTo>
                  <a:cubicBezTo>
                    <a:pt x="20244" y="8716"/>
                    <a:pt x="15806" y="2758"/>
                    <a:pt x="12949" y="2302"/>
                  </a:cubicBezTo>
                  <a:cubicBezTo>
                    <a:pt x="10122" y="1847"/>
                    <a:pt x="7387" y="2485"/>
                    <a:pt x="5563" y="570"/>
                  </a:cubicBezTo>
                  <a:cubicBezTo>
                    <a:pt x="5185" y="162"/>
                    <a:pt x="4661" y="0"/>
                    <a:pt x="40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2"/>
            <p:cNvSpPr/>
            <p:nvPr/>
          </p:nvSpPr>
          <p:spPr>
            <a:xfrm flipH="1">
              <a:off x="2817681" y="3675559"/>
              <a:ext cx="1314882" cy="342144"/>
            </a:xfrm>
            <a:custGeom>
              <a:rect b="b" l="l" r="r" t="t"/>
              <a:pathLst>
                <a:path extrusionOk="0" h="10227" w="39303">
                  <a:moveTo>
                    <a:pt x="30095" y="0"/>
                  </a:moveTo>
                  <a:cubicBezTo>
                    <a:pt x="27045" y="0"/>
                    <a:pt x="23441" y="502"/>
                    <a:pt x="19606" y="2062"/>
                  </a:cubicBezTo>
                  <a:cubicBezTo>
                    <a:pt x="15848" y="3585"/>
                    <a:pt x="11584" y="3949"/>
                    <a:pt x="8366" y="3949"/>
                  </a:cubicBezTo>
                  <a:cubicBezTo>
                    <a:pt x="5416" y="3949"/>
                    <a:pt x="3344" y="3643"/>
                    <a:pt x="3344" y="3643"/>
                  </a:cubicBezTo>
                  <a:lnTo>
                    <a:pt x="1" y="7776"/>
                  </a:lnTo>
                  <a:cubicBezTo>
                    <a:pt x="2241" y="9254"/>
                    <a:pt x="4761" y="10227"/>
                    <a:pt x="7503" y="10227"/>
                  </a:cubicBezTo>
                  <a:cubicBezTo>
                    <a:pt x="8258" y="10227"/>
                    <a:pt x="9031" y="10153"/>
                    <a:pt x="9819" y="9995"/>
                  </a:cubicBezTo>
                  <a:cubicBezTo>
                    <a:pt x="17786" y="8432"/>
                    <a:pt x="28758" y="1634"/>
                    <a:pt x="38967" y="1634"/>
                  </a:cubicBezTo>
                  <a:cubicBezTo>
                    <a:pt x="39079" y="1634"/>
                    <a:pt x="39191" y="1635"/>
                    <a:pt x="39303" y="1637"/>
                  </a:cubicBezTo>
                  <a:cubicBezTo>
                    <a:pt x="39303" y="1637"/>
                    <a:pt x="35601" y="0"/>
                    <a:pt x="300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2"/>
            <p:cNvSpPr/>
            <p:nvPr/>
          </p:nvSpPr>
          <p:spPr>
            <a:xfrm flipH="1">
              <a:off x="4912267" y="3184102"/>
              <a:ext cx="130106" cy="86481"/>
            </a:xfrm>
            <a:custGeom>
              <a:rect b="b" l="l" r="r" t="t"/>
              <a:pathLst>
                <a:path extrusionOk="0" h="2585" w="3889">
                  <a:moveTo>
                    <a:pt x="1117" y="1"/>
                  </a:moveTo>
                  <a:cubicBezTo>
                    <a:pt x="492" y="1"/>
                    <a:pt x="1" y="583"/>
                    <a:pt x="146" y="1221"/>
                  </a:cubicBezTo>
                  <a:cubicBezTo>
                    <a:pt x="298" y="1829"/>
                    <a:pt x="663" y="2406"/>
                    <a:pt x="1027" y="2558"/>
                  </a:cubicBezTo>
                  <a:cubicBezTo>
                    <a:pt x="1077" y="2576"/>
                    <a:pt x="1135" y="2585"/>
                    <a:pt x="1200" y="2585"/>
                  </a:cubicBezTo>
                  <a:cubicBezTo>
                    <a:pt x="2013" y="2585"/>
                    <a:pt x="3889" y="1263"/>
                    <a:pt x="3185" y="643"/>
                  </a:cubicBezTo>
                  <a:cubicBezTo>
                    <a:pt x="2760" y="248"/>
                    <a:pt x="1878" y="96"/>
                    <a:pt x="1210" y="5"/>
                  </a:cubicBezTo>
                  <a:cubicBezTo>
                    <a:pt x="1179" y="2"/>
                    <a:pt x="1148" y="1"/>
                    <a:pt x="1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2"/>
            <p:cNvSpPr/>
            <p:nvPr/>
          </p:nvSpPr>
          <p:spPr>
            <a:xfrm flipH="1">
              <a:off x="4708040" y="3098831"/>
              <a:ext cx="107792" cy="54297"/>
            </a:xfrm>
            <a:custGeom>
              <a:rect b="b" l="l" r="r" t="t"/>
              <a:pathLst>
                <a:path extrusionOk="0" h="1623" w="3222">
                  <a:moveTo>
                    <a:pt x="1641" y="1"/>
                  </a:moveTo>
                  <a:cubicBezTo>
                    <a:pt x="1307" y="1"/>
                    <a:pt x="1033" y="183"/>
                    <a:pt x="912" y="487"/>
                  </a:cubicBezTo>
                  <a:cubicBezTo>
                    <a:pt x="790" y="730"/>
                    <a:pt x="638" y="943"/>
                    <a:pt x="456" y="1095"/>
                  </a:cubicBezTo>
                  <a:cubicBezTo>
                    <a:pt x="274" y="1247"/>
                    <a:pt x="122" y="1399"/>
                    <a:pt x="30" y="1521"/>
                  </a:cubicBezTo>
                  <a:cubicBezTo>
                    <a:pt x="0" y="1521"/>
                    <a:pt x="0" y="1551"/>
                    <a:pt x="30" y="1551"/>
                  </a:cubicBezTo>
                  <a:lnTo>
                    <a:pt x="122" y="1551"/>
                  </a:lnTo>
                  <a:cubicBezTo>
                    <a:pt x="300" y="1483"/>
                    <a:pt x="490" y="1451"/>
                    <a:pt x="682" y="1451"/>
                  </a:cubicBezTo>
                  <a:cubicBezTo>
                    <a:pt x="915" y="1451"/>
                    <a:pt x="1151" y="1498"/>
                    <a:pt x="1368" y="1582"/>
                  </a:cubicBezTo>
                  <a:cubicBezTo>
                    <a:pt x="1457" y="1609"/>
                    <a:pt x="1547" y="1622"/>
                    <a:pt x="1636" y="1622"/>
                  </a:cubicBezTo>
                  <a:cubicBezTo>
                    <a:pt x="1942" y="1622"/>
                    <a:pt x="2230" y="1462"/>
                    <a:pt x="2371" y="1156"/>
                  </a:cubicBezTo>
                  <a:cubicBezTo>
                    <a:pt x="2492" y="852"/>
                    <a:pt x="2736" y="639"/>
                    <a:pt x="3040" y="548"/>
                  </a:cubicBezTo>
                  <a:lnTo>
                    <a:pt x="3192" y="487"/>
                  </a:lnTo>
                  <a:cubicBezTo>
                    <a:pt x="3192" y="487"/>
                    <a:pt x="3222" y="457"/>
                    <a:pt x="3222" y="457"/>
                  </a:cubicBezTo>
                  <a:cubicBezTo>
                    <a:pt x="3222" y="426"/>
                    <a:pt x="3192" y="426"/>
                    <a:pt x="3192" y="426"/>
                  </a:cubicBezTo>
                  <a:lnTo>
                    <a:pt x="2888" y="396"/>
                  </a:lnTo>
                  <a:cubicBezTo>
                    <a:pt x="2584" y="366"/>
                    <a:pt x="2280" y="274"/>
                    <a:pt x="2037" y="123"/>
                  </a:cubicBezTo>
                  <a:cubicBezTo>
                    <a:pt x="1915" y="31"/>
                    <a:pt x="1763" y="1"/>
                    <a:pt x="1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2"/>
            <p:cNvSpPr/>
            <p:nvPr/>
          </p:nvSpPr>
          <p:spPr>
            <a:xfrm flipH="1">
              <a:off x="359031" y="2922233"/>
              <a:ext cx="2027641" cy="587905"/>
            </a:xfrm>
            <a:custGeom>
              <a:rect b="b" l="l" r="r" t="t"/>
              <a:pathLst>
                <a:path extrusionOk="0" h="17573" w="60608">
                  <a:moveTo>
                    <a:pt x="48575" y="1"/>
                  </a:moveTo>
                  <a:cubicBezTo>
                    <a:pt x="41774" y="1"/>
                    <a:pt x="30966" y="8433"/>
                    <a:pt x="21521" y="9110"/>
                  </a:cubicBezTo>
                  <a:cubicBezTo>
                    <a:pt x="20533" y="9183"/>
                    <a:pt x="19561" y="9217"/>
                    <a:pt x="18609" y="9217"/>
                  </a:cubicBezTo>
                  <a:cubicBezTo>
                    <a:pt x="8101" y="9217"/>
                    <a:pt x="1" y="5128"/>
                    <a:pt x="0" y="5128"/>
                  </a:cubicBezTo>
                  <a:lnTo>
                    <a:pt x="0" y="5128"/>
                  </a:lnTo>
                  <a:lnTo>
                    <a:pt x="2371" y="10417"/>
                  </a:lnTo>
                  <a:cubicBezTo>
                    <a:pt x="5688" y="13258"/>
                    <a:pt x="9846" y="14323"/>
                    <a:pt x="14231" y="14323"/>
                  </a:cubicBezTo>
                  <a:cubicBezTo>
                    <a:pt x="25278" y="14323"/>
                    <a:pt x="37765" y="7564"/>
                    <a:pt x="41855" y="5432"/>
                  </a:cubicBezTo>
                  <a:cubicBezTo>
                    <a:pt x="44212" y="4204"/>
                    <a:pt x="46010" y="3688"/>
                    <a:pt x="47414" y="3688"/>
                  </a:cubicBezTo>
                  <a:cubicBezTo>
                    <a:pt x="49415" y="3688"/>
                    <a:pt x="50615" y="4734"/>
                    <a:pt x="51491" y="6253"/>
                  </a:cubicBezTo>
                  <a:cubicBezTo>
                    <a:pt x="52950" y="8836"/>
                    <a:pt x="52767" y="16769"/>
                    <a:pt x="56780" y="17529"/>
                  </a:cubicBezTo>
                  <a:cubicBezTo>
                    <a:pt x="56932" y="17558"/>
                    <a:pt x="57075" y="17572"/>
                    <a:pt x="57209" y="17572"/>
                  </a:cubicBezTo>
                  <a:cubicBezTo>
                    <a:pt x="60607" y="17572"/>
                    <a:pt x="58213" y="8546"/>
                    <a:pt x="52950" y="1967"/>
                  </a:cubicBezTo>
                  <a:cubicBezTo>
                    <a:pt x="51820" y="563"/>
                    <a:pt x="50331" y="1"/>
                    <a:pt x="485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2"/>
            <p:cNvSpPr/>
            <p:nvPr/>
          </p:nvSpPr>
          <p:spPr>
            <a:xfrm flipH="1">
              <a:off x="362432" y="3009378"/>
              <a:ext cx="307853" cy="501624"/>
            </a:xfrm>
            <a:custGeom>
              <a:rect b="b" l="l" r="r" t="t"/>
              <a:pathLst>
                <a:path extrusionOk="0" h="14994" w="9202">
                  <a:moveTo>
                    <a:pt x="2128" y="0"/>
                  </a:moveTo>
                  <a:lnTo>
                    <a:pt x="2128" y="0"/>
                  </a:lnTo>
                  <a:cubicBezTo>
                    <a:pt x="2250" y="1429"/>
                    <a:pt x="1551" y="2948"/>
                    <a:pt x="0" y="3374"/>
                  </a:cubicBezTo>
                  <a:cubicBezTo>
                    <a:pt x="61" y="3465"/>
                    <a:pt x="122" y="3556"/>
                    <a:pt x="183" y="3648"/>
                  </a:cubicBezTo>
                  <a:cubicBezTo>
                    <a:pt x="1642" y="6231"/>
                    <a:pt x="1459" y="14225"/>
                    <a:pt x="5472" y="14955"/>
                  </a:cubicBezTo>
                  <a:cubicBezTo>
                    <a:pt x="5616" y="14981"/>
                    <a:pt x="5753" y="14993"/>
                    <a:pt x="5881" y="14993"/>
                  </a:cubicBezTo>
                  <a:cubicBezTo>
                    <a:pt x="9202" y="14993"/>
                    <a:pt x="7074" y="6497"/>
                    <a:pt x="21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2"/>
            <p:cNvSpPr/>
            <p:nvPr/>
          </p:nvSpPr>
          <p:spPr>
            <a:xfrm flipH="1">
              <a:off x="4319582" y="3069024"/>
              <a:ext cx="194842" cy="113914"/>
            </a:xfrm>
            <a:custGeom>
              <a:rect b="b" l="l" r="r" t="t"/>
              <a:pathLst>
                <a:path extrusionOk="0" h="3405" w="5824">
                  <a:moveTo>
                    <a:pt x="586" y="1"/>
                  </a:moveTo>
                  <a:cubicBezTo>
                    <a:pt x="431" y="1"/>
                    <a:pt x="313" y="72"/>
                    <a:pt x="261" y="254"/>
                  </a:cubicBezTo>
                  <a:cubicBezTo>
                    <a:pt x="1" y="1062"/>
                    <a:pt x="317" y="3405"/>
                    <a:pt x="2067" y="3405"/>
                  </a:cubicBezTo>
                  <a:cubicBezTo>
                    <a:pt x="2160" y="3405"/>
                    <a:pt x="2257" y="3398"/>
                    <a:pt x="2358" y="3384"/>
                  </a:cubicBezTo>
                  <a:cubicBezTo>
                    <a:pt x="4364" y="3111"/>
                    <a:pt x="5823" y="2928"/>
                    <a:pt x="5367" y="1713"/>
                  </a:cubicBezTo>
                  <a:cubicBezTo>
                    <a:pt x="5154" y="1074"/>
                    <a:pt x="4395" y="922"/>
                    <a:pt x="3665" y="922"/>
                  </a:cubicBezTo>
                  <a:cubicBezTo>
                    <a:pt x="2844" y="922"/>
                    <a:pt x="2054" y="710"/>
                    <a:pt x="1325" y="284"/>
                  </a:cubicBezTo>
                  <a:cubicBezTo>
                    <a:pt x="1064" y="127"/>
                    <a:pt x="793" y="1"/>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flipH="1">
              <a:off x="4046542" y="3284227"/>
              <a:ext cx="195812" cy="113914"/>
            </a:xfrm>
            <a:custGeom>
              <a:rect b="b" l="l" r="r" t="t"/>
              <a:pathLst>
                <a:path extrusionOk="0" h="3405" w="5853">
                  <a:moveTo>
                    <a:pt x="3787" y="1"/>
                  </a:moveTo>
                  <a:cubicBezTo>
                    <a:pt x="3694" y="1"/>
                    <a:pt x="3597" y="8"/>
                    <a:pt x="3496" y="21"/>
                  </a:cubicBezTo>
                  <a:cubicBezTo>
                    <a:pt x="1490" y="295"/>
                    <a:pt x="0" y="477"/>
                    <a:pt x="456" y="1693"/>
                  </a:cubicBezTo>
                  <a:cubicBezTo>
                    <a:pt x="699" y="2331"/>
                    <a:pt x="1459" y="2483"/>
                    <a:pt x="2158" y="2483"/>
                  </a:cubicBezTo>
                  <a:cubicBezTo>
                    <a:pt x="2979" y="2483"/>
                    <a:pt x="3769" y="2696"/>
                    <a:pt x="4499" y="3122"/>
                  </a:cubicBezTo>
                  <a:cubicBezTo>
                    <a:pt x="4760" y="3278"/>
                    <a:pt x="5031" y="3405"/>
                    <a:pt x="5243" y="3405"/>
                  </a:cubicBezTo>
                  <a:cubicBezTo>
                    <a:pt x="5402" y="3405"/>
                    <a:pt x="5528" y="3334"/>
                    <a:pt x="5593" y="3152"/>
                  </a:cubicBezTo>
                  <a:cubicBezTo>
                    <a:pt x="5853" y="2344"/>
                    <a:pt x="5537" y="1"/>
                    <a:pt x="37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flipH="1">
              <a:off x="4218931" y="3173063"/>
              <a:ext cx="97655" cy="67144"/>
            </a:xfrm>
            <a:custGeom>
              <a:rect b="b" l="l" r="r" t="t"/>
              <a:pathLst>
                <a:path extrusionOk="0" h="2007" w="2919">
                  <a:moveTo>
                    <a:pt x="1611" y="1"/>
                  </a:moveTo>
                  <a:cubicBezTo>
                    <a:pt x="882" y="1"/>
                    <a:pt x="0" y="1"/>
                    <a:pt x="0" y="548"/>
                  </a:cubicBezTo>
                  <a:cubicBezTo>
                    <a:pt x="0" y="1125"/>
                    <a:pt x="882" y="2007"/>
                    <a:pt x="1611" y="2007"/>
                  </a:cubicBezTo>
                  <a:cubicBezTo>
                    <a:pt x="2341" y="2007"/>
                    <a:pt x="2918" y="1551"/>
                    <a:pt x="2918" y="1004"/>
                  </a:cubicBezTo>
                  <a:cubicBezTo>
                    <a:pt x="2918" y="457"/>
                    <a:pt x="2341" y="1"/>
                    <a:pt x="16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2"/>
            <p:cNvSpPr/>
            <p:nvPr/>
          </p:nvSpPr>
          <p:spPr>
            <a:xfrm flipH="1">
              <a:off x="4268776" y="3311926"/>
              <a:ext cx="88488" cy="90094"/>
            </a:xfrm>
            <a:custGeom>
              <a:rect b="b" l="l" r="r" t="t"/>
              <a:pathLst>
                <a:path extrusionOk="0" h="2693" w="2645">
                  <a:moveTo>
                    <a:pt x="1625" y="0"/>
                  </a:moveTo>
                  <a:cubicBezTo>
                    <a:pt x="1178" y="0"/>
                    <a:pt x="720" y="372"/>
                    <a:pt x="517" y="956"/>
                  </a:cubicBezTo>
                  <a:cubicBezTo>
                    <a:pt x="304" y="1625"/>
                    <a:pt x="1" y="2476"/>
                    <a:pt x="517" y="2658"/>
                  </a:cubicBezTo>
                  <a:cubicBezTo>
                    <a:pt x="587" y="2682"/>
                    <a:pt x="666" y="2693"/>
                    <a:pt x="752" y="2693"/>
                  </a:cubicBezTo>
                  <a:cubicBezTo>
                    <a:pt x="1343" y="2693"/>
                    <a:pt x="2246" y="2178"/>
                    <a:pt x="2432" y="1595"/>
                  </a:cubicBezTo>
                  <a:cubicBezTo>
                    <a:pt x="2645" y="895"/>
                    <a:pt x="2402" y="227"/>
                    <a:pt x="1885" y="44"/>
                  </a:cubicBezTo>
                  <a:cubicBezTo>
                    <a:pt x="1800" y="14"/>
                    <a:pt x="1713" y="0"/>
                    <a:pt x="1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2"/>
            <p:cNvSpPr/>
            <p:nvPr/>
          </p:nvSpPr>
          <p:spPr>
            <a:xfrm flipH="1">
              <a:off x="4282991" y="3223844"/>
              <a:ext cx="118966" cy="68282"/>
            </a:xfrm>
            <a:custGeom>
              <a:rect b="b" l="l" r="r" t="t"/>
              <a:pathLst>
                <a:path extrusionOk="0" h="2041" w="3556">
                  <a:moveTo>
                    <a:pt x="1106" y="1"/>
                  </a:moveTo>
                  <a:cubicBezTo>
                    <a:pt x="723" y="1"/>
                    <a:pt x="455" y="1006"/>
                    <a:pt x="455" y="1006"/>
                  </a:cubicBezTo>
                  <a:cubicBezTo>
                    <a:pt x="455" y="1006"/>
                    <a:pt x="1" y="2040"/>
                    <a:pt x="1299" y="2040"/>
                  </a:cubicBezTo>
                  <a:cubicBezTo>
                    <a:pt x="1426" y="2040"/>
                    <a:pt x="1570" y="2030"/>
                    <a:pt x="1732" y="2009"/>
                  </a:cubicBezTo>
                  <a:cubicBezTo>
                    <a:pt x="3555" y="1735"/>
                    <a:pt x="1792" y="550"/>
                    <a:pt x="1306" y="94"/>
                  </a:cubicBezTo>
                  <a:cubicBezTo>
                    <a:pt x="1237" y="29"/>
                    <a:pt x="1170" y="1"/>
                    <a:pt x="11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2"/>
            <p:cNvSpPr/>
            <p:nvPr/>
          </p:nvSpPr>
          <p:spPr>
            <a:xfrm flipH="1">
              <a:off x="3102483" y="3232040"/>
              <a:ext cx="97655" cy="67144"/>
            </a:xfrm>
            <a:custGeom>
              <a:rect b="b" l="l" r="r" t="t"/>
              <a:pathLst>
                <a:path extrusionOk="0" h="2007" w="2919">
                  <a:moveTo>
                    <a:pt x="1642" y="1"/>
                  </a:moveTo>
                  <a:cubicBezTo>
                    <a:pt x="913" y="1"/>
                    <a:pt x="1" y="1"/>
                    <a:pt x="1" y="548"/>
                  </a:cubicBezTo>
                  <a:cubicBezTo>
                    <a:pt x="1" y="1125"/>
                    <a:pt x="913" y="2007"/>
                    <a:pt x="1642" y="2007"/>
                  </a:cubicBezTo>
                  <a:cubicBezTo>
                    <a:pt x="2341" y="2007"/>
                    <a:pt x="2919" y="1581"/>
                    <a:pt x="2919" y="1004"/>
                  </a:cubicBezTo>
                  <a:cubicBezTo>
                    <a:pt x="2919" y="457"/>
                    <a:pt x="2341" y="1"/>
                    <a:pt x="1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2"/>
            <p:cNvSpPr/>
            <p:nvPr/>
          </p:nvSpPr>
          <p:spPr>
            <a:xfrm flipH="1">
              <a:off x="3166543" y="3282822"/>
              <a:ext cx="118933" cy="68282"/>
            </a:xfrm>
            <a:custGeom>
              <a:rect b="b" l="l" r="r" t="t"/>
              <a:pathLst>
                <a:path extrusionOk="0" h="2041" w="3555">
                  <a:moveTo>
                    <a:pt x="1134" y="1"/>
                  </a:moveTo>
                  <a:cubicBezTo>
                    <a:pt x="745" y="1"/>
                    <a:pt x="455" y="1006"/>
                    <a:pt x="455" y="1006"/>
                  </a:cubicBezTo>
                  <a:cubicBezTo>
                    <a:pt x="455" y="1006"/>
                    <a:pt x="0" y="2040"/>
                    <a:pt x="1299" y="2040"/>
                  </a:cubicBezTo>
                  <a:cubicBezTo>
                    <a:pt x="1426" y="2040"/>
                    <a:pt x="1569" y="2030"/>
                    <a:pt x="1731" y="2009"/>
                  </a:cubicBezTo>
                  <a:cubicBezTo>
                    <a:pt x="3555" y="1735"/>
                    <a:pt x="1822" y="550"/>
                    <a:pt x="1336" y="94"/>
                  </a:cubicBezTo>
                  <a:cubicBezTo>
                    <a:pt x="1267" y="29"/>
                    <a:pt x="1199" y="1"/>
                    <a:pt x="1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2"/>
            <p:cNvSpPr/>
            <p:nvPr/>
          </p:nvSpPr>
          <p:spPr>
            <a:xfrm flipH="1">
              <a:off x="4434601" y="3213741"/>
              <a:ext cx="77214" cy="70891"/>
            </a:xfrm>
            <a:custGeom>
              <a:rect b="b" l="l" r="r" t="t"/>
              <a:pathLst>
                <a:path extrusionOk="0" h="2119" w="2308">
                  <a:moveTo>
                    <a:pt x="1581" y="0"/>
                  </a:moveTo>
                  <a:cubicBezTo>
                    <a:pt x="1198" y="0"/>
                    <a:pt x="517" y="821"/>
                    <a:pt x="517" y="821"/>
                  </a:cubicBezTo>
                  <a:cubicBezTo>
                    <a:pt x="0" y="1308"/>
                    <a:pt x="821" y="1916"/>
                    <a:pt x="1611" y="2098"/>
                  </a:cubicBezTo>
                  <a:cubicBezTo>
                    <a:pt x="1669" y="2112"/>
                    <a:pt x="1721" y="2119"/>
                    <a:pt x="1765" y="2119"/>
                  </a:cubicBezTo>
                  <a:cubicBezTo>
                    <a:pt x="2308" y="2119"/>
                    <a:pt x="1936" y="1147"/>
                    <a:pt x="1824" y="305"/>
                  </a:cubicBezTo>
                  <a:cubicBezTo>
                    <a:pt x="1795" y="84"/>
                    <a:pt x="1703" y="0"/>
                    <a:pt x="1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2"/>
            <p:cNvSpPr/>
            <p:nvPr/>
          </p:nvSpPr>
          <p:spPr>
            <a:xfrm flipH="1">
              <a:off x="3719677" y="3234181"/>
              <a:ext cx="196280" cy="116724"/>
            </a:xfrm>
            <a:custGeom>
              <a:rect b="b" l="l" r="r" t="t"/>
              <a:pathLst>
                <a:path extrusionOk="0" h="3489" w="5867">
                  <a:moveTo>
                    <a:pt x="4102" y="0"/>
                  </a:moveTo>
                  <a:cubicBezTo>
                    <a:pt x="3538" y="0"/>
                    <a:pt x="2929" y="253"/>
                    <a:pt x="2493" y="484"/>
                  </a:cubicBezTo>
                  <a:cubicBezTo>
                    <a:pt x="2098" y="727"/>
                    <a:pt x="1672" y="909"/>
                    <a:pt x="1246" y="1061"/>
                  </a:cubicBezTo>
                  <a:cubicBezTo>
                    <a:pt x="669" y="1244"/>
                    <a:pt x="0" y="1669"/>
                    <a:pt x="487" y="2490"/>
                  </a:cubicBezTo>
                  <a:cubicBezTo>
                    <a:pt x="745" y="2944"/>
                    <a:pt x="1129" y="3069"/>
                    <a:pt x="1546" y="3069"/>
                  </a:cubicBezTo>
                  <a:cubicBezTo>
                    <a:pt x="2055" y="3069"/>
                    <a:pt x="2614" y="2883"/>
                    <a:pt x="3054" y="2883"/>
                  </a:cubicBezTo>
                  <a:cubicBezTo>
                    <a:pt x="3316" y="2883"/>
                    <a:pt x="3536" y="2949"/>
                    <a:pt x="3678" y="3159"/>
                  </a:cubicBezTo>
                  <a:cubicBezTo>
                    <a:pt x="3827" y="3390"/>
                    <a:pt x="4056" y="3489"/>
                    <a:pt x="4312" y="3489"/>
                  </a:cubicBezTo>
                  <a:cubicBezTo>
                    <a:pt x="4996" y="3489"/>
                    <a:pt x="5867" y="2778"/>
                    <a:pt x="5867" y="2004"/>
                  </a:cubicBezTo>
                  <a:cubicBezTo>
                    <a:pt x="5867" y="970"/>
                    <a:pt x="5563" y="271"/>
                    <a:pt x="4408" y="28"/>
                  </a:cubicBezTo>
                  <a:cubicBezTo>
                    <a:pt x="4308" y="9"/>
                    <a:pt x="4206" y="0"/>
                    <a:pt x="4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2"/>
            <p:cNvSpPr/>
            <p:nvPr/>
          </p:nvSpPr>
          <p:spPr>
            <a:xfrm flipH="1">
              <a:off x="4533653" y="3153760"/>
              <a:ext cx="95113" cy="56004"/>
            </a:xfrm>
            <a:custGeom>
              <a:rect b="b" l="l" r="r" t="t"/>
              <a:pathLst>
                <a:path extrusionOk="0" h="1674" w="2843">
                  <a:moveTo>
                    <a:pt x="1365" y="1"/>
                  </a:moveTo>
                  <a:cubicBezTo>
                    <a:pt x="1215" y="1"/>
                    <a:pt x="1063" y="37"/>
                    <a:pt x="913" y="122"/>
                  </a:cubicBezTo>
                  <a:cubicBezTo>
                    <a:pt x="1" y="608"/>
                    <a:pt x="366" y="1429"/>
                    <a:pt x="1095" y="1611"/>
                  </a:cubicBezTo>
                  <a:cubicBezTo>
                    <a:pt x="1281" y="1650"/>
                    <a:pt x="1488" y="1673"/>
                    <a:pt x="1690" y="1673"/>
                  </a:cubicBezTo>
                  <a:cubicBezTo>
                    <a:pt x="2281" y="1673"/>
                    <a:pt x="2843" y="1478"/>
                    <a:pt x="2797" y="912"/>
                  </a:cubicBezTo>
                  <a:cubicBezTo>
                    <a:pt x="2797" y="912"/>
                    <a:pt x="2119" y="1"/>
                    <a:pt x="1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2"/>
            <p:cNvSpPr/>
            <p:nvPr/>
          </p:nvSpPr>
          <p:spPr>
            <a:xfrm flipH="1">
              <a:off x="4659940" y="3204843"/>
              <a:ext cx="47105" cy="36633"/>
            </a:xfrm>
            <a:custGeom>
              <a:rect b="b" l="l" r="r" t="t"/>
              <a:pathLst>
                <a:path extrusionOk="0" h="1095" w="1408">
                  <a:moveTo>
                    <a:pt x="480" y="0"/>
                  </a:moveTo>
                  <a:cubicBezTo>
                    <a:pt x="156" y="0"/>
                    <a:pt x="92" y="662"/>
                    <a:pt x="92" y="662"/>
                  </a:cubicBezTo>
                  <a:cubicBezTo>
                    <a:pt x="0" y="1087"/>
                    <a:pt x="608" y="966"/>
                    <a:pt x="1003" y="1087"/>
                  </a:cubicBezTo>
                  <a:cubicBezTo>
                    <a:pt x="1027" y="1092"/>
                    <a:pt x="1049" y="1095"/>
                    <a:pt x="1069" y="1095"/>
                  </a:cubicBezTo>
                  <a:cubicBezTo>
                    <a:pt x="1407" y="1095"/>
                    <a:pt x="1216" y="400"/>
                    <a:pt x="699" y="84"/>
                  </a:cubicBezTo>
                  <a:cubicBezTo>
                    <a:pt x="616" y="25"/>
                    <a:pt x="543" y="0"/>
                    <a:pt x="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2"/>
            <p:cNvSpPr/>
            <p:nvPr/>
          </p:nvSpPr>
          <p:spPr>
            <a:xfrm flipH="1">
              <a:off x="4551386" y="3077120"/>
              <a:ext cx="46870" cy="37001"/>
            </a:xfrm>
            <a:custGeom>
              <a:rect b="b" l="l" r="r" t="t"/>
              <a:pathLst>
                <a:path extrusionOk="0" h="1106" w="1401">
                  <a:moveTo>
                    <a:pt x="494" y="1"/>
                  </a:moveTo>
                  <a:cubicBezTo>
                    <a:pt x="158" y="1"/>
                    <a:pt x="92" y="680"/>
                    <a:pt x="92" y="680"/>
                  </a:cubicBezTo>
                  <a:cubicBezTo>
                    <a:pt x="1" y="1106"/>
                    <a:pt x="609" y="984"/>
                    <a:pt x="1004" y="1075"/>
                  </a:cubicBezTo>
                  <a:cubicBezTo>
                    <a:pt x="1035" y="1084"/>
                    <a:pt x="1063" y="1089"/>
                    <a:pt x="1087" y="1089"/>
                  </a:cubicBezTo>
                  <a:cubicBezTo>
                    <a:pt x="1401" y="1089"/>
                    <a:pt x="1207" y="411"/>
                    <a:pt x="700" y="72"/>
                  </a:cubicBezTo>
                  <a:cubicBezTo>
                    <a:pt x="622" y="22"/>
                    <a:pt x="554" y="1"/>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2"/>
            <p:cNvSpPr/>
            <p:nvPr/>
          </p:nvSpPr>
          <p:spPr>
            <a:xfrm flipH="1">
              <a:off x="4458689" y="3001884"/>
              <a:ext cx="46001" cy="36399"/>
            </a:xfrm>
            <a:custGeom>
              <a:rect b="b" l="l" r="r" t="t"/>
              <a:pathLst>
                <a:path extrusionOk="0" h="1088" w="1375">
                  <a:moveTo>
                    <a:pt x="484" y="0"/>
                  </a:moveTo>
                  <a:cubicBezTo>
                    <a:pt x="135" y="0"/>
                    <a:pt x="91" y="680"/>
                    <a:pt x="91" y="680"/>
                  </a:cubicBezTo>
                  <a:cubicBezTo>
                    <a:pt x="0" y="1075"/>
                    <a:pt x="608" y="954"/>
                    <a:pt x="1003" y="1075"/>
                  </a:cubicBezTo>
                  <a:cubicBezTo>
                    <a:pt x="1031" y="1084"/>
                    <a:pt x="1056" y="1088"/>
                    <a:pt x="1079" y="1088"/>
                  </a:cubicBezTo>
                  <a:cubicBezTo>
                    <a:pt x="1375" y="1088"/>
                    <a:pt x="1208" y="383"/>
                    <a:pt x="699" y="72"/>
                  </a:cubicBezTo>
                  <a:cubicBezTo>
                    <a:pt x="617" y="22"/>
                    <a:pt x="545"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2"/>
            <p:cNvSpPr/>
            <p:nvPr/>
          </p:nvSpPr>
          <p:spPr>
            <a:xfrm flipH="1">
              <a:off x="4384592" y="3323199"/>
              <a:ext cx="45867" cy="36399"/>
            </a:xfrm>
            <a:custGeom>
              <a:rect b="b" l="l" r="r" t="t"/>
              <a:pathLst>
                <a:path extrusionOk="0" h="1088" w="1371">
                  <a:moveTo>
                    <a:pt x="483" y="0"/>
                  </a:moveTo>
                  <a:cubicBezTo>
                    <a:pt x="135" y="0"/>
                    <a:pt x="91" y="680"/>
                    <a:pt x="91" y="680"/>
                  </a:cubicBezTo>
                  <a:cubicBezTo>
                    <a:pt x="0" y="1075"/>
                    <a:pt x="578" y="954"/>
                    <a:pt x="1003" y="1075"/>
                  </a:cubicBezTo>
                  <a:cubicBezTo>
                    <a:pt x="1031" y="1084"/>
                    <a:pt x="1056" y="1088"/>
                    <a:pt x="1078" y="1088"/>
                  </a:cubicBezTo>
                  <a:cubicBezTo>
                    <a:pt x="1371" y="1088"/>
                    <a:pt x="1179" y="383"/>
                    <a:pt x="699" y="72"/>
                  </a:cubicBezTo>
                  <a:cubicBezTo>
                    <a:pt x="617" y="22"/>
                    <a:pt x="545" y="0"/>
                    <a:pt x="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2"/>
            <p:cNvSpPr/>
            <p:nvPr/>
          </p:nvSpPr>
          <p:spPr>
            <a:xfrm flipH="1">
              <a:off x="4174910" y="3135696"/>
              <a:ext cx="47105" cy="36633"/>
            </a:xfrm>
            <a:custGeom>
              <a:rect b="b" l="l" r="r" t="t"/>
              <a:pathLst>
                <a:path extrusionOk="0" h="1095" w="1408">
                  <a:moveTo>
                    <a:pt x="470" y="0"/>
                  </a:moveTo>
                  <a:cubicBezTo>
                    <a:pt x="134" y="0"/>
                    <a:pt x="91" y="662"/>
                    <a:pt x="91" y="662"/>
                  </a:cubicBezTo>
                  <a:cubicBezTo>
                    <a:pt x="0" y="1087"/>
                    <a:pt x="608" y="966"/>
                    <a:pt x="1003" y="1087"/>
                  </a:cubicBezTo>
                  <a:cubicBezTo>
                    <a:pt x="1027" y="1093"/>
                    <a:pt x="1049" y="1095"/>
                    <a:pt x="1069" y="1095"/>
                  </a:cubicBezTo>
                  <a:cubicBezTo>
                    <a:pt x="1407" y="1095"/>
                    <a:pt x="1216" y="400"/>
                    <a:pt x="699" y="84"/>
                  </a:cubicBezTo>
                  <a:cubicBezTo>
                    <a:pt x="611" y="25"/>
                    <a:pt x="535"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2"/>
            <p:cNvSpPr/>
            <p:nvPr/>
          </p:nvSpPr>
          <p:spPr>
            <a:xfrm flipH="1">
              <a:off x="4077585" y="3444500"/>
              <a:ext cx="208492" cy="126594"/>
            </a:xfrm>
            <a:custGeom>
              <a:rect b="b" l="l" r="r" t="t"/>
              <a:pathLst>
                <a:path extrusionOk="0" h="3784" w="6232">
                  <a:moveTo>
                    <a:pt x="3734" y="1"/>
                  </a:moveTo>
                  <a:cubicBezTo>
                    <a:pt x="3349" y="1"/>
                    <a:pt x="2956" y="140"/>
                    <a:pt x="2584" y="489"/>
                  </a:cubicBezTo>
                  <a:cubicBezTo>
                    <a:pt x="1094" y="1887"/>
                    <a:pt x="0" y="2890"/>
                    <a:pt x="1094" y="3620"/>
                  </a:cubicBezTo>
                  <a:cubicBezTo>
                    <a:pt x="1267" y="3735"/>
                    <a:pt x="1455" y="3783"/>
                    <a:pt x="1650" y="3783"/>
                  </a:cubicBezTo>
                  <a:cubicBezTo>
                    <a:pt x="2071" y="3783"/>
                    <a:pt x="2523" y="3556"/>
                    <a:pt x="2918" y="3285"/>
                  </a:cubicBezTo>
                  <a:cubicBezTo>
                    <a:pt x="3587" y="2799"/>
                    <a:pt x="4377" y="2495"/>
                    <a:pt x="5198" y="2434"/>
                  </a:cubicBezTo>
                  <a:cubicBezTo>
                    <a:pt x="5745" y="2404"/>
                    <a:pt x="6231" y="2252"/>
                    <a:pt x="6110" y="1826"/>
                  </a:cubicBezTo>
                  <a:cubicBezTo>
                    <a:pt x="5906" y="1192"/>
                    <a:pt x="4858" y="1"/>
                    <a:pt x="3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2"/>
            <p:cNvSpPr/>
            <p:nvPr/>
          </p:nvSpPr>
          <p:spPr>
            <a:xfrm flipH="1">
              <a:off x="3806620" y="3674555"/>
              <a:ext cx="194775" cy="114048"/>
            </a:xfrm>
            <a:custGeom>
              <a:rect b="b" l="l" r="r" t="t"/>
              <a:pathLst>
                <a:path extrusionOk="0" h="3409" w="5822">
                  <a:moveTo>
                    <a:pt x="3786" y="0"/>
                  </a:moveTo>
                  <a:cubicBezTo>
                    <a:pt x="3684" y="0"/>
                    <a:pt x="3578" y="8"/>
                    <a:pt x="3466" y="25"/>
                  </a:cubicBezTo>
                  <a:cubicBezTo>
                    <a:pt x="1460" y="299"/>
                    <a:pt x="1" y="481"/>
                    <a:pt x="457" y="1697"/>
                  </a:cubicBezTo>
                  <a:cubicBezTo>
                    <a:pt x="670" y="2305"/>
                    <a:pt x="1430" y="2457"/>
                    <a:pt x="2129" y="2487"/>
                  </a:cubicBezTo>
                  <a:cubicBezTo>
                    <a:pt x="2175" y="2486"/>
                    <a:pt x="2221" y="2485"/>
                    <a:pt x="2267" y="2485"/>
                  </a:cubicBezTo>
                  <a:cubicBezTo>
                    <a:pt x="3041" y="2485"/>
                    <a:pt x="3809" y="2724"/>
                    <a:pt x="4469" y="3126"/>
                  </a:cubicBezTo>
                  <a:cubicBezTo>
                    <a:pt x="4747" y="3282"/>
                    <a:pt x="5026" y="3409"/>
                    <a:pt x="5236" y="3409"/>
                  </a:cubicBezTo>
                  <a:cubicBezTo>
                    <a:pt x="5393" y="3409"/>
                    <a:pt x="5511" y="3338"/>
                    <a:pt x="5563" y="3156"/>
                  </a:cubicBezTo>
                  <a:cubicBezTo>
                    <a:pt x="5822" y="2324"/>
                    <a:pt x="5511" y="0"/>
                    <a:pt x="3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2"/>
            <p:cNvSpPr/>
            <p:nvPr/>
          </p:nvSpPr>
          <p:spPr>
            <a:xfrm flipH="1">
              <a:off x="3978975" y="3563525"/>
              <a:ext cx="97655" cy="67144"/>
            </a:xfrm>
            <a:custGeom>
              <a:rect b="b" l="l" r="r" t="t"/>
              <a:pathLst>
                <a:path extrusionOk="0" h="2007" w="2919">
                  <a:moveTo>
                    <a:pt x="1612" y="1"/>
                  </a:moveTo>
                  <a:cubicBezTo>
                    <a:pt x="913" y="1"/>
                    <a:pt x="1" y="1"/>
                    <a:pt x="1" y="548"/>
                  </a:cubicBezTo>
                  <a:cubicBezTo>
                    <a:pt x="1" y="1095"/>
                    <a:pt x="913" y="2007"/>
                    <a:pt x="1612" y="2007"/>
                  </a:cubicBezTo>
                  <a:cubicBezTo>
                    <a:pt x="2341" y="2007"/>
                    <a:pt x="2919" y="1551"/>
                    <a:pt x="2919" y="1004"/>
                  </a:cubicBezTo>
                  <a:cubicBezTo>
                    <a:pt x="2919" y="457"/>
                    <a:pt x="2341" y="1"/>
                    <a:pt x="1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2"/>
            <p:cNvSpPr/>
            <p:nvPr/>
          </p:nvSpPr>
          <p:spPr>
            <a:xfrm flipH="1">
              <a:off x="4027783" y="3701418"/>
              <a:ext cx="89526" cy="90027"/>
            </a:xfrm>
            <a:custGeom>
              <a:rect b="b" l="l" r="r" t="t"/>
              <a:pathLst>
                <a:path extrusionOk="0" h="2691" w="2676">
                  <a:moveTo>
                    <a:pt x="1655" y="1"/>
                  </a:moveTo>
                  <a:cubicBezTo>
                    <a:pt x="1187" y="1"/>
                    <a:pt x="727" y="391"/>
                    <a:pt x="548" y="955"/>
                  </a:cubicBezTo>
                  <a:cubicBezTo>
                    <a:pt x="305" y="1654"/>
                    <a:pt x="1" y="2475"/>
                    <a:pt x="548" y="2657"/>
                  </a:cubicBezTo>
                  <a:cubicBezTo>
                    <a:pt x="614" y="2680"/>
                    <a:pt x="690" y="2691"/>
                    <a:pt x="773" y="2691"/>
                  </a:cubicBezTo>
                  <a:cubicBezTo>
                    <a:pt x="1343" y="2691"/>
                    <a:pt x="2247" y="2177"/>
                    <a:pt x="2433" y="1593"/>
                  </a:cubicBezTo>
                  <a:cubicBezTo>
                    <a:pt x="2676" y="924"/>
                    <a:pt x="2433" y="225"/>
                    <a:pt x="1916" y="43"/>
                  </a:cubicBezTo>
                  <a:cubicBezTo>
                    <a:pt x="1830" y="14"/>
                    <a:pt x="1742" y="1"/>
                    <a:pt x="16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2"/>
            <p:cNvSpPr/>
            <p:nvPr/>
          </p:nvSpPr>
          <p:spPr>
            <a:xfrm flipH="1">
              <a:off x="4043035" y="3614240"/>
              <a:ext cx="118665" cy="67546"/>
            </a:xfrm>
            <a:custGeom>
              <a:rect b="b" l="l" r="r" t="t"/>
              <a:pathLst>
                <a:path extrusionOk="0" h="2019" w="3547">
                  <a:moveTo>
                    <a:pt x="1122" y="1"/>
                  </a:moveTo>
                  <a:cubicBezTo>
                    <a:pt x="735" y="1"/>
                    <a:pt x="446" y="977"/>
                    <a:pt x="446" y="977"/>
                  </a:cubicBezTo>
                  <a:cubicBezTo>
                    <a:pt x="446" y="977"/>
                    <a:pt x="0" y="2019"/>
                    <a:pt x="1258" y="2019"/>
                  </a:cubicBezTo>
                  <a:cubicBezTo>
                    <a:pt x="1392" y="2019"/>
                    <a:pt x="1547" y="2007"/>
                    <a:pt x="1723" y="1980"/>
                  </a:cubicBezTo>
                  <a:cubicBezTo>
                    <a:pt x="3547" y="1737"/>
                    <a:pt x="1814" y="521"/>
                    <a:pt x="1328" y="96"/>
                  </a:cubicBezTo>
                  <a:cubicBezTo>
                    <a:pt x="1257" y="29"/>
                    <a:pt x="1188" y="1"/>
                    <a:pt x="1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2"/>
            <p:cNvSpPr/>
            <p:nvPr/>
          </p:nvSpPr>
          <p:spPr>
            <a:xfrm flipH="1">
              <a:off x="4194612" y="3604036"/>
              <a:ext cx="77248" cy="70055"/>
            </a:xfrm>
            <a:custGeom>
              <a:rect b="b" l="l" r="r" t="t"/>
              <a:pathLst>
                <a:path extrusionOk="0" h="2094" w="2309">
                  <a:moveTo>
                    <a:pt x="1558" y="1"/>
                  </a:moveTo>
                  <a:cubicBezTo>
                    <a:pt x="1161" y="1"/>
                    <a:pt x="487" y="796"/>
                    <a:pt x="487" y="796"/>
                  </a:cubicBezTo>
                  <a:cubicBezTo>
                    <a:pt x="1" y="1282"/>
                    <a:pt x="821" y="1890"/>
                    <a:pt x="1581" y="2072"/>
                  </a:cubicBezTo>
                  <a:cubicBezTo>
                    <a:pt x="1642" y="2086"/>
                    <a:pt x="1695" y="2093"/>
                    <a:pt x="1742" y="2093"/>
                  </a:cubicBezTo>
                  <a:cubicBezTo>
                    <a:pt x="2308" y="2093"/>
                    <a:pt x="1937" y="1124"/>
                    <a:pt x="1824" y="309"/>
                  </a:cubicBezTo>
                  <a:cubicBezTo>
                    <a:pt x="1787" y="85"/>
                    <a:pt x="1687"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2"/>
            <p:cNvSpPr/>
            <p:nvPr/>
          </p:nvSpPr>
          <p:spPr>
            <a:xfrm flipH="1">
              <a:off x="3738979" y="3533618"/>
              <a:ext cx="196314" cy="116256"/>
            </a:xfrm>
            <a:custGeom>
              <a:rect b="b" l="l" r="r" t="t"/>
              <a:pathLst>
                <a:path extrusionOk="0" h="3475" w="5868">
                  <a:moveTo>
                    <a:pt x="4144" y="0"/>
                  </a:moveTo>
                  <a:cubicBezTo>
                    <a:pt x="3552" y="0"/>
                    <a:pt x="2989" y="160"/>
                    <a:pt x="2493" y="500"/>
                  </a:cubicBezTo>
                  <a:cubicBezTo>
                    <a:pt x="2098" y="712"/>
                    <a:pt x="1672" y="895"/>
                    <a:pt x="1247" y="1047"/>
                  </a:cubicBezTo>
                  <a:cubicBezTo>
                    <a:pt x="669" y="1259"/>
                    <a:pt x="1" y="1655"/>
                    <a:pt x="487" y="2475"/>
                  </a:cubicBezTo>
                  <a:cubicBezTo>
                    <a:pt x="745" y="2929"/>
                    <a:pt x="1129" y="3054"/>
                    <a:pt x="1547" y="3054"/>
                  </a:cubicBezTo>
                  <a:cubicBezTo>
                    <a:pt x="2056" y="3054"/>
                    <a:pt x="2614" y="2868"/>
                    <a:pt x="3054" y="2868"/>
                  </a:cubicBezTo>
                  <a:cubicBezTo>
                    <a:pt x="3316" y="2868"/>
                    <a:pt x="3536" y="2934"/>
                    <a:pt x="3679" y="3144"/>
                  </a:cubicBezTo>
                  <a:cubicBezTo>
                    <a:pt x="3827" y="3375"/>
                    <a:pt x="4057" y="3474"/>
                    <a:pt x="4312" y="3474"/>
                  </a:cubicBezTo>
                  <a:cubicBezTo>
                    <a:pt x="4996" y="3474"/>
                    <a:pt x="5867" y="2764"/>
                    <a:pt x="5867" y="1989"/>
                  </a:cubicBezTo>
                  <a:cubicBezTo>
                    <a:pt x="5867" y="956"/>
                    <a:pt x="5563" y="256"/>
                    <a:pt x="4438" y="13"/>
                  </a:cubicBezTo>
                  <a:cubicBezTo>
                    <a:pt x="4340" y="5"/>
                    <a:pt x="4241" y="0"/>
                    <a:pt x="4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2"/>
            <p:cNvSpPr/>
            <p:nvPr/>
          </p:nvSpPr>
          <p:spPr>
            <a:xfrm flipH="1">
              <a:off x="4259610" y="3685394"/>
              <a:ext cx="76378" cy="73467"/>
            </a:xfrm>
            <a:custGeom>
              <a:rect b="b" l="l" r="r" t="t"/>
              <a:pathLst>
                <a:path extrusionOk="0" h="2196" w="2283">
                  <a:moveTo>
                    <a:pt x="879" y="1"/>
                  </a:moveTo>
                  <a:cubicBezTo>
                    <a:pt x="193" y="1"/>
                    <a:pt x="0" y="677"/>
                    <a:pt x="337" y="1221"/>
                  </a:cubicBezTo>
                  <a:cubicBezTo>
                    <a:pt x="629" y="1692"/>
                    <a:pt x="1135" y="2196"/>
                    <a:pt x="1576" y="2196"/>
                  </a:cubicBezTo>
                  <a:cubicBezTo>
                    <a:pt x="1733" y="2196"/>
                    <a:pt x="1881" y="2132"/>
                    <a:pt x="2009" y="1981"/>
                  </a:cubicBezTo>
                  <a:cubicBezTo>
                    <a:pt x="2009" y="1981"/>
                    <a:pt x="2282" y="370"/>
                    <a:pt x="1279" y="66"/>
                  </a:cubicBezTo>
                  <a:cubicBezTo>
                    <a:pt x="1131" y="21"/>
                    <a:pt x="997" y="1"/>
                    <a:pt x="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2"/>
            <p:cNvSpPr/>
            <p:nvPr/>
          </p:nvSpPr>
          <p:spPr>
            <a:xfrm flipH="1">
              <a:off x="4148782" y="3827435"/>
              <a:ext cx="76277" cy="72965"/>
            </a:xfrm>
            <a:custGeom>
              <a:rect b="b" l="l" r="r" t="t"/>
              <a:pathLst>
                <a:path extrusionOk="0" h="2181" w="2280">
                  <a:moveTo>
                    <a:pt x="858" y="0"/>
                  </a:moveTo>
                  <a:cubicBezTo>
                    <a:pt x="187" y="0"/>
                    <a:pt x="0" y="691"/>
                    <a:pt x="334" y="1230"/>
                  </a:cubicBezTo>
                  <a:cubicBezTo>
                    <a:pt x="623" y="1697"/>
                    <a:pt x="1140" y="2180"/>
                    <a:pt x="1575" y="2180"/>
                  </a:cubicBezTo>
                  <a:cubicBezTo>
                    <a:pt x="1735" y="2180"/>
                    <a:pt x="1884" y="2115"/>
                    <a:pt x="2006" y="1960"/>
                  </a:cubicBezTo>
                  <a:cubicBezTo>
                    <a:pt x="2006" y="1960"/>
                    <a:pt x="2280" y="379"/>
                    <a:pt x="1277" y="75"/>
                  </a:cubicBezTo>
                  <a:cubicBezTo>
                    <a:pt x="1121" y="23"/>
                    <a:pt x="981" y="0"/>
                    <a:pt x="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2"/>
            <p:cNvSpPr/>
            <p:nvPr/>
          </p:nvSpPr>
          <p:spPr>
            <a:xfrm flipH="1">
              <a:off x="4434501" y="4371814"/>
              <a:ext cx="66274" cy="68248"/>
            </a:xfrm>
            <a:custGeom>
              <a:rect b="b" l="l" r="r" t="t"/>
              <a:pathLst>
                <a:path extrusionOk="0" h="2040" w="1981">
                  <a:moveTo>
                    <a:pt x="890" y="0"/>
                  </a:moveTo>
                  <a:cubicBezTo>
                    <a:pt x="197" y="0"/>
                    <a:pt x="1" y="703"/>
                    <a:pt x="339" y="1249"/>
                  </a:cubicBezTo>
                  <a:cubicBezTo>
                    <a:pt x="521" y="1553"/>
                    <a:pt x="795" y="1827"/>
                    <a:pt x="1099" y="2040"/>
                  </a:cubicBezTo>
                  <a:cubicBezTo>
                    <a:pt x="1403" y="1675"/>
                    <a:pt x="1676" y="1341"/>
                    <a:pt x="1980" y="945"/>
                  </a:cubicBezTo>
                  <a:cubicBezTo>
                    <a:pt x="1920" y="550"/>
                    <a:pt x="1646" y="216"/>
                    <a:pt x="1281" y="64"/>
                  </a:cubicBezTo>
                  <a:cubicBezTo>
                    <a:pt x="1137" y="20"/>
                    <a:pt x="1007" y="0"/>
                    <a:pt x="8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2"/>
            <p:cNvSpPr/>
            <p:nvPr/>
          </p:nvSpPr>
          <p:spPr>
            <a:xfrm flipH="1">
              <a:off x="4311397" y="3849915"/>
              <a:ext cx="45867" cy="36432"/>
            </a:xfrm>
            <a:custGeom>
              <a:rect b="b" l="l" r="r" t="t"/>
              <a:pathLst>
                <a:path extrusionOk="0" h="1089" w="1371">
                  <a:moveTo>
                    <a:pt x="484" y="0"/>
                  </a:moveTo>
                  <a:cubicBezTo>
                    <a:pt x="136" y="0"/>
                    <a:pt x="92" y="680"/>
                    <a:pt x="92" y="680"/>
                  </a:cubicBezTo>
                  <a:cubicBezTo>
                    <a:pt x="1" y="1075"/>
                    <a:pt x="578" y="984"/>
                    <a:pt x="1004" y="1075"/>
                  </a:cubicBezTo>
                  <a:cubicBezTo>
                    <a:pt x="1032" y="1084"/>
                    <a:pt x="1058" y="1088"/>
                    <a:pt x="1081" y="1088"/>
                  </a:cubicBezTo>
                  <a:cubicBezTo>
                    <a:pt x="1370" y="1088"/>
                    <a:pt x="1179" y="410"/>
                    <a:pt x="700" y="72"/>
                  </a:cubicBezTo>
                  <a:cubicBezTo>
                    <a:pt x="617" y="22"/>
                    <a:pt x="546"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2"/>
            <p:cNvSpPr/>
            <p:nvPr/>
          </p:nvSpPr>
          <p:spPr>
            <a:xfrm flipH="1">
              <a:off x="4311364" y="3467181"/>
              <a:ext cx="45900" cy="36800"/>
            </a:xfrm>
            <a:custGeom>
              <a:rect b="b" l="l" r="r" t="t"/>
              <a:pathLst>
                <a:path extrusionOk="0" h="1100" w="1372">
                  <a:moveTo>
                    <a:pt x="470" y="0"/>
                  </a:moveTo>
                  <a:cubicBezTo>
                    <a:pt x="134" y="0"/>
                    <a:pt x="92" y="662"/>
                    <a:pt x="92" y="662"/>
                  </a:cubicBezTo>
                  <a:cubicBezTo>
                    <a:pt x="1" y="1087"/>
                    <a:pt x="578" y="966"/>
                    <a:pt x="1004" y="1087"/>
                  </a:cubicBezTo>
                  <a:cubicBezTo>
                    <a:pt x="1031" y="1096"/>
                    <a:pt x="1056" y="1100"/>
                    <a:pt x="1078" y="1100"/>
                  </a:cubicBezTo>
                  <a:cubicBezTo>
                    <a:pt x="1371" y="1100"/>
                    <a:pt x="1180" y="395"/>
                    <a:pt x="700" y="84"/>
                  </a:cubicBezTo>
                  <a:cubicBezTo>
                    <a:pt x="611" y="25"/>
                    <a:pt x="535" y="0"/>
                    <a:pt x="4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2"/>
            <p:cNvSpPr/>
            <p:nvPr/>
          </p:nvSpPr>
          <p:spPr>
            <a:xfrm flipH="1">
              <a:off x="4217864" y="3391309"/>
              <a:ext cx="46870" cy="36432"/>
            </a:xfrm>
            <a:custGeom>
              <a:rect b="b" l="l" r="r" t="t"/>
              <a:pathLst>
                <a:path extrusionOk="0" h="1089" w="1401">
                  <a:moveTo>
                    <a:pt x="484" y="1"/>
                  </a:moveTo>
                  <a:cubicBezTo>
                    <a:pt x="136" y="1"/>
                    <a:pt x="92" y="681"/>
                    <a:pt x="92" y="681"/>
                  </a:cubicBezTo>
                  <a:cubicBezTo>
                    <a:pt x="1" y="1076"/>
                    <a:pt x="608" y="985"/>
                    <a:pt x="1004" y="1076"/>
                  </a:cubicBezTo>
                  <a:cubicBezTo>
                    <a:pt x="1035" y="1085"/>
                    <a:pt x="1062" y="1089"/>
                    <a:pt x="1087" y="1089"/>
                  </a:cubicBezTo>
                  <a:cubicBezTo>
                    <a:pt x="1401" y="1089"/>
                    <a:pt x="1207" y="411"/>
                    <a:pt x="700" y="73"/>
                  </a:cubicBezTo>
                  <a:cubicBezTo>
                    <a:pt x="617" y="22"/>
                    <a:pt x="546" y="1"/>
                    <a:pt x="4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p:nvPr/>
          </p:nvSpPr>
          <p:spPr>
            <a:xfrm flipH="1">
              <a:off x="4144502" y="3712625"/>
              <a:ext cx="44997" cy="36432"/>
            </a:xfrm>
            <a:custGeom>
              <a:rect b="b" l="l" r="r" t="t"/>
              <a:pathLst>
                <a:path extrusionOk="0" h="1089" w="1345">
                  <a:moveTo>
                    <a:pt x="454" y="1"/>
                  </a:moveTo>
                  <a:cubicBezTo>
                    <a:pt x="105" y="1"/>
                    <a:pt x="62" y="681"/>
                    <a:pt x="62" y="681"/>
                  </a:cubicBezTo>
                  <a:cubicBezTo>
                    <a:pt x="1" y="1076"/>
                    <a:pt x="578" y="954"/>
                    <a:pt x="973" y="1076"/>
                  </a:cubicBezTo>
                  <a:cubicBezTo>
                    <a:pt x="1002" y="1085"/>
                    <a:pt x="1028" y="1089"/>
                    <a:pt x="1051" y="1089"/>
                  </a:cubicBezTo>
                  <a:cubicBezTo>
                    <a:pt x="1344" y="1089"/>
                    <a:pt x="1177" y="411"/>
                    <a:pt x="669" y="73"/>
                  </a:cubicBezTo>
                  <a:cubicBezTo>
                    <a:pt x="587" y="22"/>
                    <a:pt x="516" y="1"/>
                    <a:pt x="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2"/>
            <p:cNvSpPr/>
            <p:nvPr/>
          </p:nvSpPr>
          <p:spPr>
            <a:xfrm flipH="1">
              <a:off x="3409545" y="3589518"/>
              <a:ext cx="88522" cy="90094"/>
            </a:xfrm>
            <a:custGeom>
              <a:rect b="b" l="l" r="r" t="t"/>
              <a:pathLst>
                <a:path extrusionOk="0" h="2693" w="2646">
                  <a:moveTo>
                    <a:pt x="1626" y="0"/>
                  </a:moveTo>
                  <a:cubicBezTo>
                    <a:pt x="1180" y="0"/>
                    <a:pt x="726" y="372"/>
                    <a:pt x="548" y="956"/>
                  </a:cubicBezTo>
                  <a:cubicBezTo>
                    <a:pt x="305" y="1625"/>
                    <a:pt x="1" y="2476"/>
                    <a:pt x="548" y="2658"/>
                  </a:cubicBezTo>
                  <a:cubicBezTo>
                    <a:pt x="614" y="2682"/>
                    <a:pt x="690" y="2692"/>
                    <a:pt x="773" y="2692"/>
                  </a:cubicBezTo>
                  <a:cubicBezTo>
                    <a:pt x="1343" y="2692"/>
                    <a:pt x="2247" y="2178"/>
                    <a:pt x="2433" y="1595"/>
                  </a:cubicBezTo>
                  <a:cubicBezTo>
                    <a:pt x="2645" y="895"/>
                    <a:pt x="2433" y="227"/>
                    <a:pt x="1885" y="44"/>
                  </a:cubicBezTo>
                  <a:cubicBezTo>
                    <a:pt x="1801" y="14"/>
                    <a:pt x="1713" y="0"/>
                    <a:pt x="1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2"/>
            <p:cNvSpPr/>
            <p:nvPr/>
          </p:nvSpPr>
          <p:spPr>
            <a:xfrm flipH="1">
              <a:off x="3423794" y="3501436"/>
              <a:ext cx="118933" cy="68282"/>
            </a:xfrm>
            <a:custGeom>
              <a:rect b="b" l="l" r="r" t="t"/>
              <a:pathLst>
                <a:path extrusionOk="0" h="2041" w="3555">
                  <a:moveTo>
                    <a:pt x="1105" y="1"/>
                  </a:moveTo>
                  <a:cubicBezTo>
                    <a:pt x="722" y="1"/>
                    <a:pt x="454" y="1006"/>
                    <a:pt x="454" y="1006"/>
                  </a:cubicBezTo>
                  <a:cubicBezTo>
                    <a:pt x="454" y="1006"/>
                    <a:pt x="0" y="2040"/>
                    <a:pt x="1299" y="2040"/>
                  </a:cubicBezTo>
                  <a:cubicBezTo>
                    <a:pt x="1426" y="2040"/>
                    <a:pt x="1569" y="2030"/>
                    <a:pt x="1731" y="2009"/>
                  </a:cubicBezTo>
                  <a:cubicBezTo>
                    <a:pt x="3555" y="1735"/>
                    <a:pt x="1792" y="550"/>
                    <a:pt x="1305" y="94"/>
                  </a:cubicBezTo>
                  <a:cubicBezTo>
                    <a:pt x="1236" y="29"/>
                    <a:pt x="1169" y="1"/>
                    <a:pt x="11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2"/>
            <p:cNvSpPr/>
            <p:nvPr/>
          </p:nvSpPr>
          <p:spPr>
            <a:xfrm flipH="1">
              <a:off x="3575103" y="3491334"/>
              <a:ext cx="77515" cy="70690"/>
            </a:xfrm>
            <a:custGeom>
              <a:rect b="b" l="l" r="r" t="t"/>
              <a:pathLst>
                <a:path extrusionOk="0" h="2113" w="2317">
                  <a:moveTo>
                    <a:pt x="1564" y="0"/>
                  </a:moveTo>
                  <a:cubicBezTo>
                    <a:pt x="1168" y="0"/>
                    <a:pt x="487" y="821"/>
                    <a:pt x="487" y="821"/>
                  </a:cubicBezTo>
                  <a:cubicBezTo>
                    <a:pt x="1" y="1308"/>
                    <a:pt x="791" y="1916"/>
                    <a:pt x="1581" y="2098"/>
                  </a:cubicBezTo>
                  <a:cubicBezTo>
                    <a:pt x="1634" y="2108"/>
                    <a:pt x="1681" y="2113"/>
                    <a:pt x="1723" y="2113"/>
                  </a:cubicBezTo>
                  <a:cubicBezTo>
                    <a:pt x="2316" y="2113"/>
                    <a:pt x="1938" y="1156"/>
                    <a:pt x="1824" y="305"/>
                  </a:cubicBezTo>
                  <a:cubicBezTo>
                    <a:pt x="1788" y="84"/>
                    <a:pt x="1690" y="0"/>
                    <a:pt x="15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2"/>
            <p:cNvSpPr/>
            <p:nvPr/>
          </p:nvSpPr>
          <p:spPr>
            <a:xfrm flipH="1">
              <a:off x="3641373" y="3573226"/>
              <a:ext cx="75274" cy="73400"/>
            </a:xfrm>
            <a:custGeom>
              <a:rect b="b" l="l" r="r" t="t"/>
              <a:pathLst>
                <a:path extrusionOk="0" h="2194" w="2250">
                  <a:moveTo>
                    <a:pt x="858" y="0"/>
                  </a:moveTo>
                  <a:cubicBezTo>
                    <a:pt x="187" y="0"/>
                    <a:pt x="0" y="691"/>
                    <a:pt x="334" y="1230"/>
                  </a:cubicBezTo>
                  <a:cubicBezTo>
                    <a:pt x="600" y="1696"/>
                    <a:pt x="1108" y="2193"/>
                    <a:pt x="1553" y="2193"/>
                  </a:cubicBezTo>
                  <a:cubicBezTo>
                    <a:pt x="1718" y="2193"/>
                    <a:pt x="1874" y="2125"/>
                    <a:pt x="2006" y="1960"/>
                  </a:cubicBezTo>
                  <a:cubicBezTo>
                    <a:pt x="2006" y="1960"/>
                    <a:pt x="2249" y="379"/>
                    <a:pt x="1276" y="75"/>
                  </a:cubicBezTo>
                  <a:cubicBezTo>
                    <a:pt x="1121" y="24"/>
                    <a:pt x="981" y="0"/>
                    <a:pt x="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2"/>
            <p:cNvSpPr/>
            <p:nvPr/>
          </p:nvSpPr>
          <p:spPr>
            <a:xfrm flipH="1">
              <a:off x="3525361" y="3600791"/>
              <a:ext cx="45900" cy="36399"/>
            </a:xfrm>
            <a:custGeom>
              <a:rect b="b" l="l" r="r" t="t"/>
              <a:pathLst>
                <a:path extrusionOk="0" h="1088" w="1372">
                  <a:moveTo>
                    <a:pt x="484" y="0"/>
                  </a:moveTo>
                  <a:cubicBezTo>
                    <a:pt x="135" y="0"/>
                    <a:pt x="92" y="680"/>
                    <a:pt x="92" y="680"/>
                  </a:cubicBezTo>
                  <a:cubicBezTo>
                    <a:pt x="0" y="1075"/>
                    <a:pt x="578" y="954"/>
                    <a:pt x="1003" y="1075"/>
                  </a:cubicBezTo>
                  <a:cubicBezTo>
                    <a:pt x="1031" y="1084"/>
                    <a:pt x="1056" y="1088"/>
                    <a:pt x="1078" y="1088"/>
                  </a:cubicBezTo>
                  <a:cubicBezTo>
                    <a:pt x="1371" y="1088"/>
                    <a:pt x="1180" y="383"/>
                    <a:pt x="699" y="72"/>
                  </a:cubicBezTo>
                  <a:cubicBezTo>
                    <a:pt x="617" y="22"/>
                    <a:pt x="546"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2"/>
            <p:cNvSpPr/>
            <p:nvPr/>
          </p:nvSpPr>
          <p:spPr>
            <a:xfrm flipH="1">
              <a:off x="3928127" y="3283892"/>
              <a:ext cx="96651" cy="84775"/>
            </a:xfrm>
            <a:custGeom>
              <a:rect b="b" l="l" r="r" t="t"/>
              <a:pathLst>
                <a:path extrusionOk="0" h="2534" w="2889">
                  <a:moveTo>
                    <a:pt x="1972" y="0"/>
                  </a:moveTo>
                  <a:cubicBezTo>
                    <a:pt x="1403" y="0"/>
                    <a:pt x="616" y="330"/>
                    <a:pt x="335" y="822"/>
                  </a:cubicBezTo>
                  <a:cubicBezTo>
                    <a:pt x="1" y="1460"/>
                    <a:pt x="122" y="2189"/>
                    <a:pt x="609" y="2433"/>
                  </a:cubicBezTo>
                  <a:cubicBezTo>
                    <a:pt x="730" y="2501"/>
                    <a:pt x="863" y="2533"/>
                    <a:pt x="1000" y="2533"/>
                  </a:cubicBezTo>
                  <a:cubicBezTo>
                    <a:pt x="1409" y="2533"/>
                    <a:pt x="1847" y="2243"/>
                    <a:pt x="2098" y="1764"/>
                  </a:cubicBezTo>
                  <a:cubicBezTo>
                    <a:pt x="2463" y="1126"/>
                    <a:pt x="2888" y="335"/>
                    <a:pt x="2402" y="92"/>
                  </a:cubicBezTo>
                  <a:cubicBezTo>
                    <a:pt x="2291" y="29"/>
                    <a:pt x="2141" y="0"/>
                    <a:pt x="19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2"/>
            <p:cNvSpPr/>
            <p:nvPr/>
          </p:nvSpPr>
          <p:spPr>
            <a:xfrm flipH="1">
              <a:off x="4048122" y="3163997"/>
              <a:ext cx="84440" cy="92704"/>
            </a:xfrm>
            <a:custGeom>
              <a:rect b="b" l="l" r="r" t="t"/>
              <a:pathLst>
                <a:path extrusionOk="0" h="2771" w="2524">
                  <a:moveTo>
                    <a:pt x="718" y="0"/>
                  </a:moveTo>
                  <a:cubicBezTo>
                    <a:pt x="614" y="0"/>
                    <a:pt x="516" y="36"/>
                    <a:pt x="426" y="120"/>
                  </a:cubicBezTo>
                  <a:cubicBezTo>
                    <a:pt x="31" y="485"/>
                    <a:pt x="1" y="1761"/>
                    <a:pt x="487" y="2278"/>
                  </a:cubicBezTo>
                  <a:cubicBezTo>
                    <a:pt x="779" y="2606"/>
                    <a:pt x="1158" y="2770"/>
                    <a:pt x="1501" y="2770"/>
                  </a:cubicBezTo>
                  <a:cubicBezTo>
                    <a:pt x="1729" y="2770"/>
                    <a:pt x="1940" y="2697"/>
                    <a:pt x="2098" y="2551"/>
                  </a:cubicBezTo>
                  <a:cubicBezTo>
                    <a:pt x="2524" y="2156"/>
                    <a:pt x="2463" y="1427"/>
                    <a:pt x="1946" y="910"/>
                  </a:cubicBezTo>
                  <a:cubicBezTo>
                    <a:pt x="1563" y="503"/>
                    <a:pt x="1103" y="0"/>
                    <a:pt x="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2"/>
            <p:cNvSpPr/>
            <p:nvPr/>
          </p:nvSpPr>
          <p:spPr>
            <a:xfrm flipH="1">
              <a:off x="3935253" y="3183032"/>
              <a:ext cx="93005" cy="66609"/>
            </a:xfrm>
            <a:custGeom>
              <a:rect b="b" l="l" r="r" t="t"/>
              <a:pathLst>
                <a:path extrusionOk="0" h="1991" w="2780">
                  <a:moveTo>
                    <a:pt x="1154" y="0"/>
                  </a:moveTo>
                  <a:cubicBezTo>
                    <a:pt x="878" y="0"/>
                    <a:pt x="556" y="214"/>
                    <a:pt x="287" y="979"/>
                  </a:cubicBezTo>
                  <a:cubicBezTo>
                    <a:pt x="0" y="1759"/>
                    <a:pt x="217" y="1991"/>
                    <a:pt x="601" y="1991"/>
                  </a:cubicBezTo>
                  <a:cubicBezTo>
                    <a:pt x="1071" y="1991"/>
                    <a:pt x="1790" y="1644"/>
                    <a:pt x="2141" y="1527"/>
                  </a:cubicBezTo>
                  <a:cubicBezTo>
                    <a:pt x="2780" y="1283"/>
                    <a:pt x="1777" y="341"/>
                    <a:pt x="1777" y="341"/>
                  </a:cubicBezTo>
                  <a:cubicBezTo>
                    <a:pt x="1777" y="341"/>
                    <a:pt x="1502" y="0"/>
                    <a:pt x="1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2"/>
            <p:cNvSpPr/>
            <p:nvPr/>
          </p:nvSpPr>
          <p:spPr>
            <a:xfrm flipH="1">
              <a:off x="3978978" y="3434029"/>
              <a:ext cx="59583" cy="34827"/>
            </a:xfrm>
            <a:custGeom>
              <a:rect b="b" l="l" r="r" t="t"/>
              <a:pathLst>
                <a:path extrusionOk="0" h="1041" w="1781">
                  <a:moveTo>
                    <a:pt x="821" y="1"/>
                  </a:moveTo>
                  <a:cubicBezTo>
                    <a:pt x="586" y="1"/>
                    <a:pt x="424" y="432"/>
                    <a:pt x="200" y="680"/>
                  </a:cubicBezTo>
                  <a:cubicBezTo>
                    <a:pt x="0" y="880"/>
                    <a:pt x="260" y="1041"/>
                    <a:pt x="626" y="1041"/>
                  </a:cubicBezTo>
                  <a:cubicBezTo>
                    <a:pt x="817" y="1041"/>
                    <a:pt x="1036" y="997"/>
                    <a:pt x="1234" y="893"/>
                  </a:cubicBezTo>
                  <a:cubicBezTo>
                    <a:pt x="1781" y="589"/>
                    <a:pt x="990" y="72"/>
                    <a:pt x="990" y="72"/>
                  </a:cubicBezTo>
                  <a:cubicBezTo>
                    <a:pt x="929" y="22"/>
                    <a:pt x="873"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2"/>
            <p:cNvSpPr/>
            <p:nvPr/>
          </p:nvSpPr>
          <p:spPr>
            <a:xfrm flipH="1">
              <a:off x="3935156" y="3525221"/>
              <a:ext cx="46904" cy="36734"/>
            </a:xfrm>
            <a:custGeom>
              <a:rect b="b" l="l" r="r" t="t"/>
              <a:pathLst>
                <a:path extrusionOk="0" h="1098" w="1402">
                  <a:moveTo>
                    <a:pt x="485" y="0"/>
                  </a:moveTo>
                  <a:cubicBezTo>
                    <a:pt x="156" y="0"/>
                    <a:pt x="92" y="690"/>
                    <a:pt x="92" y="690"/>
                  </a:cubicBezTo>
                  <a:cubicBezTo>
                    <a:pt x="1" y="1085"/>
                    <a:pt x="608" y="963"/>
                    <a:pt x="1034" y="1085"/>
                  </a:cubicBezTo>
                  <a:cubicBezTo>
                    <a:pt x="1062" y="1093"/>
                    <a:pt x="1087" y="1098"/>
                    <a:pt x="1109" y="1098"/>
                  </a:cubicBezTo>
                  <a:cubicBezTo>
                    <a:pt x="1402" y="1098"/>
                    <a:pt x="1208" y="393"/>
                    <a:pt x="700" y="82"/>
                  </a:cubicBezTo>
                  <a:cubicBezTo>
                    <a:pt x="618" y="24"/>
                    <a:pt x="547" y="0"/>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2"/>
            <p:cNvSpPr/>
            <p:nvPr/>
          </p:nvSpPr>
          <p:spPr>
            <a:xfrm flipH="1">
              <a:off x="4341969" y="4002795"/>
              <a:ext cx="97655" cy="67144"/>
            </a:xfrm>
            <a:custGeom>
              <a:rect b="b" l="l" r="r" t="t"/>
              <a:pathLst>
                <a:path extrusionOk="0" h="2007" w="2919">
                  <a:moveTo>
                    <a:pt x="1611" y="1"/>
                  </a:moveTo>
                  <a:cubicBezTo>
                    <a:pt x="882" y="1"/>
                    <a:pt x="0" y="1"/>
                    <a:pt x="0" y="548"/>
                  </a:cubicBezTo>
                  <a:cubicBezTo>
                    <a:pt x="0" y="1125"/>
                    <a:pt x="882" y="2007"/>
                    <a:pt x="1611" y="2007"/>
                  </a:cubicBezTo>
                  <a:cubicBezTo>
                    <a:pt x="2311" y="2007"/>
                    <a:pt x="2918" y="1581"/>
                    <a:pt x="2918" y="1004"/>
                  </a:cubicBezTo>
                  <a:cubicBezTo>
                    <a:pt x="2918" y="457"/>
                    <a:pt x="2311" y="1"/>
                    <a:pt x="16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2"/>
            <p:cNvSpPr/>
            <p:nvPr/>
          </p:nvSpPr>
          <p:spPr>
            <a:xfrm flipH="1">
              <a:off x="4391781" y="4141625"/>
              <a:ext cx="88522" cy="90128"/>
            </a:xfrm>
            <a:custGeom>
              <a:rect b="b" l="l" r="r" t="t"/>
              <a:pathLst>
                <a:path extrusionOk="0" h="2694" w="2646">
                  <a:moveTo>
                    <a:pt x="1613" y="1"/>
                  </a:moveTo>
                  <a:cubicBezTo>
                    <a:pt x="1149" y="1"/>
                    <a:pt x="695" y="373"/>
                    <a:pt x="517" y="957"/>
                  </a:cubicBezTo>
                  <a:cubicBezTo>
                    <a:pt x="274" y="1626"/>
                    <a:pt x="1" y="2477"/>
                    <a:pt x="517" y="2659"/>
                  </a:cubicBezTo>
                  <a:cubicBezTo>
                    <a:pt x="583" y="2682"/>
                    <a:pt x="659" y="2693"/>
                    <a:pt x="742" y="2693"/>
                  </a:cubicBezTo>
                  <a:cubicBezTo>
                    <a:pt x="1312" y="2693"/>
                    <a:pt x="2216" y="2179"/>
                    <a:pt x="2402" y="1595"/>
                  </a:cubicBezTo>
                  <a:cubicBezTo>
                    <a:pt x="2645" y="896"/>
                    <a:pt x="2402" y="197"/>
                    <a:pt x="1885" y="45"/>
                  </a:cubicBezTo>
                  <a:cubicBezTo>
                    <a:pt x="1795" y="15"/>
                    <a:pt x="1704" y="1"/>
                    <a:pt x="1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2"/>
            <p:cNvSpPr/>
            <p:nvPr/>
          </p:nvSpPr>
          <p:spPr>
            <a:xfrm flipH="1">
              <a:off x="4418243" y="4067861"/>
              <a:ext cx="76277" cy="54097"/>
            </a:xfrm>
            <a:custGeom>
              <a:rect b="b" l="l" r="r" t="t"/>
              <a:pathLst>
                <a:path extrusionOk="0" h="1617" w="2280">
                  <a:moveTo>
                    <a:pt x="760" y="1"/>
                  </a:moveTo>
                  <a:cubicBezTo>
                    <a:pt x="517" y="518"/>
                    <a:pt x="274" y="1065"/>
                    <a:pt x="0" y="1581"/>
                  </a:cubicBezTo>
                  <a:cubicBezTo>
                    <a:pt x="116" y="1607"/>
                    <a:pt x="226" y="1617"/>
                    <a:pt x="335" y="1617"/>
                  </a:cubicBezTo>
                  <a:cubicBezTo>
                    <a:pt x="485" y="1617"/>
                    <a:pt x="632" y="1599"/>
                    <a:pt x="790" y="1581"/>
                  </a:cubicBezTo>
                  <a:cubicBezTo>
                    <a:pt x="2280" y="1369"/>
                    <a:pt x="1398" y="518"/>
                    <a:pt x="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2"/>
            <p:cNvSpPr/>
            <p:nvPr/>
          </p:nvSpPr>
          <p:spPr>
            <a:xfrm flipH="1">
              <a:off x="4274566" y="3930838"/>
              <a:ext cx="46101" cy="36667"/>
            </a:xfrm>
            <a:custGeom>
              <a:rect b="b" l="l" r="r" t="t"/>
              <a:pathLst>
                <a:path extrusionOk="0" h="1096" w="1378">
                  <a:moveTo>
                    <a:pt x="470" y="1"/>
                  </a:moveTo>
                  <a:cubicBezTo>
                    <a:pt x="135" y="1"/>
                    <a:pt x="92" y="662"/>
                    <a:pt x="92" y="662"/>
                  </a:cubicBezTo>
                  <a:cubicBezTo>
                    <a:pt x="1" y="1088"/>
                    <a:pt x="578" y="966"/>
                    <a:pt x="1004" y="1088"/>
                  </a:cubicBezTo>
                  <a:cubicBezTo>
                    <a:pt x="1026" y="1093"/>
                    <a:pt x="1046" y="1095"/>
                    <a:pt x="1065" y="1095"/>
                  </a:cubicBezTo>
                  <a:cubicBezTo>
                    <a:pt x="1378" y="1095"/>
                    <a:pt x="1188" y="400"/>
                    <a:pt x="700" y="85"/>
                  </a:cubicBezTo>
                  <a:cubicBezTo>
                    <a:pt x="611" y="26"/>
                    <a:pt x="535" y="1"/>
                    <a:pt x="4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2"/>
            <p:cNvSpPr/>
            <p:nvPr/>
          </p:nvSpPr>
          <p:spPr>
            <a:xfrm flipH="1">
              <a:off x="2152427" y="3374115"/>
              <a:ext cx="131144" cy="86448"/>
            </a:xfrm>
            <a:custGeom>
              <a:rect b="b" l="l" r="r" t="t"/>
              <a:pathLst>
                <a:path extrusionOk="0" h="2584" w="3920">
                  <a:moveTo>
                    <a:pt x="1101" y="0"/>
                  </a:moveTo>
                  <a:cubicBezTo>
                    <a:pt x="468" y="0"/>
                    <a:pt x="0" y="599"/>
                    <a:pt x="171" y="1225"/>
                  </a:cubicBezTo>
                  <a:cubicBezTo>
                    <a:pt x="323" y="1833"/>
                    <a:pt x="657" y="2410"/>
                    <a:pt x="1052" y="2562"/>
                  </a:cubicBezTo>
                  <a:cubicBezTo>
                    <a:pt x="1097" y="2577"/>
                    <a:pt x="1149" y="2583"/>
                    <a:pt x="1206" y="2583"/>
                  </a:cubicBezTo>
                  <a:cubicBezTo>
                    <a:pt x="2008" y="2583"/>
                    <a:pt x="3919" y="1269"/>
                    <a:pt x="3210" y="617"/>
                  </a:cubicBezTo>
                  <a:cubicBezTo>
                    <a:pt x="2785" y="252"/>
                    <a:pt x="1903" y="70"/>
                    <a:pt x="1235" y="9"/>
                  </a:cubicBezTo>
                  <a:cubicBezTo>
                    <a:pt x="1189" y="3"/>
                    <a:pt x="1145" y="0"/>
                    <a:pt x="1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2"/>
            <p:cNvSpPr/>
            <p:nvPr/>
          </p:nvSpPr>
          <p:spPr>
            <a:xfrm flipH="1">
              <a:off x="2674383" y="3034467"/>
              <a:ext cx="194808" cy="113914"/>
            </a:xfrm>
            <a:custGeom>
              <a:rect b="b" l="l" r="r" t="t"/>
              <a:pathLst>
                <a:path extrusionOk="0" h="3405" w="5823">
                  <a:moveTo>
                    <a:pt x="610" y="0"/>
                  </a:moveTo>
                  <a:cubicBezTo>
                    <a:pt x="451" y="0"/>
                    <a:pt x="325" y="71"/>
                    <a:pt x="260" y="253"/>
                  </a:cubicBezTo>
                  <a:cubicBezTo>
                    <a:pt x="0" y="1090"/>
                    <a:pt x="316" y="3405"/>
                    <a:pt x="2063" y="3405"/>
                  </a:cubicBezTo>
                  <a:cubicBezTo>
                    <a:pt x="2157" y="3405"/>
                    <a:pt x="2255" y="3398"/>
                    <a:pt x="2357" y="3384"/>
                  </a:cubicBezTo>
                  <a:cubicBezTo>
                    <a:pt x="4363" y="3110"/>
                    <a:pt x="5822" y="2928"/>
                    <a:pt x="5366" y="1712"/>
                  </a:cubicBezTo>
                  <a:cubicBezTo>
                    <a:pt x="5154" y="1104"/>
                    <a:pt x="4394" y="922"/>
                    <a:pt x="3695" y="922"/>
                  </a:cubicBezTo>
                  <a:cubicBezTo>
                    <a:pt x="2874" y="922"/>
                    <a:pt x="2053" y="709"/>
                    <a:pt x="1354" y="284"/>
                  </a:cubicBezTo>
                  <a:cubicBezTo>
                    <a:pt x="1093" y="127"/>
                    <a:pt x="822" y="0"/>
                    <a:pt x="6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2"/>
            <p:cNvSpPr/>
            <p:nvPr/>
          </p:nvSpPr>
          <p:spPr>
            <a:xfrm flipH="1">
              <a:off x="2401310" y="3249670"/>
              <a:ext cx="194842" cy="114249"/>
            </a:xfrm>
            <a:custGeom>
              <a:rect b="b" l="l" r="r" t="t"/>
              <a:pathLst>
                <a:path extrusionOk="0" h="3415" w="5824">
                  <a:moveTo>
                    <a:pt x="3757" y="0"/>
                  </a:moveTo>
                  <a:cubicBezTo>
                    <a:pt x="3664" y="0"/>
                    <a:pt x="3567" y="7"/>
                    <a:pt x="3466" y="21"/>
                  </a:cubicBezTo>
                  <a:cubicBezTo>
                    <a:pt x="1460" y="294"/>
                    <a:pt x="1" y="477"/>
                    <a:pt x="457" y="1723"/>
                  </a:cubicBezTo>
                  <a:cubicBezTo>
                    <a:pt x="700" y="2331"/>
                    <a:pt x="1460" y="2483"/>
                    <a:pt x="2159" y="2483"/>
                  </a:cubicBezTo>
                  <a:cubicBezTo>
                    <a:pt x="2980" y="2483"/>
                    <a:pt x="3770" y="2696"/>
                    <a:pt x="4469" y="3121"/>
                  </a:cubicBezTo>
                  <a:cubicBezTo>
                    <a:pt x="4742" y="3292"/>
                    <a:pt x="5014" y="3414"/>
                    <a:pt x="5222" y="3414"/>
                  </a:cubicBezTo>
                  <a:cubicBezTo>
                    <a:pt x="5386" y="3414"/>
                    <a:pt x="5510" y="3339"/>
                    <a:pt x="5563" y="3152"/>
                  </a:cubicBezTo>
                  <a:cubicBezTo>
                    <a:pt x="5823" y="2343"/>
                    <a:pt x="5507" y="0"/>
                    <a:pt x="3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2"/>
            <p:cNvSpPr/>
            <p:nvPr/>
          </p:nvSpPr>
          <p:spPr>
            <a:xfrm flipH="1">
              <a:off x="2753229" y="3391978"/>
              <a:ext cx="227260" cy="132348"/>
            </a:xfrm>
            <a:custGeom>
              <a:rect b="b" l="l" r="r" t="t"/>
              <a:pathLst>
                <a:path extrusionOk="0" h="3956" w="6793">
                  <a:moveTo>
                    <a:pt x="4371" y="0"/>
                  </a:moveTo>
                  <a:cubicBezTo>
                    <a:pt x="4266" y="0"/>
                    <a:pt x="4157" y="7"/>
                    <a:pt x="4043" y="22"/>
                  </a:cubicBezTo>
                  <a:cubicBezTo>
                    <a:pt x="1702" y="326"/>
                    <a:pt x="0" y="539"/>
                    <a:pt x="547" y="1968"/>
                  </a:cubicBezTo>
                  <a:cubicBezTo>
                    <a:pt x="821" y="2697"/>
                    <a:pt x="1702" y="2879"/>
                    <a:pt x="2523" y="2879"/>
                  </a:cubicBezTo>
                  <a:cubicBezTo>
                    <a:pt x="3465" y="2879"/>
                    <a:pt x="4408" y="3123"/>
                    <a:pt x="5228" y="3609"/>
                  </a:cubicBezTo>
                  <a:cubicBezTo>
                    <a:pt x="5545" y="3803"/>
                    <a:pt x="5872" y="3955"/>
                    <a:pt x="6115" y="3955"/>
                  </a:cubicBezTo>
                  <a:cubicBezTo>
                    <a:pt x="6291" y="3955"/>
                    <a:pt x="6423" y="3874"/>
                    <a:pt x="6475" y="3670"/>
                  </a:cubicBezTo>
                  <a:cubicBezTo>
                    <a:pt x="6793" y="2715"/>
                    <a:pt x="6423" y="0"/>
                    <a:pt x="4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2"/>
            <p:cNvSpPr/>
            <p:nvPr/>
          </p:nvSpPr>
          <p:spPr>
            <a:xfrm flipH="1">
              <a:off x="3094347" y="3454468"/>
              <a:ext cx="203406" cy="180824"/>
            </a:xfrm>
            <a:custGeom>
              <a:rect b="b" l="l" r="r" t="t"/>
              <a:pathLst>
                <a:path extrusionOk="0" h="5405" w="6080">
                  <a:moveTo>
                    <a:pt x="4431" y="1"/>
                  </a:moveTo>
                  <a:cubicBezTo>
                    <a:pt x="3735" y="1"/>
                    <a:pt x="3202" y="687"/>
                    <a:pt x="2858" y="1346"/>
                  </a:cubicBezTo>
                  <a:cubicBezTo>
                    <a:pt x="2432" y="2197"/>
                    <a:pt x="1794" y="2926"/>
                    <a:pt x="1004" y="3443"/>
                  </a:cubicBezTo>
                  <a:cubicBezTo>
                    <a:pt x="457" y="3777"/>
                    <a:pt x="1" y="4203"/>
                    <a:pt x="366" y="4568"/>
                  </a:cubicBezTo>
                  <a:cubicBezTo>
                    <a:pt x="770" y="4956"/>
                    <a:pt x="1760" y="5405"/>
                    <a:pt x="2717" y="5405"/>
                  </a:cubicBezTo>
                  <a:cubicBezTo>
                    <a:pt x="3558" y="5405"/>
                    <a:pt x="4373" y="5058"/>
                    <a:pt x="4743" y="4021"/>
                  </a:cubicBezTo>
                  <a:cubicBezTo>
                    <a:pt x="5502" y="1802"/>
                    <a:pt x="6080" y="191"/>
                    <a:pt x="4560" y="8"/>
                  </a:cubicBezTo>
                  <a:cubicBezTo>
                    <a:pt x="4517" y="3"/>
                    <a:pt x="4474" y="1"/>
                    <a:pt x="4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2"/>
            <p:cNvSpPr/>
            <p:nvPr/>
          </p:nvSpPr>
          <p:spPr>
            <a:xfrm flipH="1">
              <a:off x="4183331" y="3978140"/>
              <a:ext cx="186144" cy="180523"/>
            </a:xfrm>
            <a:custGeom>
              <a:rect b="b" l="l" r="r" t="t"/>
              <a:pathLst>
                <a:path extrusionOk="0" h="5396" w="5564">
                  <a:moveTo>
                    <a:pt x="4427" y="0"/>
                  </a:moveTo>
                  <a:cubicBezTo>
                    <a:pt x="3732" y="0"/>
                    <a:pt x="3201" y="659"/>
                    <a:pt x="2858" y="1346"/>
                  </a:cubicBezTo>
                  <a:cubicBezTo>
                    <a:pt x="2432" y="2197"/>
                    <a:pt x="1794" y="2926"/>
                    <a:pt x="1004" y="3443"/>
                  </a:cubicBezTo>
                  <a:cubicBezTo>
                    <a:pt x="457" y="3777"/>
                    <a:pt x="1" y="4203"/>
                    <a:pt x="366" y="4567"/>
                  </a:cubicBezTo>
                  <a:cubicBezTo>
                    <a:pt x="1061" y="5096"/>
                    <a:pt x="1910" y="5396"/>
                    <a:pt x="2772" y="5396"/>
                  </a:cubicBezTo>
                  <a:cubicBezTo>
                    <a:pt x="2851" y="5396"/>
                    <a:pt x="2931" y="5393"/>
                    <a:pt x="3010" y="5388"/>
                  </a:cubicBezTo>
                  <a:cubicBezTo>
                    <a:pt x="3253" y="4963"/>
                    <a:pt x="3466" y="4567"/>
                    <a:pt x="3679" y="4172"/>
                  </a:cubicBezTo>
                  <a:cubicBezTo>
                    <a:pt x="4256" y="3078"/>
                    <a:pt x="4864" y="2045"/>
                    <a:pt x="5502" y="1042"/>
                  </a:cubicBezTo>
                  <a:cubicBezTo>
                    <a:pt x="5563" y="464"/>
                    <a:pt x="5138" y="8"/>
                    <a:pt x="4560" y="8"/>
                  </a:cubicBezTo>
                  <a:cubicBezTo>
                    <a:pt x="4515" y="3"/>
                    <a:pt x="4470" y="0"/>
                    <a:pt x="4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2"/>
            <p:cNvSpPr/>
            <p:nvPr/>
          </p:nvSpPr>
          <p:spPr>
            <a:xfrm flipH="1">
              <a:off x="2572728" y="3139509"/>
              <a:ext cx="98659" cy="67144"/>
            </a:xfrm>
            <a:custGeom>
              <a:rect b="b" l="l" r="r" t="t"/>
              <a:pathLst>
                <a:path extrusionOk="0" h="2007" w="2949">
                  <a:moveTo>
                    <a:pt x="1430" y="0"/>
                  </a:moveTo>
                  <a:cubicBezTo>
                    <a:pt x="747" y="0"/>
                    <a:pt x="1" y="25"/>
                    <a:pt x="1" y="548"/>
                  </a:cubicBezTo>
                  <a:cubicBezTo>
                    <a:pt x="1" y="1095"/>
                    <a:pt x="912" y="2007"/>
                    <a:pt x="1642" y="2007"/>
                  </a:cubicBezTo>
                  <a:cubicBezTo>
                    <a:pt x="2341" y="2007"/>
                    <a:pt x="2949" y="1551"/>
                    <a:pt x="2949" y="1004"/>
                  </a:cubicBezTo>
                  <a:cubicBezTo>
                    <a:pt x="2949" y="457"/>
                    <a:pt x="2341" y="1"/>
                    <a:pt x="1642" y="1"/>
                  </a:cubicBezTo>
                  <a:cubicBezTo>
                    <a:pt x="1572" y="1"/>
                    <a:pt x="1501" y="0"/>
                    <a:pt x="1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2"/>
            <p:cNvSpPr/>
            <p:nvPr/>
          </p:nvSpPr>
          <p:spPr>
            <a:xfrm flipH="1">
              <a:off x="2622539" y="3277402"/>
              <a:ext cx="88488" cy="90061"/>
            </a:xfrm>
            <a:custGeom>
              <a:rect b="b" l="l" r="r" t="t"/>
              <a:pathLst>
                <a:path extrusionOk="0" h="2692" w="2645">
                  <a:moveTo>
                    <a:pt x="1636" y="1"/>
                  </a:moveTo>
                  <a:cubicBezTo>
                    <a:pt x="1186" y="1"/>
                    <a:pt x="722" y="391"/>
                    <a:pt x="517" y="955"/>
                  </a:cubicBezTo>
                  <a:cubicBezTo>
                    <a:pt x="274" y="1624"/>
                    <a:pt x="0" y="2505"/>
                    <a:pt x="517" y="2657"/>
                  </a:cubicBezTo>
                  <a:cubicBezTo>
                    <a:pt x="583" y="2680"/>
                    <a:pt x="659" y="2691"/>
                    <a:pt x="742" y="2691"/>
                  </a:cubicBezTo>
                  <a:cubicBezTo>
                    <a:pt x="1313" y="2691"/>
                    <a:pt x="2220" y="2177"/>
                    <a:pt x="2432" y="1593"/>
                  </a:cubicBezTo>
                  <a:cubicBezTo>
                    <a:pt x="2645" y="924"/>
                    <a:pt x="2401" y="225"/>
                    <a:pt x="1885" y="43"/>
                  </a:cubicBezTo>
                  <a:cubicBezTo>
                    <a:pt x="1803" y="14"/>
                    <a:pt x="1720" y="1"/>
                    <a:pt x="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2"/>
            <p:cNvSpPr/>
            <p:nvPr/>
          </p:nvSpPr>
          <p:spPr>
            <a:xfrm flipH="1">
              <a:off x="2636754" y="3189588"/>
              <a:ext cx="119535" cy="68181"/>
            </a:xfrm>
            <a:custGeom>
              <a:rect b="b" l="l" r="r" t="t"/>
              <a:pathLst>
                <a:path extrusionOk="0" h="2038" w="3573">
                  <a:moveTo>
                    <a:pt x="1130" y="1"/>
                  </a:moveTo>
                  <a:cubicBezTo>
                    <a:pt x="743" y="1"/>
                    <a:pt x="472" y="996"/>
                    <a:pt x="472" y="996"/>
                  </a:cubicBezTo>
                  <a:cubicBezTo>
                    <a:pt x="472" y="996"/>
                    <a:pt x="1" y="2038"/>
                    <a:pt x="1253" y="2038"/>
                  </a:cubicBezTo>
                  <a:cubicBezTo>
                    <a:pt x="1387" y="2038"/>
                    <a:pt x="1541" y="2026"/>
                    <a:pt x="1718" y="1999"/>
                  </a:cubicBezTo>
                  <a:cubicBezTo>
                    <a:pt x="3572" y="1726"/>
                    <a:pt x="1809" y="540"/>
                    <a:pt x="1323" y="84"/>
                  </a:cubicBezTo>
                  <a:cubicBezTo>
                    <a:pt x="1256" y="26"/>
                    <a:pt x="1192" y="1"/>
                    <a:pt x="11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2"/>
            <p:cNvSpPr/>
            <p:nvPr/>
          </p:nvSpPr>
          <p:spPr>
            <a:xfrm flipH="1">
              <a:off x="2845368" y="3180021"/>
              <a:ext cx="77181" cy="70055"/>
            </a:xfrm>
            <a:custGeom>
              <a:rect b="b" l="l" r="r" t="t"/>
              <a:pathLst>
                <a:path extrusionOk="0" h="2094" w="2307">
                  <a:moveTo>
                    <a:pt x="1558" y="1"/>
                  </a:moveTo>
                  <a:cubicBezTo>
                    <a:pt x="1161" y="1"/>
                    <a:pt x="487" y="796"/>
                    <a:pt x="487" y="796"/>
                  </a:cubicBezTo>
                  <a:cubicBezTo>
                    <a:pt x="1" y="1282"/>
                    <a:pt x="791" y="1890"/>
                    <a:pt x="1581" y="2072"/>
                  </a:cubicBezTo>
                  <a:cubicBezTo>
                    <a:pt x="1643" y="2087"/>
                    <a:pt x="1698" y="2094"/>
                    <a:pt x="1746" y="2094"/>
                  </a:cubicBezTo>
                  <a:cubicBezTo>
                    <a:pt x="2307" y="2094"/>
                    <a:pt x="1937" y="1150"/>
                    <a:pt x="1825" y="310"/>
                  </a:cubicBezTo>
                  <a:cubicBezTo>
                    <a:pt x="1787" y="85"/>
                    <a:pt x="1687" y="1"/>
                    <a:pt x="1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2"/>
            <p:cNvSpPr/>
            <p:nvPr/>
          </p:nvSpPr>
          <p:spPr>
            <a:xfrm flipH="1">
              <a:off x="2073441" y="3200093"/>
              <a:ext cx="196314" cy="116256"/>
            </a:xfrm>
            <a:custGeom>
              <a:rect b="b" l="l" r="r" t="t"/>
              <a:pathLst>
                <a:path extrusionOk="0" h="3475" w="5868">
                  <a:moveTo>
                    <a:pt x="4125" y="1"/>
                  </a:moveTo>
                  <a:cubicBezTo>
                    <a:pt x="3552" y="1"/>
                    <a:pt x="2989" y="161"/>
                    <a:pt x="2493" y="500"/>
                  </a:cubicBezTo>
                  <a:cubicBezTo>
                    <a:pt x="2098" y="713"/>
                    <a:pt x="1673" y="895"/>
                    <a:pt x="1247" y="1047"/>
                  </a:cubicBezTo>
                  <a:cubicBezTo>
                    <a:pt x="670" y="1260"/>
                    <a:pt x="1" y="1655"/>
                    <a:pt x="487" y="2476"/>
                  </a:cubicBezTo>
                  <a:cubicBezTo>
                    <a:pt x="745" y="2930"/>
                    <a:pt x="1129" y="3054"/>
                    <a:pt x="1546" y="3054"/>
                  </a:cubicBezTo>
                  <a:cubicBezTo>
                    <a:pt x="2053" y="3054"/>
                    <a:pt x="2609" y="2869"/>
                    <a:pt x="3042" y="2869"/>
                  </a:cubicBezTo>
                  <a:cubicBezTo>
                    <a:pt x="3299" y="2869"/>
                    <a:pt x="3514" y="2934"/>
                    <a:pt x="3648" y="3144"/>
                  </a:cubicBezTo>
                  <a:cubicBezTo>
                    <a:pt x="3805" y="3375"/>
                    <a:pt x="4041" y="3474"/>
                    <a:pt x="4300" y="3474"/>
                  </a:cubicBezTo>
                  <a:cubicBezTo>
                    <a:pt x="4997" y="3474"/>
                    <a:pt x="5867" y="2764"/>
                    <a:pt x="5867" y="1989"/>
                  </a:cubicBezTo>
                  <a:cubicBezTo>
                    <a:pt x="5867" y="956"/>
                    <a:pt x="5563" y="287"/>
                    <a:pt x="4408" y="13"/>
                  </a:cubicBezTo>
                  <a:cubicBezTo>
                    <a:pt x="4314" y="5"/>
                    <a:pt x="4219" y="1"/>
                    <a:pt x="41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2"/>
            <p:cNvSpPr/>
            <p:nvPr/>
          </p:nvSpPr>
          <p:spPr>
            <a:xfrm flipH="1">
              <a:off x="2944620" y="3098195"/>
              <a:ext cx="95882" cy="55636"/>
            </a:xfrm>
            <a:custGeom>
              <a:rect b="b" l="l" r="r" t="t"/>
              <a:pathLst>
                <a:path extrusionOk="0" h="1663" w="2866">
                  <a:moveTo>
                    <a:pt x="1351" y="1"/>
                  </a:moveTo>
                  <a:cubicBezTo>
                    <a:pt x="1206" y="1"/>
                    <a:pt x="1059" y="33"/>
                    <a:pt x="913" y="111"/>
                  </a:cubicBezTo>
                  <a:cubicBezTo>
                    <a:pt x="1" y="628"/>
                    <a:pt x="366" y="1449"/>
                    <a:pt x="1095" y="1601"/>
                  </a:cubicBezTo>
                  <a:cubicBezTo>
                    <a:pt x="1282" y="1639"/>
                    <a:pt x="1490" y="1662"/>
                    <a:pt x="1695" y="1662"/>
                  </a:cubicBezTo>
                  <a:cubicBezTo>
                    <a:pt x="2293" y="1662"/>
                    <a:pt x="2865" y="1467"/>
                    <a:pt x="2797" y="901"/>
                  </a:cubicBezTo>
                  <a:cubicBezTo>
                    <a:pt x="2797" y="901"/>
                    <a:pt x="2111" y="1"/>
                    <a:pt x="1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2"/>
            <p:cNvSpPr/>
            <p:nvPr/>
          </p:nvSpPr>
          <p:spPr>
            <a:xfrm flipH="1">
              <a:off x="3065756" y="3171691"/>
              <a:ext cx="45900" cy="36399"/>
            </a:xfrm>
            <a:custGeom>
              <a:rect b="b" l="l" r="r" t="t"/>
              <a:pathLst>
                <a:path extrusionOk="0" h="1088" w="1372">
                  <a:moveTo>
                    <a:pt x="484" y="0"/>
                  </a:moveTo>
                  <a:cubicBezTo>
                    <a:pt x="135" y="0"/>
                    <a:pt x="91" y="680"/>
                    <a:pt x="91" y="680"/>
                  </a:cubicBezTo>
                  <a:cubicBezTo>
                    <a:pt x="0" y="1075"/>
                    <a:pt x="578" y="954"/>
                    <a:pt x="1003" y="1075"/>
                  </a:cubicBezTo>
                  <a:cubicBezTo>
                    <a:pt x="1031" y="1084"/>
                    <a:pt x="1056" y="1088"/>
                    <a:pt x="1078" y="1088"/>
                  </a:cubicBezTo>
                  <a:cubicBezTo>
                    <a:pt x="1371" y="1088"/>
                    <a:pt x="1180" y="383"/>
                    <a:pt x="699" y="72"/>
                  </a:cubicBezTo>
                  <a:cubicBezTo>
                    <a:pt x="617" y="22"/>
                    <a:pt x="545"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2"/>
            <p:cNvSpPr/>
            <p:nvPr/>
          </p:nvSpPr>
          <p:spPr>
            <a:xfrm flipH="1">
              <a:off x="2899727" y="3259371"/>
              <a:ext cx="92971" cy="73032"/>
            </a:xfrm>
            <a:custGeom>
              <a:rect b="b" l="l" r="r" t="t"/>
              <a:pathLst>
                <a:path extrusionOk="0" h="2183" w="2779">
                  <a:moveTo>
                    <a:pt x="935" y="1"/>
                  </a:moveTo>
                  <a:cubicBezTo>
                    <a:pt x="269" y="1"/>
                    <a:pt x="183" y="1342"/>
                    <a:pt x="183" y="1342"/>
                  </a:cubicBezTo>
                  <a:cubicBezTo>
                    <a:pt x="1" y="2163"/>
                    <a:pt x="1186" y="1919"/>
                    <a:pt x="2007" y="2163"/>
                  </a:cubicBezTo>
                  <a:cubicBezTo>
                    <a:pt x="2059" y="2176"/>
                    <a:pt x="2106" y="2182"/>
                    <a:pt x="2148" y="2182"/>
                  </a:cubicBezTo>
                  <a:cubicBezTo>
                    <a:pt x="2778" y="2182"/>
                    <a:pt x="2393" y="783"/>
                    <a:pt x="1368" y="156"/>
                  </a:cubicBezTo>
                  <a:cubicBezTo>
                    <a:pt x="1202" y="47"/>
                    <a:pt x="1059"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2"/>
            <p:cNvSpPr/>
            <p:nvPr/>
          </p:nvSpPr>
          <p:spPr>
            <a:xfrm flipH="1">
              <a:off x="2603106" y="3045607"/>
              <a:ext cx="45900" cy="36399"/>
            </a:xfrm>
            <a:custGeom>
              <a:rect b="b" l="l" r="r" t="t"/>
              <a:pathLst>
                <a:path extrusionOk="0" h="1088" w="1372">
                  <a:moveTo>
                    <a:pt x="484" y="0"/>
                  </a:moveTo>
                  <a:cubicBezTo>
                    <a:pt x="135" y="0"/>
                    <a:pt x="91" y="680"/>
                    <a:pt x="91" y="680"/>
                  </a:cubicBezTo>
                  <a:cubicBezTo>
                    <a:pt x="0" y="1075"/>
                    <a:pt x="578" y="954"/>
                    <a:pt x="1003" y="1075"/>
                  </a:cubicBezTo>
                  <a:cubicBezTo>
                    <a:pt x="1031" y="1084"/>
                    <a:pt x="1056" y="1088"/>
                    <a:pt x="1078" y="1088"/>
                  </a:cubicBezTo>
                  <a:cubicBezTo>
                    <a:pt x="1371" y="1088"/>
                    <a:pt x="1180" y="383"/>
                    <a:pt x="699" y="72"/>
                  </a:cubicBezTo>
                  <a:cubicBezTo>
                    <a:pt x="617" y="22"/>
                    <a:pt x="546"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2"/>
            <p:cNvSpPr/>
            <p:nvPr/>
          </p:nvSpPr>
          <p:spPr>
            <a:xfrm flipH="1">
              <a:off x="2738355" y="3288609"/>
              <a:ext cx="46904" cy="36432"/>
            </a:xfrm>
            <a:custGeom>
              <a:rect b="b" l="l" r="r" t="t"/>
              <a:pathLst>
                <a:path extrusionOk="0" h="1089" w="1402">
                  <a:moveTo>
                    <a:pt x="494" y="1"/>
                  </a:moveTo>
                  <a:cubicBezTo>
                    <a:pt x="157" y="1"/>
                    <a:pt x="91" y="681"/>
                    <a:pt x="91" y="681"/>
                  </a:cubicBezTo>
                  <a:cubicBezTo>
                    <a:pt x="0" y="1076"/>
                    <a:pt x="608" y="954"/>
                    <a:pt x="1003" y="1076"/>
                  </a:cubicBezTo>
                  <a:cubicBezTo>
                    <a:pt x="1033" y="1084"/>
                    <a:pt x="1060" y="1088"/>
                    <a:pt x="1084" y="1088"/>
                  </a:cubicBezTo>
                  <a:cubicBezTo>
                    <a:pt x="1401" y="1088"/>
                    <a:pt x="1208" y="384"/>
                    <a:pt x="699" y="73"/>
                  </a:cubicBezTo>
                  <a:cubicBezTo>
                    <a:pt x="622" y="22"/>
                    <a:pt x="553" y="1"/>
                    <a:pt x="4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2"/>
            <p:cNvSpPr/>
            <p:nvPr/>
          </p:nvSpPr>
          <p:spPr>
            <a:xfrm flipH="1">
              <a:off x="2529711" y="3101106"/>
              <a:ext cx="46101" cy="36667"/>
            </a:xfrm>
            <a:custGeom>
              <a:rect b="b" l="l" r="r" t="t"/>
              <a:pathLst>
                <a:path extrusionOk="0" h="1096" w="1378">
                  <a:moveTo>
                    <a:pt x="470" y="1"/>
                  </a:moveTo>
                  <a:cubicBezTo>
                    <a:pt x="135" y="1"/>
                    <a:pt x="92" y="662"/>
                    <a:pt x="92" y="662"/>
                  </a:cubicBezTo>
                  <a:cubicBezTo>
                    <a:pt x="1" y="1088"/>
                    <a:pt x="578" y="966"/>
                    <a:pt x="1004" y="1088"/>
                  </a:cubicBezTo>
                  <a:cubicBezTo>
                    <a:pt x="1026" y="1093"/>
                    <a:pt x="1046" y="1096"/>
                    <a:pt x="1065" y="1096"/>
                  </a:cubicBezTo>
                  <a:cubicBezTo>
                    <a:pt x="1378" y="1096"/>
                    <a:pt x="1188" y="401"/>
                    <a:pt x="700" y="85"/>
                  </a:cubicBezTo>
                  <a:cubicBezTo>
                    <a:pt x="611" y="26"/>
                    <a:pt x="535" y="1"/>
                    <a:pt x="4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2"/>
            <p:cNvSpPr/>
            <p:nvPr/>
          </p:nvSpPr>
          <p:spPr>
            <a:xfrm flipH="1">
              <a:off x="2431383" y="3409943"/>
              <a:ext cx="208492" cy="126560"/>
            </a:xfrm>
            <a:custGeom>
              <a:rect b="b" l="l" r="r" t="t"/>
              <a:pathLst>
                <a:path extrusionOk="0" h="3783" w="6232">
                  <a:moveTo>
                    <a:pt x="3715" y="1"/>
                  </a:moveTo>
                  <a:cubicBezTo>
                    <a:pt x="3330" y="1"/>
                    <a:pt x="2933" y="140"/>
                    <a:pt x="2554" y="488"/>
                  </a:cubicBezTo>
                  <a:cubicBezTo>
                    <a:pt x="1095" y="1887"/>
                    <a:pt x="1" y="2890"/>
                    <a:pt x="1095" y="3619"/>
                  </a:cubicBezTo>
                  <a:cubicBezTo>
                    <a:pt x="1258" y="3734"/>
                    <a:pt x="1443" y="3783"/>
                    <a:pt x="1637" y="3783"/>
                  </a:cubicBezTo>
                  <a:cubicBezTo>
                    <a:pt x="2057" y="3783"/>
                    <a:pt x="2524" y="3555"/>
                    <a:pt x="2919" y="3285"/>
                  </a:cubicBezTo>
                  <a:cubicBezTo>
                    <a:pt x="3588" y="2798"/>
                    <a:pt x="4347" y="2494"/>
                    <a:pt x="5199" y="2434"/>
                  </a:cubicBezTo>
                  <a:cubicBezTo>
                    <a:pt x="5746" y="2403"/>
                    <a:pt x="6232" y="2251"/>
                    <a:pt x="6110" y="1856"/>
                  </a:cubicBezTo>
                  <a:cubicBezTo>
                    <a:pt x="5884" y="1199"/>
                    <a:pt x="4846" y="1"/>
                    <a:pt x="3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2"/>
            <p:cNvSpPr/>
            <p:nvPr/>
          </p:nvSpPr>
          <p:spPr>
            <a:xfrm flipH="1">
              <a:off x="2160351" y="3639095"/>
              <a:ext cx="194808" cy="114450"/>
            </a:xfrm>
            <a:custGeom>
              <a:rect b="b" l="l" r="r" t="t"/>
              <a:pathLst>
                <a:path extrusionOk="0" h="3421" w="5823">
                  <a:moveTo>
                    <a:pt x="3757" y="1"/>
                  </a:moveTo>
                  <a:cubicBezTo>
                    <a:pt x="3664" y="1"/>
                    <a:pt x="3567" y="8"/>
                    <a:pt x="3466" y="21"/>
                  </a:cubicBezTo>
                  <a:cubicBezTo>
                    <a:pt x="1460" y="325"/>
                    <a:pt x="1" y="508"/>
                    <a:pt x="457" y="1724"/>
                  </a:cubicBezTo>
                  <a:cubicBezTo>
                    <a:pt x="669" y="2331"/>
                    <a:pt x="1429" y="2483"/>
                    <a:pt x="2159" y="2514"/>
                  </a:cubicBezTo>
                  <a:cubicBezTo>
                    <a:pt x="2203" y="2512"/>
                    <a:pt x="2248" y="2511"/>
                    <a:pt x="2292" y="2511"/>
                  </a:cubicBezTo>
                  <a:cubicBezTo>
                    <a:pt x="3041" y="2511"/>
                    <a:pt x="3809" y="2749"/>
                    <a:pt x="4469" y="3122"/>
                  </a:cubicBezTo>
                  <a:cubicBezTo>
                    <a:pt x="4748" y="3296"/>
                    <a:pt x="5026" y="3420"/>
                    <a:pt x="5236" y="3420"/>
                  </a:cubicBezTo>
                  <a:cubicBezTo>
                    <a:pt x="5393" y="3420"/>
                    <a:pt x="5511" y="3351"/>
                    <a:pt x="5563" y="3183"/>
                  </a:cubicBezTo>
                  <a:cubicBezTo>
                    <a:pt x="5823" y="2345"/>
                    <a:pt x="5507" y="1"/>
                    <a:pt x="3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2"/>
            <p:cNvSpPr/>
            <p:nvPr/>
          </p:nvSpPr>
          <p:spPr>
            <a:xfrm flipH="1">
              <a:off x="2332739" y="3528968"/>
              <a:ext cx="97655" cy="67144"/>
            </a:xfrm>
            <a:custGeom>
              <a:rect b="b" l="l" r="r" t="t"/>
              <a:pathLst>
                <a:path extrusionOk="0" h="2007" w="2919">
                  <a:moveTo>
                    <a:pt x="1611" y="0"/>
                  </a:moveTo>
                  <a:cubicBezTo>
                    <a:pt x="912" y="0"/>
                    <a:pt x="0" y="0"/>
                    <a:pt x="0" y="547"/>
                  </a:cubicBezTo>
                  <a:cubicBezTo>
                    <a:pt x="0" y="1095"/>
                    <a:pt x="882" y="2006"/>
                    <a:pt x="1611" y="2006"/>
                  </a:cubicBezTo>
                  <a:cubicBezTo>
                    <a:pt x="2341" y="2006"/>
                    <a:pt x="2918" y="1550"/>
                    <a:pt x="2918" y="1003"/>
                  </a:cubicBezTo>
                  <a:cubicBezTo>
                    <a:pt x="2918" y="456"/>
                    <a:pt x="2341" y="0"/>
                    <a:pt x="1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2"/>
            <p:cNvSpPr/>
            <p:nvPr/>
          </p:nvSpPr>
          <p:spPr>
            <a:xfrm flipH="1">
              <a:off x="2382584" y="3666861"/>
              <a:ext cx="88488" cy="90763"/>
            </a:xfrm>
            <a:custGeom>
              <a:rect b="b" l="l" r="r" t="t"/>
              <a:pathLst>
                <a:path extrusionOk="0" h="2713" w="2645">
                  <a:moveTo>
                    <a:pt x="1636" y="0"/>
                  </a:moveTo>
                  <a:cubicBezTo>
                    <a:pt x="1187" y="0"/>
                    <a:pt x="727" y="391"/>
                    <a:pt x="548" y="954"/>
                  </a:cubicBezTo>
                  <a:cubicBezTo>
                    <a:pt x="304" y="1653"/>
                    <a:pt x="1" y="2504"/>
                    <a:pt x="548" y="2687"/>
                  </a:cubicBezTo>
                  <a:cubicBezTo>
                    <a:pt x="606" y="2704"/>
                    <a:pt x="673" y="2712"/>
                    <a:pt x="746" y="2712"/>
                  </a:cubicBezTo>
                  <a:cubicBezTo>
                    <a:pt x="1315" y="2712"/>
                    <a:pt x="2244" y="2212"/>
                    <a:pt x="2432" y="1593"/>
                  </a:cubicBezTo>
                  <a:cubicBezTo>
                    <a:pt x="2645" y="924"/>
                    <a:pt x="2432" y="225"/>
                    <a:pt x="1885" y="42"/>
                  </a:cubicBezTo>
                  <a:cubicBezTo>
                    <a:pt x="1804" y="14"/>
                    <a:pt x="1720" y="0"/>
                    <a:pt x="1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2"/>
            <p:cNvSpPr/>
            <p:nvPr/>
          </p:nvSpPr>
          <p:spPr>
            <a:xfrm flipH="1">
              <a:off x="2396799" y="3579750"/>
              <a:ext cx="118966" cy="68248"/>
            </a:xfrm>
            <a:custGeom>
              <a:rect b="b" l="l" r="r" t="t"/>
              <a:pathLst>
                <a:path extrusionOk="0" h="2040" w="3556">
                  <a:moveTo>
                    <a:pt x="1106" y="0"/>
                  </a:moveTo>
                  <a:cubicBezTo>
                    <a:pt x="723" y="0"/>
                    <a:pt x="455" y="1005"/>
                    <a:pt x="455" y="1005"/>
                  </a:cubicBezTo>
                  <a:cubicBezTo>
                    <a:pt x="455" y="1005"/>
                    <a:pt x="1" y="2040"/>
                    <a:pt x="1299" y="2040"/>
                  </a:cubicBezTo>
                  <a:cubicBezTo>
                    <a:pt x="1426" y="2040"/>
                    <a:pt x="1570" y="2030"/>
                    <a:pt x="1732" y="2008"/>
                  </a:cubicBezTo>
                  <a:cubicBezTo>
                    <a:pt x="3555" y="1735"/>
                    <a:pt x="1792" y="549"/>
                    <a:pt x="1306" y="93"/>
                  </a:cubicBezTo>
                  <a:cubicBezTo>
                    <a:pt x="1237" y="28"/>
                    <a:pt x="1170" y="0"/>
                    <a:pt x="1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2"/>
            <p:cNvSpPr/>
            <p:nvPr/>
          </p:nvSpPr>
          <p:spPr>
            <a:xfrm flipH="1">
              <a:off x="2548443" y="3569480"/>
              <a:ext cx="77181" cy="70055"/>
            </a:xfrm>
            <a:custGeom>
              <a:rect b="b" l="l" r="r" t="t"/>
              <a:pathLst>
                <a:path extrusionOk="0" h="2094" w="2307">
                  <a:moveTo>
                    <a:pt x="1558" y="0"/>
                  </a:moveTo>
                  <a:cubicBezTo>
                    <a:pt x="1161" y="0"/>
                    <a:pt x="487" y="795"/>
                    <a:pt x="487" y="795"/>
                  </a:cubicBezTo>
                  <a:cubicBezTo>
                    <a:pt x="0" y="1282"/>
                    <a:pt x="821" y="1890"/>
                    <a:pt x="1581" y="2072"/>
                  </a:cubicBezTo>
                  <a:cubicBezTo>
                    <a:pt x="1643" y="2086"/>
                    <a:pt x="1697" y="2093"/>
                    <a:pt x="1745" y="2093"/>
                  </a:cubicBezTo>
                  <a:cubicBezTo>
                    <a:pt x="2306" y="2093"/>
                    <a:pt x="1936" y="1149"/>
                    <a:pt x="1824" y="309"/>
                  </a:cubicBezTo>
                  <a:cubicBezTo>
                    <a:pt x="1787" y="85"/>
                    <a:pt x="1687"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2"/>
            <p:cNvSpPr/>
            <p:nvPr/>
          </p:nvSpPr>
          <p:spPr>
            <a:xfrm flipH="1">
              <a:off x="1602669" y="3247295"/>
              <a:ext cx="97655" cy="67144"/>
            </a:xfrm>
            <a:custGeom>
              <a:rect b="b" l="l" r="r" t="t"/>
              <a:pathLst>
                <a:path extrusionOk="0" h="2007" w="2919">
                  <a:moveTo>
                    <a:pt x="1611" y="1"/>
                  </a:moveTo>
                  <a:cubicBezTo>
                    <a:pt x="882" y="1"/>
                    <a:pt x="0" y="1"/>
                    <a:pt x="0" y="548"/>
                  </a:cubicBezTo>
                  <a:cubicBezTo>
                    <a:pt x="0" y="1095"/>
                    <a:pt x="882" y="2007"/>
                    <a:pt x="1611" y="2007"/>
                  </a:cubicBezTo>
                  <a:cubicBezTo>
                    <a:pt x="2311" y="2007"/>
                    <a:pt x="2918" y="1551"/>
                    <a:pt x="2918" y="1004"/>
                  </a:cubicBezTo>
                  <a:cubicBezTo>
                    <a:pt x="2918" y="457"/>
                    <a:pt x="2311" y="1"/>
                    <a:pt x="16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2"/>
            <p:cNvSpPr/>
            <p:nvPr/>
          </p:nvSpPr>
          <p:spPr>
            <a:xfrm flipH="1">
              <a:off x="1667733" y="3298076"/>
              <a:ext cx="118631" cy="67512"/>
            </a:xfrm>
            <a:custGeom>
              <a:rect b="b" l="l" r="r" t="t"/>
              <a:pathLst>
                <a:path extrusionOk="0" h="2018" w="3546">
                  <a:moveTo>
                    <a:pt x="1124" y="1"/>
                  </a:moveTo>
                  <a:cubicBezTo>
                    <a:pt x="735" y="1"/>
                    <a:pt x="445" y="1006"/>
                    <a:pt x="445" y="1006"/>
                  </a:cubicBezTo>
                  <a:cubicBezTo>
                    <a:pt x="445" y="1006"/>
                    <a:pt x="1" y="2017"/>
                    <a:pt x="1247" y="2017"/>
                  </a:cubicBezTo>
                  <a:cubicBezTo>
                    <a:pt x="1384" y="2017"/>
                    <a:pt x="1541" y="2005"/>
                    <a:pt x="1721" y="1978"/>
                  </a:cubicBezTo>
                  <a:cubicBezTo>
                    <a:pt x="3545" y="1735"/>
                    <a:pt x="1813" y="550"/>
                    <a:pt x="1326" y="94"/>
                  </a:cubicBezTo>
                  <a:cubicBezTo>
                    <a:pt x="1257" y="29"/>
                    <a:pt x="1189"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2"/>
            <p:cNvSpPr/>
            <p:nvPr/>
          </p:nvSpPr>
          <p:spPr>
            <a:xfrm flipH="1">
              <a:off x="1819243" y="3287806"/>
              <a:ext cx="76311" cy="70055"/>
            </a:xfrm>
            <a:custGeom>
              <a:rect b="b" l="l" r="r" t="t"/>
              <a:pathLst>
                <a:path extrusionOk="0" h="2094" w="2281">
                  <a:moveTo>
                    <a:pt x="1545" y="1"/>
                  </a:moveTo>
                  <a:cubicBezTo>
                    <a:pt x="1161" y="1"/>
                    <a:pt x="487" y="796"/>
                    <a:pt x="487" y="796"/>
                  </a:cubicBezTo>
                  <a:cubicBezTo>
                    <a:pt x="1" y="1282"/>
                    <a:pt x="791" y="1890"/>
                    <a:pt x="1581" y="2072"/>
                  </a:cubicBezTo>
                  <a:cubicBezTo>
                    <a:pt x="1641" y="2087"/>
                    <a:pt x="1693" y="2094"/>
                    <a:pt x="1739" y="2094"/>
                  </a:cubicBezTo>
                  <a:cubicBezTo>
                    <a:pt x="2281" y="2094"/>
                    <a:pt x="1934" y="1150"/>
                    <a:pt x="1794" y="309"/>
                  </a:cubicBezTo>
                  <a:cubicBezTo>
                    <a:pt x="1764" y="85"/>
                    <a:pt x="1670" y="1"/>
                    <a:pt x="1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2"/>
            <p:cNvSpPr/>
            <p:nvPr/>
          </p:nvSpPr>
          <p:spPr>
            <a:xfrm flipH="1">
              <a:off x="1841622" y="4122389"/>
              <a:ext cx="88488" cy="90094"/>
            </a:xfrm>
            <a:custGeom>
              <a:rect b="b" l="l" r="r" t="t"/>
              <a:pathLst>
                <a:path extrusionOk="0" h="2693" w="2645">
                  <a:moveTo>
                    <a:pt x="1636" y="0"/>
                  </a:moveTo>
                  <a:cubicBezTo>
                    <a:pt x="1185" y="0"/>
                    <a:pt x="722" y="391"/>
                    <a:pt x="517" y="955"/>
                  </a:cubicBezTo>
                  <a:cubicBezTo>
                    <a:pt x="274" y="1654"/>
                    <a:pt x="0" y="2505"/>
                    <a:pt x="517" y="2657"/>
                  </a:cubicBezTo>
                  <a:cubicBezTo>
                    <a:pt x="585" y="2681"/>
                    <a:pt x="664" y="2692"/>
                    <a:pt x="751" y="2692"/>
                  </a:cubicBezTo>
                  <a:cubicBezTo>
                    <a:pt x="1322" y="2692"/>
                    <a:pt x="2221" y="2200"/>
                    <a:pt x="2432" y="1593"/>
                  </a:cubicBezTo>
                  <a:cubicBezTo>
                    <a:pt x="2644" y="924"/>
                    <a:pt x="2401" y="225"/>
                    <a:pt x="1885" y="43"/>
                  </a:cubicBezTo>
                  <a:cubicBezTo>
                    <a:pt x="1803" y="14"/>
                    <a:pt x="1720" y="0"/>
                    <a:pt x="1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2"/>
            <p:cNvSpPr/>
            <p:nvPr/>
          </p:nvSpPr>
          <p:spPr>
            <a:xfrm flipH="1">
              <a:off x="1856874" y="4035211"/>
              <a:ext cx="118698" cy="67546"/>
            </a:xfrm>
            <a:custGeom>
              <a:rect b="b" l="l" r="r" t="t"/>
              <a:pathLst>
                <a:path extrusionOk="0" h="2019" w="3548">
                  <a:moveTo>
                    <a:pt x="1123" y="1"/>
                  </a:moveTo>
                  <a:cubicBezTo>
                    <a:pt x="736" y="1"/>
                    <a:pt x="447" y="977"/>
                    <a:pt x="447" y="977"/>
                  </a:cubicBezTo>
                  <a:cubicBezTo>
                    <a:pt x="447" y="977"/>
                    <a:pt x="1" y="2018"/>
                    <a:pt x="1258" y="2018"/>
                  </a:cubicBezTo>
                  <a:cubicBezTo>
                    <a:pt x="1393" y="2018"/>
                    <a:pt x="1547" y="2006"/>
                    <a:pt x="1724" y="1980"/>
                  </a:cubicBezTo>
                  <a:cubicBezTo>
                    <a:pt x="3548" y="1706"/>
                    <a:pt x="1815" y="521"/>
                    <a:pt x="1329" y="95"/>
                  </a:cubicBezTo>
                  <a:cubicBezTo>
                    <a:pt x="1258" y="29"/>
                    <a:pt x="1189" y="1"/>
                    <a:pt x="1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2"/>
            <p:cNvSpPr/>
            <p:nvPr/>
          </p:nvSpPr>
          <p:spPr>
            <a:xfrm flipH="1">
              <a:off x="2008317" y="4025008"/>
              <a:ext cx="77381" cy="70021"/>
            </a:xfrm>
            <a:custGeom>
              <a:rect b="b" l="l" r="r" t="t"/>
              <a:pathLst>
                <a:path extrusionOk="0" h="2093" w="2313">
                  <a:moveTo>
                    <a:pt x="1575" y="0"/>
                  </a:moveTo>
                  <a:cubicBezTo>
                    <a:pt x="1191" y="0"/>
                    <a:pt x="517" y="796"/>
                    <a:pt x="517" y="796"/>
                  </a:cubicBezTo>
                  <a:cubicBezTo>
                    <a:pt x="1" y="1282"/>
                    <a:pt x="821" y="1890"/>
                    <a:pt x="1611" y="2072"/>
                  </a:cubicBezTo>
                  <a:cubicBezTo>
                    <a:pt x="1670" y="2086"/>
                    <a:pt x="1721" y="2093"/>
                    <a:pt x="1766" y="2093"/>
                  </a:cubicBezTo>
                  <a:cubicBezTo>
                    <a:pt x="2312" y="2093"/>
                    <a:pt x="1965" y="1123"/>
                    <a:pt x="1824" y="309"/>
                  </a:cubicBezTo>
                  <a:cubicBezTo>
                    <a:pt x="1794" y="85"/>
                    <a:pt x="1700" y="0"/>
                    <a:pt x="15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2"/>
            <p:cNvSpPr/>
            <p:nvPr/>
          </p:nvSpPr>
          <p:spPr>
            <a:xfrm flipH="1">
              <a:off x="2073441" y="3873332"/>
              <a:ext cx="185107" cy="151384"/>
            </a:xfrm>
            <a:custGeom>
              <a:rect b="b" l="l" r="r" t="t"/>
              <a:pathLst>
                <a:path extrusionOk="0" h="4525" w="5533">
                  <a:moveTo>
                    <a:pt x="1151" y="0"/>
                  </a:moveTo>
                  <a:cubicBezTo>
                    <a:pt x="810" y="0"/>
                    <a:pt x="501" y="168"/>
                    <a:pt x="365" y="679"/>
                  </a:cubicBezTo>
                  <a:cubicBezTo>
                    <a:pt x="0" y="2168"/>
                    <a:pt x="2371" y="2412"/>
                    <a:pt x="2158" y="3415"/>
                  </a:cubicBezTo>
                  <a:cubicBezTo>
                    <a:pt x="2016" y="4085"/>
                    <a:pt x="2784" y="4525"/>
                    <a:pt x="3526" y="4525"/>
                  </a:cubicBezTo>
                  <a:cubicBezTo>
                    <a:pt x="3895" y="4525"/>
                    <a:pt x="4257" y="4416"/>
                    <a:pt x="4499" y="4175"/>
                  </a:cubicBezTo>
                  <a:cubicBezTo>
                    <a:pt x="5228" y="3445"/>
                    <a:pt x="5532" y="2746"/>
                    <a:pt x="4894" y="1743"/>
                  </a:cubicBezTo>
                  <a:cubicBezTo>
                    <a:pt x="4468" y="1226"/>
                    <a:pt x="3891" y="861"/>
                    <a:pt x="3222" y="709"/>
                  </a:cubicBezTo>
                  <a:cubicBezTo>
                    <a:pt x="2766" y="588"/>
                    <a:pt x="2341" y="406"/>
                    <a:pt x="1946" y="223"/>
                  </a:cubicBezTo>
                  <a:cubicBezTo>
                    <a:pt x="1705" y="103"/>
                    <a:pt x="1418"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2"/>
            <p:cNvSpPr/>
            <p:nvPr/>
          </p:nvSpPr>
          <p:spPr>
            <a:xfrm flipH="1">
              <a:off x="2614411" y="3650870"/>
              <a:ext cx="75408" cy="73467"/>
            </a:xfrm>
            <a:custGeom>
              <a:rect b="b" l="l" r="r" t="t"/>
              <a:pathLst>
                <a:path extrusionOk="0" h="2196" w="2254">
                  <a:moveTo>
                    <a:pt x="871" y="1"/>
                  </a:moveTo>
                  <a:cubicBezTo>
                    <a:pt x="197" y="1"/>
                    <a:pt x="0" y="703"/>
                    <a:pt x="339" y="1250"/>
                  </a:cubicBezTo>
                  <a:cubicBezTo>
                    <a:pt x="630" y="1698"/>
                    <a:pt x="1135" y="2195"/>
                    <a:pt x="1576" y="2195"/>
                  </a:cubicBezTo>
                  <a:cubicBezTo>
                    <a:pt x="1733" y="2195"/>
                    <a:pt x="1883" y="2132"/>
                    <a:pt x="2011" y="1979"/>
                  </a:cubicBezTo>
                  <a:cubicBezTo>
                    <a:pt x="2011" y="1979"/>
                    <a:pt x="2254" y="368"/>
                    <a:pt x="1251" y="65"/>
                  </a:cubicBezTo>
                  <a:cubicBezTo>
                    <a:pt x="1111" y="21"/>
                    <a:pt x="984" y="1"/>
                    <a:pt x="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2"/>
            <p:cNvSpPr/>
            <p:nvPr/>
          </p:nvSpPr>
          <p:spPr>
            <a:xfrm flipH="1">
              <a:off x="2227197" y="3770197"/>
              <a:ext cx="76110" cy="65170"/>
            </a:xfrm>
            <a:custGeom>
              <a:rect b="b" l="l" r="r" t="t"/>
              <a:pathLst>
                <a:path extrusionOk="0" h="1948" w="2275">
                  <a:moveTo>
                    <a:pt x="1492" y="0"/>
                  </a:moveTo>
                  <a:cubicBezTo>
                    <a:pt x="1113" y="0"/>
                    <a:pt x="700" y="84"/>
                    <a:pt x="700" y="84"/>
                  </a:cubicBezTo>
                  <a:cubicBezTo>
                    <a:pt x="1" y="175"/>
                    <a:pt x="274" y="1148"/>
                    <a:pt x="761" y="1756"/>
                  </a:cubicBezTo>
                  <a:cubicBezTo>
                    <a:pt x="869" y="1890"/>
                    <a:pt x="969" y="1948"/>
                    <a:pt x="1062" y="1948"/>
                  </a:cubicBezTo>
                  <a:cubicBezTo>
                    <a:pt x="1412" y="1948"/>
                    <a:pt x="1677" y="1134"/>
                    <a:pt x="2037" y="510"/>
                  </a:cubicBezTo>
                  <a:cubicBezTo>
                    <a:pt x="2274" y="99"/>
                    <a:pt x="1903" y="0"/>
                    <a:pt x="14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2"/>
            <p:cNvSpPr/>
            <p:nvPr/>
          </p:nvSpPr>
          <p:spPr>
            <a:xfrm flipH="1">
              <a:off x="2158051" y="3534287"/>
              <a:ext cx="76110" cy="65170"/>
            </a:xfrm>
            <a:custGeom>
              <a:rect b="b" l="l" r="r" t="t"/>
              <a:pathLst>
                <a:path extrusionOk="0" h="1948" w="2275">
                  <a:moveTo>
                    <a:pt x="1492" y="0"/>
                  </a:moveTo>
                  <a:cubicBezTo>
                    <a:pt x="1113" y="0"/>
                    <a:pt x="700" y="84"/>
                    <a:pt x="700" y="84"/>
                  </a:cubicBezTo>
                  <a:cubicBezTo>
                    <a:pt x="1" y="145"/>
                    <a:pt x="244" y="1118"/>
                    <a:pt x="761" y="1756"/>
                  </a:cubicBezTo>
                  <a:cubicBezTo>
                    <a:pt x="869" y="1890"/>
                    <a:pt x="968" y="1948"/>
                    <a:pt x="1062" y="1948"/>
                  </a:cubicBezTo>
                  <a:cubicBezTo>
                    <a:pt x="1412" y="1948"/>
                    <a:pt x="1677" y="1134"/>
                    <a:pt x="2037" y="510"/>
                  </a:cubicBezTo>
                  <a:cubicBezTo>
                    <a:pt x="2274" y="99"/>
                    <a:pt x="1903" y="0"/>
                    <a:pt x="14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2"/>
            <p:cNvSpPr/>
            <p:nvPr/>
          </p:nvSpPr>
          <p:spPr>
            <a:xfrm flipH="1">
              <a:off x="2325615" y="3779263"/>
              <a:ext cx="71025" cy="81731"/>
            </a:xfrm>
            <a:custGeom>
              <a:rect b="b" l="l" r="r" t="t"/>
              <a:pathLst>
                <a:path extrusionOk="0" h="2443" w="2123">
                  <a:moveTo>
                    <a:pt x="823" y="1"/>
                  </a:moveTo>
                  <a:cubicBezTo>
                    <a:pt x="445" y="1"/>
                    <a:pt x="124" y="361"/>
                    <a:pt x="86" y="816"/>
                  </a:cubicBezTo>
                  <a:cubicBezTo>
                    <a:pt x="1" y="1497"/>
                    <a:pt x="180" y="2442"/>
                    <a:pt x="797" y="2442"/>
                  </a:cubicBezTo>
                  <a:cubicBezTo>
                    <a:pt x="841" y="2442"/>
                    <a:pt x="888" y="2437"/>
                    <a:pt x="937" y="2427"/>
                  </a:cubicBezTo>
                  <a:cubicBezTo>
                    <a:pt x="937" y="2427"/>
                    <a:pt x="2122" y="1303"/>
                    <a:pt x="1514" y="452"/>
                  </a:cubicBezTo>
                  <a:cubicBezTo>
                    <a:pt x="1297" y="131"/>
                    <a:pt x="1050" y="1"/>
                    <a:pt x="8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flipH="1">
              <a:off x="2695636" y="3585537"/>
              <a:ext cx="45900" cy="36399"/>
            </a:xfrm>
            <a:custGeom>
              <a:rect b="b" l="l" r="r" t="t"/>
              <a:pathLst>
                <a:path extrusionOk="0" h="1088" w="1372">
                  <a:moveTo>
                    <a:pt x="484" y="0"/>
                  </a:moveTo>
                  <a:cubicBezTo>
                    <a:pt x="135" y="0"/>
                    <a:pt x="91" y="680"/>
                    <a:pt x="91" y="680"/>
                  </a:cubicBezTo>
                  <a:cubicBezTo>
                    <a:pt x="0" y="1075"/>
                    <a:pt x="578" y="954"/>
                    <a:pt x="1003" y="1075"/>
                  </a:cubicBezTo>
                  <a:cubicBezTo>
                    <a:pt x="1031" y="1084"/>
                    <a:pt x="1056" y="1088"/>
                    <a:pt x="1078" y="1088"/>
                  </a:cubicBezTo>
                  <a:cubicBezTo>
                    <a:pt x="1371" y="1088"/>
                    <a:pt x="1180" y="383"/>
                    <a:pt x="699" y="72"/>
                  </a:cubicBezTo>
                  <a:cubicBezTo>
                    <a:pt x="617" y="22"/>
                    <a:pt x="546"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flipH="1">
              <a:off x="2665161" y="3433025"/>
              <a:ext cx="45867" cy="36399"/>
            </a:xfrm>
            <a:custGeom>
              <a:rect b="b" l="l" r="r" t="t"/>
              <a:pathLst>
                <a:path extrusionOk="0" h="1088" w="1371">
                  <a:moveTo>
                    <a:pt x="465" y="0"/>
                  </a:moveTo>
                  <a:cubicBezTo>
                    <a:pt x="135" y="0"/>
                    <a:pt x="91" y="680"/>
                    <a:pt x="91" y="680"/>
                  </a:cubicBezTo>
                  <a:cubicBezTo>
                    <a:pt x="0" y="1075"/>
                    <a:pt x="578" y="953"/>
                    <a:pt x="1003" y="1075"/>
                  </a:cubicBezTo>
                  <a:cubicBezTo>
                    <a:pt x="1031" y="1083"/>
                    <a:pt x="1056" y="1088"/>
                    <a:pt x="1078" y="1088"/>
                  </a:cubicBezTo>
                  <a:cubicBezTo>
                    <a:pt x="1371" y="1088"/>
                    <a:pt x="1177" y="383"/>
                    <a:pt x="669" y="72"/>
                  </a:cubicBezTo>
                  <a:cubicBezTo>
                    <a:pt x="591" y="21"/>
                    <a:pt x="523"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flipH="1">
              <a:off x="3286506" y="3473737"/>
              <a:ext cx="101737" cy="103409"/>
            </a:xfrm>
            <a:custGeom>
              <a:rect b="b" l="l" r="r" t="t"/>
              <a:pathLst>
                <a:path extrusionOk="0" h="3091" w="3041">
                  <a:moveTo>
                    <a:pt x="1884" y="0"/>
                  </a:moveTo>
                  <a:cubicBezTo>
                    <a:pt x="1353" y="0"/>
                    <a:pt x="811" y="431"/>
                    <a:pt x="578" y="1104"/>
                  </a:cubicBezTo>
                  <a:cubicBezTo>
                    <a:pt x="335" y="1894"/>
                    <a:pt x="1" y="2867"/>
                    <a:pt x="578" y="3049"/>
                  </a:cubicBezTo>
                  <a:cubicBezTo>
                    <a:pt x="658" y="3078"/>
                    <a:pt x="751" y="3091"/>
                    <a:pt x="852" y="3091"/>
                  </a:cubicBezTo>
                  <a:cubicBezTo>
                    <a:pt x="1513" y="3091"/>
                    <a:pt x="2529" y="2519"/>
                    <a:pt x="2767" y="1834"/>
                  </a:cubicBezTo>
                  <a:cubicBezTo>
                    <a:pt x="3040" y="1043"/>
                    <a:pt x="2736" y="253"/>
                    <a:pt x="2159" y="40"/>
                  </a:cubicBezTo>
                  <a:cubicBezTo>
                    <a:pt x="2069" y="13"/>
                    <a:pt x="1977" y="0"/>
                    <a:pt x="18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flipH="1">
              <a:off x="3477956" y="3361804"/>
              <a:ext cx="88221" cy="80560"/>
            </a:xfrm>
            <a:custGeom>
              <a:rect b="b" l="l" r="r" t="t"/>
              <a:pathLst>
                <a:path extrusionOk="0" h="2408" w="2637">
                  <a:moveTo>
                    <a:pt x="1796" y="1"/>
                  </a:moveTo>
                  <a:cubicBezTo>
                    <a:pt x="1345" y="1"/>
                    <a:pt x="578" y="924"/>
                    <a:pt x="578" y="924"/>
                  </a:cubicBezTo>
                  <a:cubicBezTo>
                    <a:pt x="0" y="1502"/>
                    <a:pt x="943" y="2170"/>
                    <a:pt x="1824" y="2383"/>
                  </a:cubicBezTo>
                  <a:cubicBezTo>
                    <a:pt x="1893" y="2400"/>
                    <a:pt x="1953" y="2408"/>
                    <a:pt x="2007" y="2408"/>
                  </a:cubicBezTo>
                  <a:cubicBezTo>
                    <a:pt x="2636" y="2408"/>
                    <a:pt x="2238" y="1300"/>
                    <a:pt x="2098" y="347"/>
                  </a:cubicBezTo>
                  <a:cubicBezTo>
                    <a:pt x="2053" y="96"/>
                    <a:pt x="1941" y="1"/>
                    <a:pt x="1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2"/>
            <p:cNvSpPr/>
            <p:nvPr/>
          </p:nvSpPr>
          <p:spPr>
            <a:xfrm flipH="1">
              <a:off x="2796427" y="3579449"/>
              <a:ext cx="73233" cy="100131"/>
            </a:xfrm>
            <a:custGeom>
              <a:rect b="b" l="l" r="r" t="t"/>
              <a:pathLst>
                <a:path extrusionOk="0" h="2993" w="2189">
                  <a:moveTo>
                    <a:pt x="1038" y="1"/>
                  </a:moveTo>
                  <a:cubicBezTo>
                    <a:pt x="996" y="1"/>
                    <a:pt x="954" y="4"/>
                    <a:pt x="912" y="11"/>
                  </a:cubicBezTo>
                  <a:cubicBezTo>
                    <a:pt x="365" y="102"/>
                    <a:pt x="0" y="741"/>
                    <a:pt x="92" y="1470"/>
                  </a:cubicBezTo>
                  <a:cubicBezTo>
                    <a:pt x="209" y="2146"/>
                    <a:pt x="327" y="2993"/>
                    <a:pt x="829" y="2993"/>
                  </a:cubicBezTo>
                  <a:cubicBezTo>
                    <a:pt x="846" y="2993"/>
                    <a:pt x="864" y="2992"/>
                    <a:pt x="882" y="2990"/>
                  </a:cubicBezTo>
                  <a:cubicBezTo>
                    <a:pt x="1429" y="2899"/>
                    <a:pt x="2189" y="1865"/>
                    <a:pt x="2098" y="1166"/>
                  </a:cubicBezTo>
                  <a:cubicBezTo>
                    <a:pt x="1985" y="493"/>
                    <a:pt x="1537" y="1"/>
                    <a:pt x="1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flipH="1">
              <a:off x="2844195" y="3532481"/>
              <a:ext cx="111807" cy="64769"/>
            </a:xfrm>
            <a:custGeom>
              <a:rect b="b" l="l" r="r" t="t"/>
              <a:pathLst>
                <a:path extrusionOk="0" h="1936" w="3342">
                  <a:moveTo>
                    <a:pt x="496" y="0"/>
                  </a:moveTo>
                  <a:cubicBezTo>
                    <a:pt x="1" y="0"/>
                    <a:pt x="241" y="1202"/>
                    <a:pt x="241" y="1202"/>
                  </a:cubicBezTo>
                  <a:cubicBezTo>
                    <a:pt x="241" y="1202"/>
                    <a:pt x="305" y="1936"/>
                    <a:pt x="906" y="1936"/>
                  </a:cubicBezTo>
                  <a:cubicBezTo>
                    <a:pt x="1135" y="1936"/>
                    <a:pt x="1441" y="1830"/>
                    <a:pt x="1852" y="1537"/>
                  </a:cubicBezTo>
                  <a:cubicBezTo>
                    <a:pt x="3341" y="442"/>
                    <a:pt x="1274" y="169"/>
                    <a:pt x="606" y="17"/>
                  </a:cubicBezTo>
                  <a:cubicBezTo>
                    <a:pt x="566" y="5"/>
                    <a:pt x="529" y="0"/>
                    <a:pt x="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flipH="1">
              <a:off x="2973324" y="3566402"/>
              <a:ext cx="83638" cy="64635"/>
            </a:xfrm>
            <a:custGeom>
              <a:rect b="b" l="l" r="r" t="t"/>
              <a:pathLst>
                <a:path extrusionOk="0" h="1932" w="2500">
                  <a:moveTo>
                    <a:pt x="840" y="1"/>
                  </a:moveTo>
                  <a:cubicBezTo>
                    <a:pt x="448" y="1"/>
                    <a:pt x="159" y="1222"/>
                    <a:pt x="159" y="1222"/>
                  </a:cubicBezTo>
                  <a:cubicBezTo>
                    <a:pt x="0" y="1720"/>
                    <a:pt x="500" y="1931"/>
                    <a:pt x="1091" y="1931"/>
                  </a:cubicBezTo>
                  <a:cubicBezTo>
                    <a:pt x="1294" y="1931"/>
                    <a:pt x="1507" y="1907"/>
                    <a:pt x="1709" y="1860"/>
                  </a:cubicBezTo>
                  <a:cubicBezTo>
                    <a:pt x="2499" y="1678"/>
                    <a:pt x="1648" y="918"/>
                    <a:pt x="1101" y="188"/>
                  </a:cubicBezTo>
                  <a:cubicBezTo>
                    <a:pt x="1011" y="55"/>
                    <a:pt x="923" y="1"/>
                    <a:pt x="8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flipH="1">
              <a:off x="2897087" y="3642741"/>
              <a:ext cx="58178" cy="33321"/>
            </a:xfrm>
            <a:custGeom>
              <a:rect b="b" l="l" r="r" t="t"/>
              <a:pathLst>
                <a:path extrusionOk="0" h="996" w="1739">
                  <a:moveTo>
                    <a:pt x="552" y="0"/>
                  </a:moveTo>
                  <a:cubicBezTo>
                    <a:pt x="1" y="0"/>
                    <a:pt x="341" y="794"/>
                    <a:pt x="341" y="794"/>
                  </a:cubicBezTo>
                  <a:cubicBezTo>
                    <a:pt x="383" y="944"/>
                    <a:pt x="472" y="996"/>
                    <a:pt x="586" y="996"/>
                  </a:cubicBezTo>
                  <a:cubicBezTo>
                    <a:pt x="794" y="996"/>
                    <a:pt x="1088" y="822"/>
                    <a:pt x="1344" y="763"/>
                  </a:cubicBezTo>
                  <a:cubicBezTo>
                    <a:pt x="1739" y="672"/>
                    <a:pt x="1252" y="64"/>
                    <a:pt x="614" y="4"/>
                  </a:cubicBezTo>
                  <a:cubicBezTo>
                    <a:pt x="592" y="1"/>
                    <a:pt x="571"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2"/>
            <p:cNvSpPr/>
            <p:nvPr/>
          </p:nvSpPr>
          <p:spPr>
            <a:xfrm flipH="1">
              <a:off x="2998747" y="3379735"/>
              <a:ext cx="95581" cy="74738"/>
            </a:xfrm>
            <a:custGeom>
              <a:rect b="b" l="l" r="r" t="t"/>
              <a:pathLst>
                <a:path extrusionOk="0" h="2234" w="2857">
                  <a:moveTo>
                    <a:pt x="977" y="0"/>
                  </a:moveTo>
                  <a:cubicBezTo>
                    <a:pt x="516" y="0"/>
                    <a:pt x="181" y="1422"/>
                    <a:pt x="181" y="1422"/>
                  </a:cubicBezTo>
                  <a:cubicBezTo>
                    <a:pt x="0" y="1988"/>
                    <a:pt x="596" y="2234"/>
                    <a:pt x="1277" y="2234"/>
                  </a:cubicBezTo>
                  <a:cubicBezTo>
                    <a:pt x="1509" y="2234"/>
                    <a:pt x="1751" y="2205"/>
                    <a:pt x="1975" y="2151"/>
                  </a:cubicBezTo>
                  <a:cubicBezTo>
                    <a:pt x="2856" y="1938"/>
                    <a:pt x="1884" y="1057"/>
                    <a:pt x="1276" y="206"/>
                  </a:cubicBezTo>
                  <a:cubicBezTo>
                    <a:pt x="1172" y="61"/>
                    <a:pt x="1072" y="0"/>
                    <a:pt x="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2"/>
            <p:cNvSpPr/>
            <p:nvPr/>
          </p:nvSpPr>
          <p:spPr>
            <a:xfrm flipH="1">
              <a:off x="3590355" y="3292690"/>
              <a:ext cx="109030" cy="63999"/>
            </a:xfrm>
            <a:custGeom>
              <a:rect b="b" l="l" r="r" t="t"/>
              <a:pathLst>
                <a:path extrusionOk="0" h="1913" w="3259">
                  <a:moveTo>
                    <a:pt x="1568" y="0"/>
                  </a:moveTo>
                  <a:cubicBezTo>
                    <a:pt x="1402" y="0"/>
                    <a:pt x="1232" y="39"/>
                    <a:pt x="1064" y="133"/>
                  </a:cubicBezTo>
                  <a:cubicBezTo>
                    <a:pt x="1" y="711"/>
                    <a:pt x="426" y="1653"/>
                    <a:pt x="1277" y="1835"/>
                  </a:cubicBezTo>
                  <a:cubicBezTo>
                    <a:pt x="1496" y="1884"/>
                    <a:pt x="1740" y="1913"/>
                    <a:pt x="1979" y="1913"/>
                  </a:cubicBezTo>
                  <a:cubicBezTo>
                    <a:pt x="2639" y="1913"/>
                    <a:pt x="3259" y="1692"/>
                    <a:pt x="3192" y="1045"/>
                  </a:cubicBezTo>
                  <a:cubicBezTo>
                    <a:pt x="3192" y="1045"/>
                    <a:pt x="2424" y="0"/>
                    <a:pt x="1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flipH="1">
              <a:off x="3839443" y="3400442"/>
              <a:ext cx="109063" cy="64033"/>
            </a:xfrm>
            <a:custGeom>
              <a:rect b="b" l="l" r="r" t="t"/>
              <a:pathLst>
                <a:path extrusionOk="0" h="1914" w="3260">
                  <a:moveTo>
                    <a:pt x="1550" y="1"/>
                  </a:moveTo>
                  <a:cubicBezTo>
                    <a:pt x="1380" y="1"/>
                    <a:pt x="1207" y="40"/>
                    <a:pt x="1034" y="134"/>
                  </a:cubicBezTo>
                  <a:cubicBezTo>
                    <a:pt x="1" y="712"/>
                    <a:pt x="426" y="1654"/>
                    <a:pt x="1247" y="1836"/>
                  </a:cubicBezTo>
                  <a:cubicBezTo>
                    <a:pt x="1473" y="1885"/>
                    <a:pt x="1724" y="1914"/>
                    <a:pt x="1968" y="1914"/>
                  </a:cubicBezTo>
                  <a:cubicBezTo>
                    <a:pt x="2639" y="1914"/>
                    <a:pt x="3259" y="1693"/>
                    <a:pt x="3192" y="1046"/>
                  </a:cubicBezTo>
                  <a:cubicBezTo>
                    <a:pt x="3192" y="1046"/>
                    <a:pt x="2424" y="1"/>
                    <a:pt x="1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flipH="1">
              <a:off x="3264330" y="3208757"/>
              <a:ext cx="52725" cy="41618"/>
            </a:xfrm>
            <a:custGeom>
              <a:rect b="b" l="l" r="r" t="t"/>
              <a:pathLst>
                <a:path extrusionOk="0" h="1244" w="1576">
                  <a:moveTo>
                    <a:pt x="531" y="1"/>
                  </a:moveTo>
                  <a:cubicBezTo>
                    <a:pt x="135" y="1"/>
                    <a:pt x="91" y="758"/>
                    <a:pt x="91" y="758"/>
                  </a:cubicBezTo>
                  <a:cubicBezTo>
                    <a:pt x="0" y="1244"/>
                    <a:pt x="669" y="1092"/>
                    <a:pt x="1125" y="1213"/>
                  </a:cubicBezTo>
                  <a:cubicBezTo>
                    <a:pt x="1163" y="1225"/>
                    <a:pt x="1197" y="1231"/>
                    <a:pt x="1226" y="1231"/>
                  </a:cubicBezTo>
                  <a:cubicBezTo>
                    <a:pt x="1576" y="1231"/>
                    <a:pt x="1351" y="453"/>
                    <a:pt x="791" y="89"/>
                  </a:cubicBezTo>
                  <a:cubicBezTo>
                    <a:pt x="691" y="27"/>
                    <a:pt x="605" y="1"/>
                    <a:pt x="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flipH="1">
              <a:off x="3335484" y="3652108"/>
              <a:ext cx="53762" cy="41150"/>
            </a:xfrm>
            <a:custGeom>
              <a:rect b="b" l="l" r="r" t="t"/>
              <a:pathLst>
                <a:path extrusionOk="0" h="1230" w="1607">
                  <a:moveTo>
                    <a:pt x="543" y="0"/>
                  </a:moveTo>
                  <a:cubicBezTo>
                    <a:pt x="165" y="0"/>
                    <a:pt x="122" y="757"/>
                    <a:pt x="122" y="757"/>
                  </a:cubicBezTo>
                  <a:cubicBezTo>
                    <a:pt x="0" y="1213"/>
                    <a:pt x="699" y="1061"/>
                    <a:pt x="1155" y="1213"/>
                  </a:cubicBezTo>
                  <a:cubicBezTo>
                    <a:pt x="1192" y="1224"/>
                    <a:pt x="1225" y="1230"/>
                    <a:pt x="1254" y="1230"/>
                  </a:cubicBezTo>
                  <a:cubicBezTo>
                    <a:pt x="1607" y="1230"/>
                    <a:pt x="1380" y="425"/>
                    <a:pt x="790" y="88"/>
                  </a:cubicBezTo>
                  <a:cubicBezTo>
                    <a:pt x="695" y="26"/>
                    <a:pt x="613" y="0"/>
                    <a:pt x="5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2"/>
            <p:cNvSpPr/>
            <p:nvPr/>
          </p:nvSpPr>
          <p:spPr>
            <a:xfrm flipH="1">
              <a:off x="2571393" y="3357355"/>
              <a:ext cx="47105" cy="36667"/>
            </a:xfrm>
            <a:custGeom>
              <a:rect b="b" l="l" r="r" t="t"/>
              <a:pathLst>
                <a:path extrusionOk="0" h="1096" w="1408">
                  <a:moveTo>
                    <a:pt x="470" y="1"/>
                  </a:moveTo>
                  <a:cubicBezTo>
                    <a:pt x="134" y="1"/>
                    <a:pt x="91" y="662"/>
                    <a:pt x="91" y="662"/>
                  </a:cubicBezTo>
                  <a:cubicBezTo>
                    <a:pt x="0" y="1088"/>
                    <a:pt x="608" y="966"/>
                    <a:pt x="1003" y="1088"/>
                  </a:cubicBezTo>
                  <a:cubicBezTo>
                    <a:pt x="1027" y="1093"/>
                    <a:pt x="1049" y="1095"/>
                    <a:pt x="1069" y="1095"/>
                  </a:cubicBezTo>
                  <a:cubicBezTo>
                    <a:pt x="1407" y="1095"/>
                    <a:pt x="1216" y="400"/>
                    <a:pt x="699" y="85"/>
                  </a:cubicBezTo>
                  <a:cubicBezTo>
                    <a:pt x="611" y="25"/>
                    <a:pt x="535" y="1"/>
                    <a:pt x="4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2"/>
            <p:cNvSpPr/>
            <p:nvPr/>
          </p:nvSpPr>
          <p:spPr>
            <a:xfrm flipH="1">
              <a:off x="2498433" y="3678068"/>
              <a:ext cx="45833" cy="37001"/>
            </a:xfrm>
            <a:custGeom>
              <a:rect b="b" l="l" r="r" t="t"/>
              <a:pathLst>
                <a:path extrusionOk="0" h="1106" w="1370">
                  <a:moveTo>
                    <a:pt x="483" y="0"/>
                  </a:moveTo>
                  <a:cubicBezTo>
                    <a:pt x="135" y="0"/>
                    <a:pt x="91" y="680"/>
                    <a:pt x="91" y="680"/>
                  </a:cubicBezTo>
                  <a:cubicBezTo>
                    <a:pt x="0" y="1106"/>
                    <a:pt x="578" y="984"/>
                    <a:pt x="1003" y="1075"/>
                  </a:cubicBezTo>
                  <a:cubicBezTo>
                    <a:pt x="1032" y="1084"/>
                    <a:pt x="1058" y="1088"/>
                    <a:pt x="1080" y="1088"/>
                  </a:cubicBezTo>
                  <a:cubicBezTo>
                    <a:pt x="1370" y="1088"/>
                    <a:pt x="1178" y="410"/>
                    <a:pt x="699" y="72"/>
                  </a:cubicBezTo>
                  <a:cubicBezTo>
                    <a:pt x="617" y="22"/>
                    <a:pt x="545" y="0"/>
                    <a:pt x="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2"/>
            <p:cNvSpPr/>
            <p:nvPr/>
          </p:nvSpPr>
          <p:spPr>
            <a:xfrm flipH="1">
              <a:off x="1768330" y="3240838"/>
              <a:ext cx="45867" cy="36399"/>
            </a:xfrm>
            <a:custGeom>
              <a:rect b="b" l="l" r="r" t="t"/>
              <a:pathLst>
                <a:path extrusionOk="0" h="1088" w="1371">
                  <a:moveTo>
                    <a:pt x="465" y="0"/>
                  </a:moveTo>
                  <a:cubicBezTo>
                    <a:pt x="135" y="0"/>
                    <a:pt x="91" y="680"/>
                    <a:pt x="91" y="680"/>
                  </a:cubicBezTo>
                  <a:cubicBezTo>
                    <a:pt x="0" y="1075"/>
                    <a:pt x="578" y="984"/>
                    <a:pt x="1003" y="1075"/>
                  </a:cubicBezTo>
                  <a:cubicBezTo>
                    <a:pt x="1031" y="1084"/>
                    <a:pt x="1056" y="1088"/>
                    <a:pt x="1078" y="1088"/>
                  </a:cubicBezTo>
                  <a:cubicBezTo>
                    <a:pt x="1371" y="1088"/>
                    <a:pt x="1177" y="383"/>
                    <a:pt x="669" y="72"/>
                  </a:cubicBezTo>
                  <a:cubicBezTo>
                    <a:pt x="591" y="22"/>
                    <a:pt x="523"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flipH="1">
              <a:off x="1233553" y="3135462"/>
              <a:ext cx="97655" cy="67144"/>
            </a:xfrm>
            <a:custGeom>
              <a:rect b="b" l="l" r="r" t="t"/>
              <a:pathLst>
                <a:path extrusionOk="0" h="2007" w="2919">
                  <a:moveTo>
                    <a:pt x="1611" y="0"/>
                  </a:moveTo>
                  <a:cubicBezTo>
                    <a:pt x="882" y="0"/>
                    <a:pt x="0" y="0"/>
                    <a:pt x="0" y="547"/>
                  </a:cubicBezTo>
                  <a:cubicBezTo>
                    <a:pt x="0" y="1125"/>
                    <a:pt x="882" y="2006"/>
                    <a:pt x="1611" y="2006"/>
                  </a:cubicBezTo>
                  <a:cubicBezTo>
                    <a:pt x="2341" y="2006"/>
                    <a:pt x="2918" y="1581"/>
                    <a:pt x="2918" y="1003"/>
                  </a:cubicBezTo>
                  <a:cubicBezTo>
                    <a:pt x="2918" y="456"/>
                    <a:pt x="2341" y="0"/>
                    <a:pt x="1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flipH="1">
              <a:off x="1297613" y="3186243"/>
              <a:ext cx="118631" cy="67479"/>
            </a:xfrm>
            <a:custGeom>
              <a:rect b="b" l="l" r="r" t="t"/>
              <a:pathLst>
                <a:path extrusionOk="0" h="2017" w="3546">
                  <a:moveTo>
                    <a:pt x="1096" y="0"/>
                  </a:moveTo>
                  <a:cubicBezTo>
                    <a:pt x="713" y="0"/>
                    <a:pt x="445" y="1005"/>
                    <a:pt x="445" y="1005"/>
                  </a:cubicBezTo>
                  <a:cubicBezTo>
                    <a:pt x="445" y="1005"/>
                    <a:pt x="1" y="2017"/>
                    <a:pt x="1247" y="2017"/>
                  </a:cubicBezTo>
                  <a:cubicBezTo>
                    <a:pt x="1384" y="2017"/>
                    <a:pt x="1541" y="2005"/>
                    <a:pt x="1721" y="1978"/>
                  </a:cubicBezTo>
                  <a:cubicBezTo>
                    <a:pt x="3545" y="1735"/>
                    <a:pt x="1782" y="519"/>
                    <a:pt x="1296" y="93"/>
                  </a:cubicBezTo>
                  <a:cubicBezTo>
                    <a:pt x="1226" y="28"/>
                    <a:pt x="1159" y="0"/>
                    <a:pt x="1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2"/>
            <p:cNvSpPr/>
            <p:nvPr/>
          </p:nvSpPr>
          <p:spPr>
            <a:xfrm flipH="1">
              <a:off x="1449123" y="3184269"/>
              <a:ext cx="77315" cy="61724"/>
            </a:xfrm>
            <a:custGeom>
              <a:rect b="b" l="l" r="r" t="t"/>
              <a:pathLst>
                <a:path extrusionOk="0" h="1845" w="2311">
                  <a:moveTo>
                    <a:pt x="1824" y="0"/>
                  </a:moveTo>
                  <a:lnTo>
                    <a:pt x="699" y="335"/>
                  </a:lnTo>
                  <a:cubicBezTo>
                    <a:pt x="578" y="456"/>
                    <a:pt x="486" y="547"/>
                    <a:pt x="486" y="547"/>
                  </a:cubicBezTo>
                  <a:cubicBezTo>
                    <a:pt x="0" y="1064"/>
                    <a:pt x="821" y="1642"/>
                    <a:pt x="1581" y="1824"/>
                  </a:cubicBezTo>
                  <a:cubicBezTo>
                    <a:pt x="1643" y="1838"/>
                    <a:pt x="1697" y="1845"/>
                    <a:pt x="1745" y="1845"/>
                  </a:cubicBezTo>
                  <a:cubicBezTo>
                    <a:pt x="2311" y="1845"/>
                    <a:pt x="1964" y="901"/>
                    <a:pt x="1824" y="61"/>
                  </a:cubicBezTo>
                  <a:lnTo>
                    <a:pt x="18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2"/>
            <p:cNvSpPr/>
            <p:nvPr/>
          </p:nvSpPr>
          <p:spPr>
            <a:xfrm flipH="1">
              <a:off x="1114398" y="3111275"/>
              <a:ext cx="47004" cy="36667"/>
            </a:xfrm>
            <a:custGeom>
              <a:rect b="b" l="l" r="r" t="t"/>
              <a:pathLst>
                <a:path extrusionOk="0" h="1096" w="1405">
                  <a:moveTo>
                    <a:pt x="470" y="1"/>
                  </a:moveTo>
                  <a:cubicBezTo>
                    <a:pt x="134" y="1"/>
                    <a:pt x="91" y="662"/>
                    <a:pt x="91" y="662"/>
                  </a:cubicBezTo>
                  <a:cubicBezTo>
                    <a:pt x="0" y="1088"/>
                    <a:pt x="608" y="966"/>
                    <a:pt x="1003" y="1088"/>
                  </a:cubicBezTo>
                  <a:cubicBezTo>
                    <a:pt x="1027" y="1093"/>
                    <a:pt x="1049" y="1095"/>
                    <a:pt x="1069" y="1095"/>
                  </a:cubicBezTo>
                  <a:cubicBezTo>
                    <a:pt x="1404" y="1095"/>
                    <a:pt x="1187" y="401"/>
                    <a:pt x="699" y="85"/>
                  </a:cubicBezTo>
                  <a:cubicBezTo>
                    <a:pt x="611" y="26"/>
                    <a:pt x="535" y="1"/>
                    <a:pt x="4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flipH="1">
              <a:off x="2281891" y="3249302"/>
              <a:ext cx="96651" cy="84775"/>
            </a:xfrm>
            <a:custGeom>
              <a:rect b="b" l="l" r="r" t="t"/>
              <a:pathLst>
                <a:path extrusionOk="0" h="2534" w="2889">
                  <a:moveTo>
                    <a:pt x="1968" y="1"/>
                  </a:moveTo>
                  <a:cubicBezTo>
                    <a:pt x="1392" y="1"/>
                    <a:pt x="593" y="330"/>
                    <a:pt x="335" y="822"/>
                  </a:cubicBezTo>
                  <a:cubicBezTo>
                    <a:pt x="1" y="1460"/>
                    <a:pt x="122" y="2190"/>
                    <a:pt x="608" y="2433"/>
                  </a:cubicBezTo>
                  <a:cubicBezTo>
                    <a:pt x="730" y="2502"/>
                    <a:pt x="863" y="2534"/>
                    <a:pt x="999" y="2534"/>
                  </a:cubicBezTo>
                  <a:cubicBezTo>
                    <a:pt x="1408" y="2534"/>
                    <a:pt x="1847" y="2243"/>
                    <a:pt x="2098" y="1764"/>
                  </a:cubicBezTo>
                  <a:cubicBezTo>
                    <a:pt x="2432" y="1126"/>
                    <a:pt x="2888" y="336"/>
                    <a:pt x="2402" y="93"/>
                  </a:cubicBezTo>
                  <a:cubicBezTo>
                    <a:pt x="2290" y="30"/>
                    <a:pt x="2139" y="1"/>
                    <a:pt x="1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flipH="1">
              <a:off x="1924985" y="3299548"/>
              <a:ext cx="96651" cy="84808"/>
            </a:xfrm>
            <a:custGeom>
              <a:rect b="b" l="l" r="r" t="t"/>
              <a:pathLst>
                <a:path extrusionOk="0" h="2535" w="2889">
                  <a:moveTo>
                    <a:pt x="1983" y="0"/>
                  </a:moveTo>
                  <a:cubicBezTo>
                    <a:pt x="1407" y="0"/>
                    <a:pt x="595" y="313"/>
                    <a:pt x="335" y="810"/>
                  </a:cubicBezTo>
                  <a:cubicBezTo>
                    <a:pt x="0" y="1448"/>
                    <a:pt x="122" y="2177"/>
                    <a:pt x="608" y="2451"/>
                  </a:cubicBezTo>
                  <a:cubicBezTo>
                    <a:pt x="722" y="2508"/>
                    <a:pt x="846" y="2535"/>
                    <a:pt x="974" y="2535"/>
                  </a:cubicBezTo>
                  <a:cubicBezTo>
                    <a:pt x="1390" y="2535"/>
                    <a:pt x="1842" y="2248"/>
                    <a:pt x="2098" y="1782"/>
                  </a:cubicBezTo>
                  <a:cubicBezTo>
                    <a:pt x="2462" y="1144"/>
                    <a:pt x="2888" y="354"/>
                    <a:pt x="2402" y="80"/>
                  </a:cubicBezTo>
                  <a:cubicBezTo>
                    <a:pt x="2294" y="26"/>
                    <a:pt x="2148" y="0"/>
                    <a:pt x="1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flipH="1">
              <a:off x="2402890" y="3129407"/>
              <a:ext cx="83437" cy="93172"/>
            </a:xfrm>
            <a:custGeom>
              <a:rect b="b" l="l" r="r" t="t"/>
              <a:pathLst>
                <a:path extrusionOk="0" h="2785" w="2494">
                  <a:moveTo>
                    <a:pt x="705" y="1"/>
                  </a:moveTo>
                  <a:cubicBezTo>
                    <a:pt x="604" y="1"/>
                    <a:pt x="510" y="37"/>
                    <a:pt x="426" y="120"/>
                  </a:cubicBezTo>
                  <a:cubicBezTo>
                    <a:pt x="31" y="485"/>
                    <a:pt x="1" y="1762"/>
                    <a:pt x="487" y="2278"/>
                  </a:cubicBezTo>
                  <a:cubicBezTo>
                    <a:pt x="762" y="2609"/>
                    <a:pt x="1148" y="2784"/>
                    <a:pt x="1498" y="2784"/>
                  </a:cubicBezTo>
                  <a:cubicBezTo>
                    <a:pt x="1728" y="2784"/>
                    <a:pt x="1941" y="2709"/>
                    <a:pt x="2098" y="2552"/>
                  </a:cubicBezTo>
                  <a:cubicBezTo>
                    <a:pt x="2493" y="2187"/>
                    <a:pt x="2463" y="1427"/>
                    <a:pt x="1946" y="911"/>
                  </a:cubicBezTo>
                  <a:cubicBezTo>
                    <a:pt x="1562" y="503"/>
                    <a:pt x="1084" y="1"/>
                    <a:pt x="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2"/>
            <p:cNvSpPr/>
            <p:nvPr/>
          </p:nvSpPr>
          <p:spPr>
            <a:xfrm flipH="1">
              <a:off x="2289016" y="3148040"/>
              <a:ext cx="93574" cy="67044"/>
            </a:xfrm>
            <a:custGeom>
              <a:rect b="b" l="l" r="r" t="t"/>
              <a:pathLst>
                <a:path extrusionOk="0" h="2004" w="2797">
                  <a:moveTo>
                    <a:pt x="1178" y="0"/>
                  </a:moveTo>
                  <a:cubicBezTo>
                    <a:pt x="895" y="0"/>
                    <a:pt x="560" y="214"/>
                    <a:pt x="274" y="992"/>
                  </a:cubicBezTo>
                  <a:cubicBezTo>
                    <a:pt x="0" y="1771"/>
                    <a:pt x="225" y="2003"/>
                    <a:pt x="613" y="2003"/>
                  </a:cubicBezTo>
                  <a:cubicBezTo>
                    <a:pt x="1088" y="2003"/>
                    <a:pt x="1807" y="1656"/>
                    <a:pt x="2158" y="1539"/>
                  </a:cubicBezTo>
                  <a:cubicBezTo>
                    <a:pt x="2796" y="1296"/>
                    <a:pt x="1793" y="323"/>
                    <a:pt x="1793" y="323"/>
                  </a:cubicBezTo>
                  <a:cubicBezTo>
                    <a:pt x="1793" y="323"/>
                    <a:pt x="1526" y="0"/>
                    <a:pt x="1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2"/>
            <p:cNvSpPr/>
            <p:nvPr/>
          </p:nvSpPr>
          <p:spPr>
            <a:xfrm flipH="1">
              <a:off x="677370" y="2994625"/>
              <a:ext cx="91566" cy="75776"/>
            </a:xfrm>
            <a:custGeom>
              <a:rect b="b" l="l" r="r" t="t"/>
              <a:pathLst>
                <a:path extrusionOk="0" h="2265" w="2737">
                  <a:moveTo>
                    <a:pt x="1854" y="0"/>
                  </a:moveTo>
                  <a:cubicBezTo>
                    <a:pt x="1283" y="0"/>
                    <a:pt x="470" y="328"/>
                    <a:pt x="183" y="806"/>
                  </a:cubicBezTo>
                  <a:cubicBezTo>
                    <a:pt x="62" y="1079"/>
                    <a:pt x="1" y="1353"/>
                    <a:pt x="31" y="1627"/>
                  </a:cubicBezTo>
                  <a:cubicBezTo>
                    <a:pt x="578" y="1748"/>
                    <a:pt x="1095" y="1961"/>
                    <a:pt x="1551" y="2265"/>
                  </a:cubicBezTo>
                  <a:cubicBezTo>
                    <a:pt x="1703" y="2143"/>
                    <a:pt x="1855" y="1961"/>
                    <a:pt x="1977" y="1779"/>
                  </a:cubicBezTo>
                  <a:cubicBezTo>
                    <a:pt x="2311" y="1140"/>
                    <a:pt x="2737" y="350"/>
                    <a:pt x="2250" y="76"/>
                  </a:cubicBezTo>
                  <a:cubicBezTo>
                    <a:pt x="2146" y="24"/>
                    <a:pt x="2009" y="0"/>
                    <a:pt x="18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flipH="1">
              <a:off x="868518" y="2982415"/>
              <a:ext cx="96651" cy="84708"/>
            </a:xfrm>
            <a:custGeom>
              <a:rect b="b" l="l" r="r" t="t"/>
              <a:pathLst>
                <a:path extrusionOk="0" h="2532" w="2889">
                  <a:moveTo>
                    <a:pt x="2006" y="0"/>
                  </a:moveTo>
                  <a:cubicBezTo>
                    <a:pt x="1436" y="0"/>
                    <a:pt x="628" y="328"/>
                    <a:pt x="365" y="806"/>
                  </a:cubicBezTo>
                  <a:cubicBezTo>
                    <a:pt x="1" y="1444"/>
                    <a:pt x="122" y="2174"/>
                    <a:pt x="608" y="2447"/>
                  </a:cubicBezTo>
                  <a:cubicBezTo>
                    <a:pt x="722" y="2504"/>
                    <a:pt x="847" y="2531"/>
                    <a:pt x="974" y="2531"/>
                  </a:cubicBezTo>
                  <a:cubicBezTo>
                    <a:pt x="1392" y="2531"/>
                    <a:pt x="1849" y="2244"/>
                    <a:pt x="2128" y="1779"/>
                  </a:cubicBezTo>
                  <a:cubicBezTo>
                    <a:pt x="2463" y="1140"/>
                    <a:pt x="2888" y="350"/>
                    <a:pt x="2402" y="77"/>
                  </a:cubicBezTo>
                  <a:cubicBezTo>
                    <a:pt x="2298" y="25"/>
                    <a:pt x="2161" y="0"/>
                    <a:pt x="2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2"/>
            <p:cNvSpPr/>
            <p:nvPr/>
          </p:nvSpPr>
          <p:spPr>
            <a:xfrm flipH="1">
              <a:off x="800410" y="2924976"/>
              <a:ext cx="72229" cy="42421"/>
            </a:xfrm>
            <a:custGeom>
              <a:rect b="b" l="l" r="r" t="t"/>
              <a:pathLst>
                <a:path extrusionOk="0" h="1268" w="2159">
                  <a:moveTo>
                    <a:pt x="2007" y="0"/>
                  </a:moveTo>
                  <a:cubicBezTo>
                    <a:pt x="1338" y="122"/>
                    <a:pt x="669" y="243"/>
                    <a:pt x="1" y="456"/>
                  </a:cubicBezTo>
                  <a:cubicBezTo>
                    <a:pt x="61" y="578"/>
                    <a:pt x="122" y="669"/>
                    <a:pt x="213" y="791"/>
                  </a:cubicBezTo>
                  <a:cubicBezTo>
                    <a:pt x="505" y="1100"/>
                    <a:pt x="883" y="1268"/>
                    <a:pt x="1224" y="1268"/>
                  </a:cubicBezTo>
                  <a:cubicBezTo>
                    <a:pt x="1453" y="1268"/>
                    <a:pt x="1666" y="1192"/>
                    <a:pt x="1824" y="1034"/>
                  </a:cubicBezTo>
                  <a:cubicBezTo>
                    <a:pt x="2098" y="760"/>
                    <a:pt x="2159" y="365"/>
                    <a:pt x="2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2"/>
            <p:cNvSpPr/>
            <p:nvPr/>
          </p:nvSpPr>
          <p:spPr>
            <a:xfrm flipH="1">
              <a:off x="697710" y="2922735"/>
              <a:ext cx="79790" cy="37102"/>
            </a:xfrm>
            <a:custGeom>
              <a:rect b="b" l="l" r="r" t="t"/>
              <a:pathLst>
                <a:path extrusionOk="0" h="1109" w="2385">
                  <a:moveTo>
                    <a:pt x="583" y="1"/>
                  </a:moveTo>
                  <a:cubicBezTo>
                    <a:pt x="495" y="1"/>
                    <a:pt x="407" y="3"/>
                    <a:pt x="318" y="6"/>
                  </a:cubicBezTo>
                  <a:cubicBezTo>
                    <a:pt x="318" y="37"/>
                    <a:pt x="287" y="67"/>
                    <a:pt x="287" y="98"/>
                  </a:cubicBezTo>
                  <a:cubicBezTo>
                    <a:pt x="0" y="877"/>
                    <a:pt x="224" y="1109"/>
                    <a:pt x="614" y="1109"/>
                  </a:cubicBezTo>
                  <a:cubicBezTo>
                    <a:pt x="1092" y="1109"/>
                    <a:pt x="1821" y="762"/>
                    <a:pt x="2172" y="645"/>
                  </a:cubicBezTo>
                  <a:cubicBezTo>
                    <a:pt x="2385" y="584"/>
                    <a:pt x="2385" y="432"/>
                    <a:pt x="2354" y="250"/>
                  </a:cubicBezTo>
                  <a:cubicBezTo>
                    <a:pt x="1770" y="90"/>
                    <a:pt x="1187" y="1"/>
                    <a:pt x="5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2"/>
            <p:cNvSpPr/>
            <p:nvPr/>
          </p:nvSpPr>
          <p:spPr>
            <a:xfrm flipH="1">
              <a:off x="1028155" y="3007337"/>
              <a:ext cx="86147" cy="50919"/>
            </a:xfrm>
            <a:custGeom>
              <a:rect b="b" l="l" r="r" t="t"/>
              <a:pathLst>
                <a:path extrusionOk="0" h="1522" w="2575">
                  <a:moveTo>
                    <a:pt x="1845" y="0"/>
                  </a:moveTo>
                  <a:cubicBezTo>
                    <a:pt x="1297" y="243"/>
                    <a:pt x="720" y="517"/>
                    <a:pt x="142" y="760"/>
                  </a:cubicBezTo>
                  <a:cubicBezTo>
                    <a:pt x="1" y="1340"/>
                    <a:pt x="225" y="1521"/>
                    <a:pt x="574" y="1521"/>
                  </a:cubicBezTo>
                  <a:cubicBezTo>
                    <a:pt x="1049" y="1521"/>
                    <a:pt x="1755" y="1187"/>
                    <a:pt x="2088" y="1064"/>
                  </a:cubicBezTo>
                  <a:cubicBezTo>
                    <a:pt x="2574" y="882"/>
                    <a:pt x="2088" y="274"/>
                    <a:pt x="18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flipH="1">
              <a:off x="986475" y="3089464"/>
              <a:ext cx="56974" cy="44997"/>
            </a:xfrm>
            <a:custGeom>
              <a:rect b="b" l="l" r="r" t="t"/>
              <a:pathLst>
                <a:path extrusionOk="0" h="1345" w="1703">
                  <a:moveTo>
                    <a:pt x="976" y="1"/>
                  </a:moveTo>
                  <a:cubicBezTo>
                    <a:pt x="706" y="1"/>
                    <a:pt x="390" y="214"/>
                    <a:pt x="122" y="980"/>
                  </a:cubicBezTo>
                  <a:cubicBezTo>
                    <a:pt x="61" y="1102"/>
                    <a:pt x="30" y="1223"/>
                    <a:pt x="0" y="1345"/>
                  </a:cubicBezTo>
                  <a:lnTo>
                    <a:pt x="1702" y="463"/>
                  </a:lnTo>
                  <a:cubicBezTo>
                    <a:pt x="1641" y="403"/>
                    <a:pt x="1581" y="342"/>
                    <a:pt x="1581" y="342"/>
                  </a:cubicBezTo>
                  <a:cubicBezTo>
                    <a:pt x="1581" y="342"/>
                    <a:pt x="1316" y="1"/>
                    <a:pt x="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flipH="1">
              <a:off x="2332741" y="3399472"/>
              <a:ext cx="59951" cy="34827"/>
            </a:xfrm>
            <a:custGeom>
              <a:rect b="b" l="l" r="r" t="t"/>
              <a:pathLst>
                <a:path extrusionOk="0" h="1041" w="1792">
                  <a:moveTo>
                    <a:pt x="831" y="0"/>
                  </a:moveTo>
                  <a:cubicBezTo>
                    <a:pt x="596" y="0"/>
                    <a:pt x="429" y="431"/>
                    <a:pt x="180" y="680"/>
                  </a:cubicBezTo>
                  <a:cubicBezTo>
                    <a:pt x="0" y="880"/>
                    <a:pt x="268" y="1040"/>
                    <a:pt x="636" y="1040"/>
                  </a:cubicBezTo>
                  <a:cubicBezTo>
                    <a:pt x="827" y="1040"/>
                    <a:pt x="1046" y="997"/>
                    <a:pt x="1244" y="892"/>
                  </a:cubicBezTo>
                  <a:cubicBezTo>
                    <a:pt x="1791" y="589"/>
                    <a:pt x="1001" y="72"/>
                    <a:pt x="1001" y="72"/>
                  </a:cubicBezTo>
                  <a:cubicBezTo>
                    <a:pt x="940" y="22"/>
                    <a:pt x="884" y="0"/>
                    <a:pt x="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2"/>
            <p:cNvSpPr/>
            <p:nvPr/>
          </p:nvSpPr>
          <p:spPr>
            <a:xfrm flipH="1">
              <a:off x="2288919" y="3490966"/>
              <a:ext cx="46904" cy="36432"/>
            </a:xfrm>
            <a:custGeom>
              <a:rect b="b" l="l" r="r" t="t"/>
              <a:pathLst>
                <a:path extrusionOk="0" h="1089" w="1402">
                  <a:moveTo>
                    <a:pt x="484" y="1"/>
                  </a:moveTo>
                  <a:cubicBezTo>
                    <a:pt x="135" y="1"/>
                    <a:pt x="91" y="680"/>
                    <a:pt x="91" y="680"/>
                  </a:cubicBezTo>
                  <a:cubicBezTo>
                    <a:pt x="0" y="1075"/>
                    <a:pt x="608" y="954"/>
                    <a:pt x="1003" y="1075"/>
                  </a:cubicBezTo>
                  <a:cubicBezTo>
                    <a:pt x="1033" y="1084"/>
                    <a:pt x="1060" y="1088"/>
                    <a:pt x="1084" y="1088"/>
                  </a:cubicBezTo>
                  <a:cubicBezTo>
                    <a:pt x="1401" y="1088"/>
                    <a:pt x="1208" y="383"/>
                    <a:pt x="699" y="72"/>
                  </a:cubicBezTo>
                  <a:cubicBezTo>
                    <a:pt x="617" y="22"/>
                    <a:pt x="545" y="1"/>
                    <a:pt x="4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2"/>
            <p:cNvSpPr/>
            <p:nvPr/>
          </p:nvSpPr>
          <p:spPr>
            <a:xfrm flipH="1">
              <a:off x="1983899" y="3231672"/>
              <a:ext cx="45867" cy="36432"/>
            </a:xfrm>
            <a:custGeom>
              <a:rect b="b" l="l" r="r" t="t"/>
              <a:pathLst>
                <a:path extrusionOk="0" h="1089" w="1371">
                  <a:moveTo>
                    <a:pt x="465" y="1"/>
                  </a:moveTo>
                  <a:cubicBezTo>
                    <a:pt x="135" y="1"/>
                    <a:pt x="91" y="680"/>
                    <a:pt x="91" y="680"/>
                  </a:cubicBezTo>
                  <a:cubicBezTo>
                    <a:pt x="0" y="1076"/>
                    <a:pt x="578" y="954"/>
                    <a:pt x="1003" y="1076"/>
                  </a:cubicBezTo>
                  <a:cubicBezTo>
                    <a:pt x="1031" y="1084"/>
                    <a:pt x="1056" y="1088"/>
                    <a:pt x="1078" y="1088"/>
                  </a:cubicBezTo>
                  <a:cubicBezTo>
                    <a:pt x="1371" y="1088"/>
                    <a:pt x="1178" y="383"/>
                    <a:pt x="669" y="73"/>
                  </a:cubicBezTo>
                  <a:cubicBezTo>
                    <a:pt x="591" y="22"/>
                    <a:pt x="524" y="1"/>
                    <a:pt x="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2"/>
            <p:cNvSpPr/>
            <p:nvPr/>
          </p:nvSpPr>
          <p:spPr>
            <a:xfrm flipH="1">
              <a:off x="1489837" y="3273354"/>
              <a:ext cx="46770" cy="36432"/>
            </a:xfrm>
            <a:custGeom>
              <a:rect b="b" l="l" r="r" t="t"/>
              <a:pathLst>
                <a:path extrusionOk="0" h="1089" w="1398">
                  <a:moveTo>
                    <a:pt x="484" y="1"/>
                  </a:moveTo>
                  <a:cubicBezTo>
                    <a:pt x="135" y="1"/>
                    <a:pt x="91" y="681"/>
                    <a:pt x="91" y="681"/>
                  </a:cubicBezTo>
                  <a:cubicBezTo>
                    <a:pt x="0" y="1076"/>
                    <a:pt x="608" y="954"/>
                    <a:pt x="1003" y="1076"/>
                  </a:cubicBezTo>
                  <a:cubicBezTo>
                    <a:pt x="1033" y="1084"/>
                    <a:pt x="1060" y="1088"/>
                    <a:pt x="1084" y="1088"/>
                  </a:cubicBezTo>
                  <a:cubicBezTo>
                    <a:pt x="1397" y="1088"/>
                    <a:pt x="1180" y="384"/>
                    <a:pt x="699" y="73"/>
                  </a:cubicBezTo>
                  <a:cubicBezTo>
                    <a:pt x="617" y="22"/>
                    <a:pt x="545" y="1"/>
                    <a:pt x="4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2"/>
            <p:cNvSpPr/>
            <p:nvPr/>
          </p:nvSpPr>
          <p:spPr>
            <a:xfrm flipH="1">
              <a:off x="2098874" y="3771635"/>
              <a:ext cx="59951" cy="34793"/>
            </a:xfrm>
            <a:custGeom>
              <a:rect b="b" l="l" r="r" t="t"/>
              <a:pathLst>
                <a:path extrusionOk="0" h="1040" w="1792">
                  <a:moveTo>
                    <a:pt x="815" y="0"/>
                  </a:moveTo>
                  <a:cubicBezTo>
                    <a:pt x="596" y="0"/>
                    <a:pt x="429" y="431"/>
                    <a:pt x="180" y="680"/>
                  </a:cubicBezTo>
                  <a:cubicBezTo>
                    <a:pt x="0" y="879"/>
                    <a:pt x="268" y="1040"/>
                    <a:pt x="627" y="1040"/>
                  </a:cubicBezTo>
                  <a:cubicBezTo>
                    <a:pt x="814" y="1040"/>
                    <a:pt x="1027" y="996"/>
                    <a:pt x="1214" y="892"/>
                  </a:cubicBezTo>
                  <a:cubicBezTo>
                    <a:pt x="1791" y="588"/>
                    <a:pt x="971" y="72"/>
                    <a:pt x="971" y="72"/>
                  </a:cubicBezTo>
                  <a:cubicBezTo>
                    <a:pt x="915" y="22"/>
                    <a:pt x="864" y="0"/>
                    <a:pt x="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2"/>
            <p:cNvSpPr/>
            <p:nvPr/>
          </p:nvSpPr>
          <p:spPr>
            <a:xfrm flipH="1">
              <a:off x="2056056" y="3862795"/>
              <a:ext cx="45900" cy="36734"/>
            </a:xfrm>
            <a:custGeom>
              <a:rect b="b" l="l" r="r" t="t"/>
              <a:pathLst>
                <a:path extrusionOk="0" h="1098" w="1372">
                  <a:moveTo>
                    <a:pt x="475" y="0"/>
                  </a:moveTo>
                  <a:cubicBezTo>
                    <a:pt x="134" y="0"/>
                    <a:pt x="91" y="690"/>
                    <a:pt x="91" y="690"/>
                  </a:cubicBezTo>
                  <a:cubicBezTo>
                    <a:pt x="0" y="1085"/>
                    <a:pt x="608" y="964"/>
                    <a:pt x="1003" y="1085"/>
                  </a:cubicBezTo>
                  <a:cubicBezTo>
                    <a:pt x="1031" y="1094"/>
                    <a:pt x="1056" y="1098"/>
                    <a:pt x="1078" y="1098"/>
                  </a:cubicBezTo>
                  <a:cubicBezTo>
                    <a:pt x="1371" y="1098"/>
                    <a:pt x="1180" y="393"/>
                    <a:pt x="699" y="82"/>
                  </a:cubicBezTo>
                  <a:cubicBezTo>
                    <a:pt x="613" y="25"/>
                    <a:pt x="539" y="0"/>
                    <a:pt x="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2"/>
            <p:cNvSpPr/>
            <p:nvPr/>
          </p:nvSpPr>
          <p:spPr>
            <a:xfrm flipH="1">
              <a:off x="3620021" y="3386994"/>
              <a:ext cx="201366" cy="111338"/>
            </a:xfrm>
            <a:custGeom>
              <a:rect b="b" l="l" r="r" t="t"/>
              <a:pathLst>
                <a:path extrusionOk="0" h="3328" w="6019">
                  <a:moveTo>
                    <a:pt x="3607" y="1"/>
                  </a:moveTo>
                  <a:cubicBezTo>
                    <a:pt x="3400" y="1"/>
                    <a:pt x="3198" y="43"/>
                    <a:pt x="3009" y="141"/>
                  </a:cubicBezTo>
                  <a:cubicBezTo>
                    <a:pt x="1733" y="779"/>
                    <a:pt x="0" y="2451"/>
                    <a:pt x="760" y="3120"/>
                  </a:cubicBezTo>
                  <a:cubicBezTo>
                    <a:pt x="931" y="3264"/>
                    <a:pt x="1277" y="3328"/>
                    <a:pt x="1717" y="3328"/>
                  </a:cubicBezTo>
                  <a:cubicBezTo>
                    <a:pt x="2762" y="3328"/>
                    <a:pt x="4335" y="2965"/>
                    <a:pt x="5319" y="2451"/>
                  </a:cubicBezTo>
                  <a:cubicBezTo>
                    <a:pt x="5958" y="2086"/>
                    <a:pt x="6018" y="1174"/>
                    <a:pt x="5410" y="749"/>
                  </a:cubicBezTo>
                  <a:cubicBezTo>
                    <a:pt x="4908" y="383"/>
                    <a:pt x="4234" y="1"/>
                    <a:pt x="36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2"/>
            <p:cNvSpPr/>
            <p:nvPr/>
          </p:nvSpPr>
          <p:spPr>
            <a:xfrm flipH="1">
              <a:off x="3611694" y="3674488"/>
              <a:ext cx="164967" cy="104346"/>
            </a:xfrm>
            <a:custGeom>
              <a:rect b="b" l="l" r="r" t="t"/>
              <a:pathLst>
                <a:path extrusionOk="0" h="3119" w="4931">
                  <a:moveTo>
                    <a:pt x="2600" y="1"/>
                  </a:moveTo>
                  <a:cubicBezTo>
                    <a:pt x="2525" y="1"/>
                    <a:pt x="2448" y="9"/>
                    <a:pt x="2371" y="27"/>
                  </a:cubicBezTo>
                  <a:cubicBezTo>
                    <a:pt x="2371" y="27"/>
                    <a:pt x="0" y="362"/>
                    <a:pt x="183" y="1152"/>
                  </a:cubicBezTo>
                  <a:cubicBezTo>
                    <a:pt x="343" y="1844"/>
                    <a:pt x="1481" y="3119"/>
                    <a:pt x="2844" y="3119"/>
                  </a:cubicBezTo>
                  <a:cubicBezTo>
                    <a:pt x="3037" y="3119"/>
                    <a:pt x="3235" y="3093"/>
                    <a:pt x="3435" y="3036"/>
                  </a:cubicBezTo>
                  <a:cubicBezTo>
                    <a:pt x="4930" y="2634"/>
                    <a:pt x="3923" y="1"/>
                    <a:pt x="2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2"/>
            <p:cNvSpPr/>
            <p:nvPr/>
          </p:nvSpPr>
          <p:spPr>
            <a:xfrm flipH="1">
              <a:off x="3519371" y="3684190"/>
              <a:ext cx="77582" cy="66375"/>
            </a:xfrm>
            <a:custGeom>
              <a:rect b="b" l="l" r="r" t="t"/>
              <a:pathLst>
                <a:path extrusionOk="0" h="1984" w="2319">
                  <a:moveTo>
                    <a:pt x="592" y="1"/>
                  </a:moveTo>
                  <a:cubicBezTo>
                    <a:pt x="366" y="1"/>
                    <a:pt x="181" y="72"/>
                    <a:pt x="130" y="284"/>
                  </a:cubicBezTo>
                  <a:cubicBezTo>
                    <a:pt x="1" y="827"/>
                    <a:pt x="706" y="1983"/>
                    <a:pt x="1331" y="1983"/>
                  </a:cubicBezTo>
                  <a:cubicBezTo>
                    <a:pt x="1441" y="1983"/>
                    <a:pt x="1549" y="1947"/>
                    <a:pt x="1650" y="1865"/>
                  </a:cubicBezTo>
                  <a:cubicBezTo>
                    <a:pt x="2319" y="1318"/>
                    <a:pt x="2288" y="740"/>
                    <a:pt x="1650" y="284"/>
                  </a:cubicBezTo>
                  <a:cubicBezTo>
                    <a:pt x="1650" y="284"/>
                    <a:pt x="1042"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2"/>
            <p:cNvSpPr/>
            <p:nvPr/>
          </p:nvSpPr>
          <p:spPr>
            <a:xfrm flipH="1">
              <a:off x="3398364" y="3218759"/>
              <a:ext cx="209462" cy="106387"/>
            </a:xfrm>
            <a:custGeom>
              <a:rect b="b" l="l" r="r" t="t"/>
              <a:pathLst>
                <a:path extrusionOk="0" h="3180" w="6261">
                  <a:moveTo>
                    <a:pt x="3651" y="0"/>
                  </a:moveTo>
                  <a:cubicBezTo>
                    <a:pt x="3244" y="0"/>
                    <a:pt x="2796" y="88"/>
                    <a:pt x="2309" y="307"/>
                  </a:cubicBezTo>
                  <a:cubicBezTo>
                    <a:pt x="0" y="1346"/>
                    <a:pt x="1254" y="3180"/>
                    <a:pt x="2428" y="3180"/>
                  </a:cubicBezTo>
                  <a:cubicBezTo>
                    <a:pt x="2490" y="3180"/>
                    <a:pt x="2552" y="3174"/>
                    <a:pt x="2613" y="3164"/>
                  </a:cubicBezTo>
                  <a:cubicBezTo>
                    <a:pt x="3859" y="2951"/>
                    <a:pt x="6261" y="2465"/>
                    <a:pt x="6230" y="1401"/>
                  </a:cubicBezTo>
                  <a:cubicBezTo>
                    <a:pt x="6230" y="1401"/>
                    <a:pt x="5277" y="0"/>
                    <a:pt x="3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2"/>
            <p:cNvSpPr/>
            <p:nvPr/>
          </p:nvSpPr>
          <p:spPr>
            <a:xfrm flipH="1">
              <a:off x="3298711" y="3336480"/>
              <a:ext cx="165167" cy="119869"/>
            </a:xfrm>
            <a:custGeom>
              <a:rect b="b" l="l" r="r" t="t"/>
              <a:pathLst>
                <a:path extrusionOk="0" h="3583" w="4937">
                  <a:moveTo>
                    <a:pt x="1449" y="0"/>
                  </a:moveTo>
                  <a:cubicBezTo>
                    <a:pt x="812" y="0"/>
                    <a:pt x="275" y="161"/>
                    <a:pt x="195" y="678"/>
                  </a:cubicBezTo>
                  <a:cubicBezTo>
                    <a:pt x="1" y="1953"/>
                    <a:pt x="236" y="3583"/>
                    <a:pt x="1202" y="3583"/>
                  </a:cubicBezTo>
                  <a:cubicBezTo>
                    <a:pt x="1295" y="3583"/>
                    <a:pt x="1395" y="3567"/>
                    <a:pt x="1502" y="3535"/>
                  </a:cubicBezTo>
                  <a:cubicBezTo>
                    <a:pt x="2687" y="3140"/>
                    <a:pt x="4845" y="3140"/>
                    <a:pt x="4876" y="2198"/>
                  </a:cubicBezTo>
                  <a:cubicBezTo>
                    <a:pt x="4936" y="1256"/>
                    <a:pt x="3812" y="435"/>
                    <a:pt x="3812" y="435"/>
                  </a:cubicBezTo>
                  <a:cubicBezTo>
                    <a:pt x="3812" y="435"/>
                    <a:pt x="2495" y="0"/>
                    <a:pt x="14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6" name="Google Shape;1336;p42"/>
          <p:cNvSpPr/>
          <p:nvPr/>
        </p:nvSpPr>
        <p:spPr>
          <a:xfrm flipH="1">
            <a:off x="-85994" y="3904876"/>
            <a:ext cx="9324144" cy="1368248"/>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7" name="Google Shape;1337;p42"/>
          <p:cNvGrpSpPr/>
          <p:nvPr/>
        </p:nvGrpSpPr>
        <p:grpSpPr>
          <a:xfrm flipH="1" rot="-1786580">
            <a:off x="6557769" y="3226914"/>
            <a:ext cx="4371669" cy="2228042"/>
            <a:chOff x="-5085215" y="9783160"/>
            <a:chExt cx="2803872" cy="1428836"/>
          </a:xfrm>
        </p:grpSpPr>
        <p:sp>
          <p:nvSpPr>
            <p:cNvPr id="1338" name="Google Shape;1338;p42"/>
            <p:cNvSpPr/>
            <p:nvPr/>
          </p:nvSpPr>
          <p:spPr>
            <a:xfrm>
              <a:off x="-3677544" y="10289279"/>
              <a:ext cx="1396201" cy="922716"/>
            </a:xfrm>
            <a:custGeom>
              <a:rect b="b" l="l" r="r" t="t"/>
              <a:pathLst>
                <a:path extrusionOk="0" h="10120" w="15313">
                  <a:moveTo>
                    <a:pt x="11261" y="0"/>
                  </a:moveTo>
                  <a:cubicBezTo>
                    <a:pt x="10730" y="0"/>
                    <a:pt x="10238" y="86"/>
                    <a:pt x="9853" y="310"/>
                  </a:cubicBezTo>
                  <a:cubicBezTo>
                    <a:pt x="3370" y="2877"/>
                    <a:pt x="1" y="10119"/>
                    <a:pt x="1" y="10119"/>
                  </a:cubicBezTo>
                  <a:lnTo>
                    <a:pt x="4325" y="8029"/>
                  </a:lnTo>
                  <a:lnTo>
                    <a:pt x="3430" y="6878"/>
                  </a:lnTo>
                  <a:lnTo>
                    <a:pt x="4863" y="7688"/>
                  </a:lnTo>
                  <a:cubicBezTo>
                    <a:pt x="5477" y="7253"/>
                    <a:pt x="7703" y="6187"/>
                    <a:pt x="7703" y="6187"/>
                  </a:cubicBezTo>
                  <a:lnTo>
                    <a:pt x="6620" y="4848"/>
                  </a:lnTo>
                  <a:lnTo>
                    <a:pt x="6620" y="4848"/>
                  </a:lnTo>
                  <a:cubicBezTo>
                    <a:pt x="7055" y="4865"/>
                    <a:pt x="8360" y="5752"/>
                    <a:pt x="8360" y="5752"/>
                  </a:cubicBezTo>
                  <a:cubicBezTo>
                    <a:pt x="8983" y="5402"/>
                    <a:pt x="11602" y="3833"/>
                    <a:pt x="11602" y="3833"/>
                  </a:cubicBezTo>
                  <a:lnTo>
                    <a:pt x="9554" y="2127"/>
                  </a:lnTo>
                  <a:cubicBezTo>
                    <a:pt x="9637" y="2094"/>
                    <a:pt x="9736" y="2079"/>
                    <a:pt x="9846" y="2079"/>
                  </a:cubicBezTo>
                  <a:cubicBezTo>
                    <a:pt x="10774" y="2079"/>
                    <a:pt x="12531" y="3108"/>
                    <a:pt x="12531" y="3108"/>
                  </a:cubicBezTo>
                  <a:lnTo>
                    <a:pt x="15312" y="992"/>
                  </a:lnTo>
                  <a:cubicBezTo>
                    <a:pt x="15312" y="992"/>
                    <a:pt x="13063" y="0"/>
                    <a:pt x="11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2"/>
            <p:cNvSpPr/>
            <p:nvPr/>
          </p:nvSpPr>
          <p:spPr>
            <a:xfrm>
              <a:off x="-3677545" y="10308524"/>
              <a:ext cx="985493" cy="903459"/>
            </a:xfrm>
            <a:custGeom>
              <a:rect b="b" l="l" r="r" t="t"/>
              <a:pathLst>
                <a:path extrusionOk="0" fill="none" h="10101" w="10843">
                  <a:moveTo>
                    <a:pt x="1" y="10100"/>
                  </a:moveTo>
                  <a:cubicBezTo>
                    <a:pt x="112" y="9896"/>
                    <a:pt x="4180" y="3225"/>
                    <a:pt x="10842"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2"/>
            <p:cNvSpPr/>
            <p:nvPr/>
          </p:nvSpPr>
          <p:spPr>
            <a:xfrm>
              <a:off x="-3031421" y="10513437"/>
              <a:ext cx="276407" cy="206206"/>
            </a:xfrm>
            <a:custGeom>
              <a:rect b="b" l="l" r="r" t="t"/>
              <a:pathLst>
                <a:path extrusionOk="0" fill="none" h="2295" w="3132">
                  <a:moveTo>
                    <a:pt x="1" y="0"/>
                  </a:moveTo>
                  <a:cubicBezTo>
                    <a:pt x="1" y="0"/>
                    <a:pt x="2500" y="1109"/>
                    <a:pt x="3131" y="2295"/>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2"/>
            <p:cNvSpPr/>
            <p:nvPr/>
          </p:nvSpPr>
          <p:spPr>
            <a:xfrm>
              <a:off x="-2756816" y="10339117"/>
              <a:ext cx="382094" cy="111450"/>
            </a:xfrm>
            <a:custGeom>
              <a:rect b="b" l="l" r="r" t="t"/>
              <a:pathLst>
                <a:path extrusionOk="0" fill="none" h="1255" w="4402">
                  <a:moveTo>
                    <a:pt x="0" y="0"/>
                  </a:moveTo>
                  <a:cubicBezTo>
                    <a:pt x="0" y="0"/>
                    <a:pt x="3335" y="214"/>
                    <a:pt x="4402" y="125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2"/>
            <p:cNvSpPr/>
            <p:nvPr/>
          </p:nvSpPr>
          <p:spPr>
            <a:xfrm>
              <a:off x="-3269257" y="10710241"/>
              <a:ext cx="178981" cy="200773"/>
            </a:xfrm>
            <a:custGeom>
              <a:rect b="b" l="l" r="r" t="t"/>
              <a:pathLst>
                <a:path extrusionOk="0" fill="none" h="2202" w="1963">
                  <a:moveTo>
                    <a:pt x="1" y="0"/>
                  </a:moveTo>
                  <a:lnTo>
                    <a:pt x="1963" y="220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2"/>
            <p:cNvSpPr/>
            <p:nvPr/>
          </p:nvSpPr>
          <p:spPr>
            <a:xfrm>
              <a:off x="-3728876" y="9783160"/>
              <a:ext cx="860260" cy="1414801"/>
            </a:xfrm>
            <a:custGeom>
              <a:rect b="b" l="l" r="r" t="t"/>
              <a:pathLst>
                <a:path extrusionOk="0" h="15517" w="9435">
                  <a:moveTo>
                    <a:pt x="9435" y="1"/>
                  </a:moveTo>
                  <a:cubicBezTo>
                    <a:pt x="9435" y="1"/>
                    <a:pt x="5340" y="427"/>
                    <a:pt x="4360" y="2116"/>
                  </a:cubicBezTo>
                  <a:cubicBezTo>
                    <a:pt x="1" y="7567"/>
                    <a:pt x="683" y="15517"/>
                    <a:pt x="683" y="15517"/>
                  </a:cubicBezTo>
                  <a:lnTo>
                    <a:pt x="3396" y="11559"/>
                  </a:lnTo>
                  <a:lnTo>
                    <a:pt x="2048" y="11004"/>
                  </a:lnTo>
                  <a:lnTo>
                    <a:pt x="3694" y="11004"/>
                  </a:lnTo>
                  <a:cubicBezTo>
                    <a:pt x="4010" y="10313"/>
                    <a:pt x="5417" y="8283"/>
                    <a:pt x="5417" y="8283"/>
                  </a:cubicBezTo>
                  <a:lnTo>
                    <a:pt x="3805" y="7661"/>
                  </a:lnTo>
                  <a:cubicBezTo>
                    <a:pt x="3979" y="7570"/>
                    <a:pt x="4386" y="7544"/>
                    <a:pt x="4785" y="7544"/>
                  </a:cubicBezTo>
                  <a:cubicBezTo>
                    <a:pt x="5283" y="7544"/>
                    <a:pt x="5767" y="7584"/>
                    <a:pt x="5767" y="7584"/>
                  </a:cubicBezTo>
                  <a:cubicBezTo>
                    <a:pt x="6134" y="6970"/>
                    <a:pt x="7627" y="4308"/>
                    <a:pt x="7627" y="4308"/>
                  </a:cubicBezTo>
                  <a:lnTo>
                    <a:pt x="4999" y="3839"/>
                  </a:lnTo>
                  <a:cubicBezTo>
                    <a:pt x="5482" y="3230"/>
                    <a:pt x="7712" y="3208"/>
                    <a:pt x="8032" y="3208"/>
                  </a:cubicBezTo>
                  <a:cubicBezTo>
                    <a:pt x="8057" y="3208"/>
                    <a:pt x="8070" y="3208"/>
                    <a:pt x="8070" y="3208"/>
                  </a:cubicBezTo>
                  <a:lnTo>
                    <a:pt x="94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2"/>
            <p:cNvSpPr/>
            <p:nvPr/>
          </p:nvSpPr>
          <p:spPr>
            <a:xfrm>
              <a:off x="-3668148" y="9928663"/>
              <a:ext cx="402184" cy="1269283"/>
            </a:xfrm>
            <a:custGeom>
              <a:rect b="b" l="l" r="r" t="t"/>
              <a:pathLst>
                <a:path extrusionOk="0" fill="none" h="14144" w="4411">
                  <a:moveTo>
                    <a:pt x="17" y="14144"/>
                  </a:moveTo>
                  <a:cubicBezTo>
                    <a:pt x="0" y="13913"/>
                    <a:pt x="230" y="6108"/>
                    <a:pt x="441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2"/>
            <p:cNvSpPr/>
            <p:nvPr/>
          </p:nvSpPr>
          <p:spPr>
            <a:xfrm>
              <a:off x="-3462915" y="10247521"/>
              <a:ext cx="352492" cy="65374"/>
            </a:xfrm>
            <a:custGeom>
              <a:rect b="b" l="l" r="r" t="t"/>
              <a:pathLst>
                <a:path extrusionOk="0" fill="none" h="717" w="3866">
                  <a:moveTo>
                    <a:pt x="1" y="282"/>
                  </a:moveTo>
                  <a:cubicBezTo>
                    <a:pt x="1" y="282"/>
                    <a:pt x="2722" y="0"/>
                    <a:pt x="3865"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2"/>
            <p:cNvSpPr/>
            <p:nvPr/>
          </p:nvSpPr>
          <p:spPr>
            <a:xfrm rot="-98">
              <a:off x="-3303029" y="9856280"/>
              <a:ext cx="388538" cy="133852"/>
            </a:xfrm>
            <a:custGeom>
              <a:rect b="b" l="l" r="r" t="t"/>
              <a:pathLst>
                <a:path extrusionOk="0" fill="none" h="1468" w="4436">
                  <a:moveTo>
                    <a:pt x="0" y="1468"/>
                  </a:moveTo>
                  <a:cubicBezTo>
                    <a:pt x="0" y="1468"/>
                    <a:pt x="2994" y="0"/>
                    <a:pt x="4436"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2"/>
            <p:cNvSpPr/>
            <p:nvPr/>
          </p:nvSpPr>
          <p:spPr>
            <a:xfrm>
              <a:off x="-3562388" y="10560164"/>
              <a:ext cx="255935" cy="84795"/>
            </a:xfrm>
            <a:custGeom>
              <a:rect b="b" l="l" r="r" t="t"/>
              <a:pathLst>
                <a:path extrusionOk="0" fill="none" h="930" w="2807">
                  <a:moveTo>
                    <a:pt x="0" y="0"/>
                  </a:moveTo>
                  <a:lnTo>
                    <a:pt x="2807"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2"/>
            <p:cNvSpPr/>
            <p:nvPr/>
          </p:nvSpPr>
          <p:spPr>
            <a:xfrm>
              <a:off x="-4442787" y="9783160"/>
              <a:ext cx="859439" cy="1414801"/>
            </a:xfrm>
            <a:custGeom>
              <a:rect b="b" l="l" r="r" t="t"/>
              <a:pathLst>
                <a:path extrusionOk="0" h="15517" w="9426">
                  <a:moveTo>
                    <a:pt x="0" y="1"/>
                  </a:moveTo>
                  <a:lnTo>
                    <a:pt x="1365" y="3208"/>
                  </a:lnTo>
                  <a:cubicBezTo>
                    <a:pt x="1365" y="3208"/>
                    <a:pt x="1378" y="3208"/>
                    <a:pt x="1403" y="3208"/>
                  </a:cubicBezTo>
                  <a:cubicBezTo>
                    <a:pt x="1722" y="3208"/>
                    <a:pt x="3945" y="3230"/>
                    <a:pt x="4436" y="3839"/>
                  </a:cubicBezTo>
                  <a:lnTo>
                    <a:pt x="1800" y="4308"/>
                  </a:lnTo>
                  <a:cubicBezTo>
                    <a:pt x="1800" y="4308"/>
                    <a:pt x="3293" y="6970"/>
                    <a:pt x="3668" y="7584"/>
                  </a:cubicBezTo>
                  <a:cubicBezTo>
                    <a:pt x="3668" y="7584"/>
                    <a:pt x="4152" y="7544"/>
                    <a:pt x="4649" y="7544"/>
                  </a:cubicBezTo>
                  <a:cubicBezTo>
                    <a:pt x="5046" y="7544"/>
                    <a:pt x="5451" y="7570"/>
                    <a:pt x="5621" y="7661"/>
                  </a:cubicBezTo>
                  <a:lnTo>
                    <a:pt x="4009" y="8283"/>
                  </a:lnTo>
                  <a:cubicBezTo>
                    <a:pt x="4009" y="8283"/>
                    <a:pt x="5425" y="10313"/>
                    <a:pt x="5741" y="11004"/>
                  </a:cubicBezTo>
                  <a:lnTo>
                    <a:pt x="7379" y="11004"/>
                  </a:lnTo>
                  <a:lnTo>
                    <a:pt x="6039" y="11559"/>
                  </a:lnTo>
                  <a:lnTo>
                    <a:pt x="8752" y="15517"/>
                  </a:lnTo>
                  <a:cubicBezTo>
                    <a:pt x="8752" y="15517"/>
                    <a:pt x="9426" y="7567"/>
                    <a:pt x="5075" y="2116"/>
                  </a:cubicBezTo>
                  <a:cubicBezTo>
                    <a:pt x="4095" y="427"/>
                    <a:pt x="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2"/>
            <p:cNvSpPr/>
            <p:nvPr/>
          </p:nvSpPr>
          <p:spPr>
            <a:xfrm>
              <a:off x="-4025195" y="9944299"/>
              <a:ext cx="381201" cy="1253689"/>
            </a:xfrm>
            <a:custGeom>
              <a:rect b="b" l="l" r="r" t="t"/>
              <a:pathLst>
                <a:path extrusionOk="0" fill="none" h="14144" w="4403">
                  <a:moveTo>
                    <a:pt x="4394" y="14144"/>
                  </a:moveTo>
                  <a:cubicBezTo>
                    <a:pt x="4402" y="13913"/>
                    <a:pt x="4181" y="610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2"/>
            <p:cNvSpPr/>
            <p:nvPr/>
          </p:nvSpPr>
          <p:spPr>
            <a:xfrm>
              <a:off x="-4200987" y="10247521"/>
              <a:ext cx="351672" cy="65374"/>
            </a:xfrm>
            <a:custGeom>
              <a:rect b="b" l="l" r="r" t="t"/>
              <a:pathLst>
                <a:path extrusionOk="0" fill="none" h="717" w="3857">
                  <a:moveTo>
                    <a:pt x="3857" y="282"/>
                  </a:moveTo>
                  <a:cubicBezTo>
                    <a:pt x="3857" y="282"/>
                    <a:pt x="1135" y="0"/>
                    <a:pt x="1"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2"/>
            <p:cNvSpPr/>
            <p:nvPr/>
          </p:nvSpPr>
          <p:spPr>
            <a:xfrm>
              <a:off x="-4397746" y="9856283"/>
              <a:ext cx="405284" cy="133849"/>
            </a:xfrm>
            <a:custGeom>
              <a:rect b="b" l="l" r="r" t="t"/>
              <a:pathLst>
                <a:path extrusionOk="0" fill="none" h="1468" w="4445">
                  <a:moveTo>
                    <a:pt x="4445" y="1468"/>
                  </a:moveTo>
                  <a:cubicBezTo>
                    <a:pt x="4445" y="1468"/>
                    <a:pt x="1451" y="0"/>
                    <a:pt x="1"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2"/>
            <p:cNvSpPr/>
            <p:nvPr/>
          </p:nvSpPr>
          <p:spPr>
            <a:xfrm>
              <a:off x="-4004958" y="10560164"/>
              <a:ext cx="255206" cy="84795"/>
            </a:xfrm>
            <a:custGeom>
              <a:rect b="b" l="l" r="r" t="t"/>
              <a:pathLst>
                <a:path extrusionOk="0" fill="none" h="930" w="2799">
                  <a:moveTo>
                    <a:pt x="2798" y="0"/>
                  </a:moveTo>
                  <a:lnTo>
                    <a:pt x="1"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2"/>
            <p:cNvSpPr/>
            <p:nvPr/>
          </p:nvSpPr>
          <p:spPr>
            <a:xfrm>
              <a:off x="-5085215" y="10335962"/>
              <a:ext cx="1436593" cy="869013"/>
            </a:xfrm>
            <a:custGeom>
              <a:rect b="b" l="l" r="r" t="t"/>
              <a:pathLst>
                <a:path extrusionOk="0" h="9531" w="15756">
                  <a:moveTo>
                    <a:pt x="4231" y="1"/>
                  </a:moveTo>
                  <a:cubicBezTo>
                    <a:pt x="2393" y="1"/>
                    <a:pt x="0" y="1205"/>
                    <a:pt x="0" y="1205"/>
                  </a:cubicBezTo>
                  <a:lnTo>
                    <a:pt x="2892" y="3167"/>
                  </a:lnTo>
                  <a:cubicBezTo>
                    <a:pt x="2892" y="3167"/>
                    <a:pt x="4665" y="1999"/>
                    <a:pt x="5576" y="1999"/>
                  </a:cubicBezTo>
                  <a:cubicBezTo>
                    <a:pt x="5662" y="1999"/>
                    <a:pt x="5741" y="2010"/>
                    <a:pt x="5809" y="2033"/>
                  </a:cubicBezTo>
                  <a:lnTo>
                    <a:pt x="3856" y="3850"/>
                  </a:lnTo>
                  <a:cubicBezTo>
                    <a:pt x="3856" y="3850"/>
                    <a:pt x="6543" y="5274"/>
                    <a:pt x="7191" y="5598"/>
                  </a:cubicBezTo>
                  <a:cubicBezTo>
                    <a:pt x="7191" y="5598"/>
                    <a:pt x="8445" y="4643"/>
                    <a:pt x="8880" y="4600"/>
                  </a:cubicBezTo>
                  <a:lnTo>
                    <a:pt x="8880" y="4600"/>
                  </a:lnTo>
                  <a:lnTo>
                    <a:pt x="7865" y="5999"/>
                  </a:lnTo>
                  <a:cubicBezTo>
                    <a:pt x="7865" y="5999"/>
                    <a:pt x="10143" y="6946"/>
                    <a:pt x="10782" y="7355"/>
                  </a:cubicBezTo>
                  <a:lnTo>
                    <a:pt x="12164" y="6468"/>
                  </a:lnTo>
                  <a:lnTo>
                    <a:pt x="11337" y="7662"/>
                  </a:lnTo>
                  <a:lnTo>
                    <a:pt x="15755" y="9531"/>
                  </a:lnTo>
                  <a:cubicBezTo>
                    <a:pt x="15755" y="9531"/>
                    <a:pt x="12028" y="2476"/>
                    <a:pt x="5417" y="241"/>
                  </a:cubicBezTo>
                  <a:cubicBezTo>
                    <a:pt x="5080" y="70"/>
                    <a:pt x="4672" y="1"/>
                    <a:pt x="42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2"/>
            <p:cNvSpPr/>
            <p:nvPr/>
          </p:nvSpPr>
          <p:spPr>
            <a:xfrm>
              <a:off x="-4655408" y="10350371"/>
              <a:ext cx="1006759" cy="854608"/>
            </a:xfrm>
            <a:custGeom>
              <a:rect b="b" l="l" r="r" t="t"/>
              <a:pathLst>
                <a:path extrusionOk="0" fill="none" h="9529" w="11346">
                  <a:moveTo>
                    <a:pt x="11345" y="9529"/>
                  </a:moveTo>
                  <a:cubicBezTo>
                    <a:pt x="11234" y="9324"/>
                    <a:pt x="6824" y="287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2"/>
            <p:cNvSpPr/>
            <p:nvPr/>
          </p:nvSpPr>
          <p:spPr>
            <a:xfrm>
              <a:off x="-4595234" y="10537553"/>
              <a:ext cx="274627" cy="224114"/>
            </a:xfrm>
            <a:custGeom>
              <a:rect b="b" l="l" r="r" t="t"/>
              <a:pathLst>
                <a:path extrusionOk="0" fill="none" h="2458" w="3012">
                  <a:moveTo>
                    <a:pt x="3011" y="1"/>
                  </a:moveTo>
                  <a:cubicBezTo>
                    <a:pt x="3011" y="1"/>
                    <a:pt x="572" y="1238"/>
                    <a:pt x="0" y="245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2"/>
            <p:cNvSpPr/>
            <p:nvPr/>
          </p:nvSpPr>
          <p:spPr>
            <a:xfrm>
              <a:off x="-4988842" y="10377356"/>
              <a:ext cx="395254" cy="134669"/>
            </a:xfrm>
            <a:custGeom>
              <a:rect b="b" l="l" r="r" t="t"/>
              <a:pathLst>
                <a:path extrusionOk="0" fill="none" h="1477" w="4335">
                  <a:moveTo>
                    <a:pt x="4334" y="1"/>
                  </a:moveTo>
                  <a:cubicBezTo>
                    <a:pt x="4334" y="1"/>
                    <a:pt x="1016" y="384"/>
                    <a:pt x="1" y="14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2"/>
            <p:cNvSpPr/>
            <p:nvPr/>
          </p:nvSpPr>
          <p:spPr>
            <a:xfrm>
              <a:off x="-4250679" y="10725011"/>
              <a:ext cx="168861" cy="209344"/>
            </a:xfrm>
            <a:custGeom>
              <a:rect b="b" l="l" r="r" t="t"/>
              <a:pathLst>
                <a:path extrusionOk="0" fill="none" h="2296" w="1852">
                  <a:moveTo>
                    <a:pt x="1851" y="0"/>
                  </a:moveTo>
                  <a:lnTo>
                    <a:pt x="0" y="2295"/>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7_1_1_1">
    <p:spTree>
      <p:nvGrpSpPr>
        <p:cNvPr id="1358" name="Shape 1358"/>
        <p:cNvGrpSpPr/>
        <p:nvPr/>
      </p:nvGrpSpPr>
      <p:grpSpPr>
        <a:xfrm>
          <a:off x="0" y="0"/>
          <a:ext cx="0" cy="0"/>
          <a:chOff x="0" y="0"/>
          <a:chExt cx="0" cy="0"/>
        </a:xfrm>
      </p:grpSpPr>
      <p:grpSp>
        <p:nvGrpSpPr>
          <p:cNvPr id="1359" name="Google Shape;1359;p43"/>
          <p:cNvGrpSpPr/>
          <p:nvPr/>
        </p:nvGrpSpPr>
        <p:grpSpPr>
          <a:xfrm rot="-828250">
            <a:off x="-1199858" y="-776259"/>
            <a:ext cx="9465731" cy="1588721"/>
            <a:chOff x="-171969" y="-204825"/>
            <a:chExt cx="9465896" cy="1588748"/>
          </a:xfrm>
        </p:grpSpPr>
        <p:sp>
          <p:nvSpPr>
            <p:cNvPr id="1360" name="Google Shape;1360;p43"/>
            <p:cNvSpPr/>
            <p:nvPr/>
          </p:nvSpPr>
          <p:spPr>
            <a:xfrm flipH="1">
              <a:off x="-171969" y="-204825"/>
              <a:ext cx="9465896" cy="1588748"/>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3"/>
            <p:cNvSpPr/>
            <p:nvPr/>
          </p:nvSpPr>
          <p:spPr>
            <a:xfrm>
              <a:off x="5796850" y="1100500"/>
              <a:ext cx="151250" cy="98000"/>
            </a:xfrm>
            <a:custGeom>
              <a:rect b="b" l="l" r="r" t="t"/>
              <a:pathLst>
                <a:path extrusionOk="0" h="3920" w="6050">
                  <a:moveTo>
                    <a:pt x="317" y="1275"/>
                  </a:moveTo>
                  <a:lnTo>
                    <a:pt x="5193" y="0"/>
                  </a:lnTo>
                  <a:lnTo>
                    <a:pt x="6050" y="3336"/>
                  </a:lnTo>
                  <a:lnTo>
                    <a:pt x="3026" y="3920"/>
                  </a:lnTo>
                  <a:lnTo>
                    <a:pt x="0" y="1535"/>
                  </a:lnTo>
                  <a:lnTo>
                    <a:pt x="901" y="1463"/>
                  </a:lnTo>
                </a:path>
              </a:pathLst>
            </a:custGeom>
            <a:solidFill>
              <a:schemeClr val="lt2"/>
            </a:solidFill>
            <a:ln>
              <a:noFill/>
            </a:ln>
          </p:spPr>
        </p:sp>
      </p:grpSp>
      <p:sp>
        <p:nvSpPr>
          <p:cNvPr id="1362" name="Google Shape;1362;p43"/>
          <p:cNvSpPr/>
          <p:nvPr/>
        </p:nvSpPr>
        <p:spPr>
          <a:xfrm>
            <a:off x="22175" y="3284375"/>
            <a:ext cx="9324144" cy="1965834"/>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3"/>
          <p:cNvSpPr/>
          <p:nvPr/>
        </p:nvSpPr>
        <p:spPr>
          <a:xfrm>
            <a:off x="-71840" y="3942976"/>
            <a:ext cx="9324144" cy="1368248"/>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3"/>
          <p:cNvSpPr txBox="1"/>
          <p:nvPr>
            <p:ph type="title"/>
          </p:nvPr>
        </p:nvSpPr>
        <p:spPr>
          <a:xfrm>
            <a:off x="3875399" y="2231375"/>
            <a:ext cx="4022100" cy="683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5" name="Google Shape;1365;p43"/>
          <p:cNvSpPr txBox="1"/>
          <p:nvPr>
            <p:ph hasCustomPrompt="1" idx="2" type="title"/>
          </p:nvPr>
        </p:nvSpPr>
        <p:spPr>
          <a:xfrm>
            <a:off x="3875400" y="310900"/>
            <a:ext cx="4022100" cy="180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3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6" name="Google Shape;1366;p43"/>
          <p:cNvSpPr txBox="1"/>
          <p:nvPr>
            <p:ph idx="1" type="subTitle"/>
          </p:nvPr>
        </p:nvSpPr>
        <p:spPr>
          <a:xfrm>
            <a:off x="3875404" y="2962650"/>
            <a:ext cx="4022100" cy="34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7_1_1_1_1">
    <p:spTree>
      <p:nvGrpSpPr>
        <p:cNvPr id="1367" name="Shape 1367"/>
        <p:cNvGrpSpPr/>
        <p:nvPr/>
      </p:nvGrpSpPr>
      <p:grpSpPr>
        <a:xfrm>
          <a:off x="0" y="0"/>
          <a:ext cx="0" cy="0"/>
          <a:chOff x="0" y="0"/>
          <a:chExt cx="0" cy="0"/>
        </a:xfrm>
      </p:grpSpPr>
      <p:sp>
        <p:nvSpPr>
          <p:cNvPr id="1368" name="Google Shape;1368;p44"/>
          <p:cNvSpPr/>
          <p:nvPr/>
        </p:nvSpPr>
        <p:spPr>
          <a:xfrm flipH="1">
            <a:off x="6924190" y="-366552"/>
            <a:ext cx="3497707" cy="4031209"/>
          </a:xfrm>
          <a:custGeom>
            <a:rect b="b" l="l" r="r" t="t"/>
            <a:pathLst>
              <a:path extrusionOk="0" h="23408" w="20311">
                <a:moveTo>
                  <a:pt x="12233" y="7268"/>
                </a:moveTo>
                <a:lnTo>
                  <a:pt x="12233" y="7268"/>
                </a:lnTo>
                <a:cubicBezTo>
                  <a:pt x="12139" y="7371"/>
                  <a:pt x="12054" y="7482"/>
                  <a:pt x="11968" y="7592"/>
                </a:cubicBezTo>
                <a:lnTo>
                  <a:pt x="11184" y="7277"/>
                </a:lnTo>
                <a:lnTo>
                  <a:pt x="12233" y="7268"/>
                </a:lnTo>
                <a:close/>
                <a:moveTo>
                  <a:pt x="4658" y="1"/>
                </a:moveTo>
                <a:lnTo>
                  <a:pt x="5562" y="2125"/>
                </a:lnTo>
                <a:cubicBezTo>
                  <a:pt x="5562" y="2125"/>
                  <a:pt x="5572" y="2125"/>
                  <a:pt x="5589" y="2125"/>
                </a:cubicBezTo>
                <a:cubicBezTo>
                  <a:pt x="5804" y="2125"/>
                  <a:pt x="7268" y="2139"/>
                  <a:pt x="7584" y="2534"/>
                </a:cubicBezTo>
                <a:lnTo>
                  <a:pt x="5852" y="2850"/>
                </a:lnTo>
                <a:cubicBezTo>
                  <a:pt x="5852" y="2850"/>
                  <a:pt x="6833" y="4598"/>
                  <a:pt x="7081" y="5008"/>
                </a:cubicBezTo>
                <a:cubicBezTo>
                  <a:pt x="7081" y="5008"/>
                  <a:pt x="7402" y="4982"/>
                  <a:pt x="7730" y="4982"/>
                </a:cubicBezTo>
                <a:cubicBezTo>
                  <a:pt x="7992" y="4982"/>
                  <a:pt x="8259" y="4998"/>
                  <a:pt x="8369" y="5059"/>
                </a:cubicBezTo>
                <a:lnTo>
                  <a:pt x="7303" y="5477"/>
                </a:lnTo>
                <a:cubicBezTo>
                  <a:pt x="7303" y="5477"/>
                  <a:pt x="8232" y="6808"/>
                  <a:pt x="8446" y="7268"/>
                </a:cubicBezTo>
                <a:lnTo>
                  <a:pt x="9529" y="7268"/>
                </a:lnTo>
                <a:lnTo>
                  <a:pt x="8642" y="7635"/>
                </a:lnTo>
                <a:lnTo>
                  <a:pt x="9486" y="8863"/>
                </a:lnTo>
                <a:cubicBezTo>
                  <a:pt x="8403" y="7371"/>
                  <a:pt x="6381" y="5110"/>
                  <a:pt x="3583" y="4163"/>
                </a:cubicBezTo>
                <a:cubicBezTo>
                  <a:pt x="3361" y="4050"/>
                  <a:pt x="3090" y="4004"/>
                  <a:pt x="2799" y="4004"/>
                </a:cubicBezTo>
                <a:cubicBezTo>
                  <a:pt x="1583" y="4004"/>
                  <a:pt x="1" y="4803"/>
                  <a:pt x="1" y="4803"/>
                </a:cubicBezTo>
                <a:lnTo>
                  <a:pt x="1912" y="6100"/>
                </a:lnTo>
                <a:cubicBezTo>
                  <a:pt x="1912" y="6100"/>
                  <a:pt x="3081" y="5335"/>
                  <a:pt x="3682" y="5335"/>
                </a:cubicBezTo>
                <a:cubicBezTo>
                  <a:pt x="3740" y="5335"/>
                  <a:pt x="3793" y="5342"/>
                  <a:pt x="3839" y="5358"/>
                </a:cubicBezTo>
                <a:lnTo>
                  <a:pt x="2543" y="6552"/>
                </a:lnTo>
                <a:cubicBezTo>
                  <a:pt x="2543" y="6552"/>
                  <a:pt x="4326" y="7499"/>
                  <a:pt x="4752" y="7712"/>
                </a:cubicBezTo>
                <a:cubicBezTo>
                  <a:pt x="4752" y="7712"/>
                  <a:pt x="5579" y="7081"/>
                  <a:pt x="5869" y="7055"/>
                </a:cubicBezTo>
                <a:lnTo>
                  <a:pt x="5869" y="7055"/>
                </a:lnTo>
                <a:lnTo>
                  <a:pt x="5196" y="7976"/>
                </a:lnTo>
                <a:cubicBezTo>
                  <a:pt x="5196" y="7976"/>
                  <a:pt x="6705" y="8599"/>
                  <a:pt x="7123" y="8863"/>
                </a:cubicBezTo>
                <a:lnTo>
                  <a:pt x="8036" y="8283"/>
                </a:lnTo>
                <a:lnTo>
                  <a:pt x="8036" y="8283"/>
                </a:lnTo>
                <a:lnTo>
                  <a:pt x="7490" y="9068"/>
                </a:lnTo>
                <a:lnTo>
                  <a:pt x="8949" y="9682"/>
                </a:lnTo>
                <a:lnTo>
                  <a:pt x="8949" y="14348"/>
                </a:lnTo>
                <a:cubicBezTo>
                  <a:pt x="8949" y="15560"/>
                  <a:pt x="9665" y="16600"/>
                  <a:pt x="9665" y="16600"/>
                </a:cubicBezTo>
                <a:lnTo>
                  <a:pt x="9665" y="23407"/>
                </a:lnTo>
                <a:lnTo>
                  <a:pt x="10697" y="23407"/>
                </a:lnTo>
                <a:lnTo>
                  <a:pt x="10697" y="16498"/>
                </a:lnTo>
                <a:cubicBezTo>
                  <a:pt x="11141" y="15952"/>
                  <a:pt x="11448" y="15312"/>
                  <a:pt x="11602" y="14638"/>
                </a:cubicBezTo>
                <a:cubicBezTo>
                  <a:pt x="11815" y="13555"/>
                  <a:pt x="11371" y="9785"/>
                  <a:pt x="11371" y="9785"/>
                </a:cubicBezTo>
                <a:lnTo>
                  <a:pt x="13052" y="8974"/>
                </a:lnTo>
                <a:lnTo>
                  <a:pt x="12463" y="8215"/>
                </a:lnTo>
                <a:lnTo>
                  <a:pt x="12463" y="8215"/>
                </a:lnTo>
                <a:lnTo>
                  <a:pt x="13410" y="8744"/>
                </a:lnTo>
                <a:cubicBezTo>
                  <a:pt x="13811" y="8454"/>
                  <a:pt x="15287" y="7755"/>
                  <a:pt x="15287" y="7755"/>
                </a:cubicBezTo>
                <a:lnTo>
                  <a:pt x="14570" y="6867"/>
                </a:lnTo>
                <a:lnTo>
                  <a:pt x="14570" y="6867"/>
                </a:lnTo>
                <a:cubicBezTo>
                  <a:pt x="14860" y="6876"/>
                  <a:pt x="15713" y="7465"/>
                  <a:pt x="15713" y="7465"/>
                </a:cubicBezTo>
                <a:cubicBezTo>
                  <a:pt x="16131" y="7234"/>
                  <a:pt x="17863" y="6202"/>
                  <a:pt x="17863" y="6202"/>
                </a:cubicBezTo>
                <a:lnTo>
                  <a:pt x="16506" y="5068"/>
                </a:lnTo>
                <a:cubicBezTo>
                  <a:pt x="16560" y="5047"/>
                  <a:pt x="16623" y="5038"/>
                  <a:pt x="16694" y="5038"/>
                </a:cubicBezTo>
                <a:cubicBezTo>
                  <a:pt x="17304" y="5038"/>
                  <a:pt x="18468" y="5716"/>
                  <a:pt x="18468" y="5716"/>
                </a:cubicBezTo>
                <a:lnTo>
                  <a:pt x="20311" y="4325"/>
                </a:lnTo>
                <a:cubicBezTo>
                  <a:pt x="20311" y="4325"/>
                  <a:pt x="18825" y="3669"/>
                  <a:pt x="17633" y="3669"/>
                </a:cubicBezTo>
                <a:cubicBezTo>
                  <a:pt x="17282" y="3669"/>
                  <a:pt x="16957" y="3726"/>
                  <a:pt x="16703" y="3873"/>
                </a:cubicBezTo>
                <a:cubicBezTo>
                  <a:pt x="14852" y="4607"/>
                  <a:pt x="13376" y="5921"/>
                  <a:pt x="12310" y="7183"/>
                </a:cubicBezTo>
                <a:cubicBezTo>
                  <a:pt x="12583" y="6663"/>
                  <a:pt x="13401" y="5477"/>
                  <a:pt x="13401" y="5477"/>
                </a:cubicBezTo>
                <a:lnTo>
                  <a:pt x="12335" y="5059"/>
                </a:lnTo>
                <a:cubicBezTo>
                  <a:pt x="12449" y="4998"/>
                  <a:pt x="12718" y="4982"/>
                  <a:pt x="12981" y="4982"/>
                </a:cubicBezTo>
                <a:cubicBezTo>
                  <a:pt x="13311" y="4982"/>
                  <a:pt x="13632" y="5008"/>
                  <a:pt x="13632" y="5008"/>
                </a:cubicBezTo>
                <a:cubicBezTo>
                  <a:pt x="13871" y="4598"/>
                  <a:pt x="14860" y="2850"/>
                  <a:pt x="14860" y="2850"/>
                </a:cubicBezTo>
                <a:lnTo>
                  <a:pt x="13120" y="2534"/>
                </a:lnTo>
                <a:cubicBezTo>
                  <a:pt x="13444" y="2139"/>
                  <a:pt x="14909" y="2125"/>
                  <a:pt x="15124" y="2125"/>
                </a:cubicBezTo>
                <a:cubicBezTo>
                  <a:pt x="15141" y="2125"/>
                  <a:pt x="15150" y="2125"/>
                  <a:pt x="15150" y="2125"/>
                </a:cubicBezTo>
                <a:lnTo>
                  <a:pt x="16054" y="1"/>
                </a:lnTo>
                <a:lnTo>
                  <a:pt x="16054" y="1"/>
                </a:lnTo>
                <a:cubicBezTo>
                  <a:pt x="16054" y="1"/>
                  <a:pt x="13350" y="282"/>
                  <a:pt x="12702" y="1400"/>
                </a:cubicBezTo>
                <a:cubicBezTo>
                  <a:pt x="11141" y="3362"/>
                  <a:pt x="10552" y="5801"/>
                  <a:pt x="10356" y="7627"/>
                </a:cubicBezTo>
                <a:cubicBezTo>
                  <a:pt x="10152" y="5801"/>
                  <a:pt x="9572" y="3362"/>
                  <a:pt x="8011" y="1400"/>
                </a:cubicBezTo>
                <a:cubicBezTo>
                  <a:pt x="7362" y="282"/>
                  <a:pt x="4658" y="1"/>
                  <a:pt x="46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4"/>
          <p:cNvSpPr/>
          <p:nvPr/>
        </p:nvSpPr>
        <p:spPr>
          <a:xfrm rot="10800000">
            <a:off x="-321675" y="2343140"/>
            <a:ext cx="10303800" cy="3095635"/>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4"/>
          <p:cNvSpPr/>
          <p:nvPr/>
        </p:nvSpPr>
        <p:spPr>
          <a:xfrm>
            <a:off x="-123575" y="3409949"/>
            <a:ext cx="10105766" cy="2023871"/>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4"/>
          <p:cNvSpPr txBox="1"/>
          <p:nvPr>
            <p:ph type="title"/>
          </p:nvPr>
        </p:nvSpPr>
        <p:spPr>
          <a:xfrm>
            <a:off x="894074" y="1002650"/>
            <a:ext cx="4022100" cy="683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72" name="Google Shape;1372;p44"/>
          <p:cNvSpPr txBox="1"/>
          <p:nvPr>
            <p:ph hasCustomPrompt="1" idx="2" type="title"/>
          </p:nvPr>
        </p:nvSpPr>
        <p:spPr>
          <a:xfrm>
            <a:off x="5056500" y="358525"/>
            <a:ext cx="2661000" cy="18024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3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73" name="Google Shape;1373;p44"/>
          <p:cNvSpPr txBox="1"/>
          <p:nvPr>
            <p:ph idx="1" type="subTitle"/>
          </p:nvPr>
        </p:nvSpPr>
        <p:spPr>
          <a:xfrm>
            <a:off x="894079" y="1733925"/>
            <a:ext cx="4022100" cy="34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74" name="Google Shape;1374;p44"/>
          <p:cNvSpPr/>
          <p:nvPr/>
        </p:nvSpPr>
        <p:spPr>
          <a:xfrm rot="-540535">
            <a:off x="-128253" y="3724109"/>
            <a:ext cx="2075036" cy="1804999"/>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5" name="Google Shape;1375;p44"/>
          <p:cNvGrpSpPr/>
          <p:nvPr/>
        </p:nvGrpSpPr>
        <p:grpSpPr>
          <a:xfrm flipH="1" rot="3337067">
            <a:off x="-185245" y="2443584"/>
            <a:ext cx="1580637" cy="2303544"/>
            <a:chOff x="4572000" y="5120400"/>
            <a:chExt cx="1490156" cy="2171565"/>
          </a:xfrm>
        </p:grpSpPr>
        <p:sp>
          <p:nvSpPr>
            <p:cNvPr id="1376" name="Google Shape;1376;p44"/>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4"/>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4"/>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4"/>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4"/>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4"/>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4"/>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4"/>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4"/>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4"/>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4"/>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4"/>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4"/>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4"/>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4"/>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4"/>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4"/>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CUSTOM_7_1_1_1_1_1">
    <p:spTree>
      <p:nvGrpSpPr>
        <p:cNvPr id="1393" name="Shape 1393"/>
        <p:cNvGrpSpPr/>
        <p:nvPr/>
      </p:nvGrpSpPr>
      <p:grpSpPr>
        <a:xfrm>
          <a:off x="0" y="0"/>
          <a:ext cx="0" cy="0"/>
          <a:chOff x="0" y="0"/>
          <a:chExt cx="0" cy="0"/>
        </a:xfrm>
      </p:grpSpPr>
      <p:sp>
        <p:nvSpPr>
          <p:cNvPr id="1394" name="Google Shape;1394;p45"/>
          <p:cNvSpPr txBox="1"/>
          <p:nvPr>
            <p:ph type="title"/>
          </p:nvPr>
        </p:nvSpPr>
        <p:spPr>
          <a:xfrm>
            <a:off x="4140725" y="3141450"/>
            <a:ext cx="4022100" cy="683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4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395" name="Google Shape;1395;p45"/>
          <p:cNvSpPr txBox="1"/>
          <p:nvPr>
            <p:ph hasCustomPrompt="1" idx="2" type="title"/>
          </p:nvPr>
        </p:nvSpPr>
        <p:spPr>
          <a:xfrm>
            <a:off x="1245125" y="2495425"/>
            <a:ext cx="2658300" cy="1802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3000">
                <a:solidFill>
                  <a:schemeClr val="accent4"/>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396" name="Google Shape;1396;p45"/>
          <p:cNvSpPr txBox="1"/>
          <p:nvPr>
            <p:ph idx="1" type="subTitle"/>
          </p:nvPr>
        </p:nvSpPr>
        <p:spPr>
          <a:xfrm>
            <a:off x="4140725" y="3872725"/>
            <a:ext cx="4022100" cy="34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1397" name="Google Shape;1397;p45"/>
          <p:cNvGrpSpPr/>
          <p:nvPr/>
        </p:nvGrpSpPr>
        <p:grpSpPr>
          <a:xfrm>
            <a:off x="713141" y="1061271"/>
            <a:ext cx="7717715" cy="1756298"/>
            <a:chOff x="4161300" y="1116725"/>
            <a:chExt cx="1551050" cy="352975"/>
          </a:xfrm>
        </p:grpSpPr>
        <p:sp>
          <p:nvSpPr>
            <p:cNvPr id="1398" name="Google Shape;1398;p45"/>
            <p:cNvSpPr/>
            <p:nvPr/>
          </p:nvSpPr>
          <p:spPr>
            <a:xfrm>
              <a:off x="4161300" y="1120025"/>
              <a:ext cx="1551050" cy="305350"/>
            </a:xfrm>
            <a:custGeom>
              <a:rect b="b" l="l" r="r" t="t"/>
              <a:pathLst>
                <a:path extrusionOk="0" fill="none" h="12214" w="62042">
                  <a:moveTo>
                    <a:pt x="62042" y="6496"/>
                  </a:moveTo>
                  <a:cubicBezTo>
                    <a:pt x="59788" y="8104"/>
                    <a:pt x="56839" y="8352"/>
                    <a:pt x="54336" y="7159"/>
                  </a:cubicBezTo>
                  <a:cubicBezTo>
                    <a:pt x="51867" y="5883"/>
                    <a:pt x="50277" y="3381"/>
                    <a:pt x="50194" y="614"/>
                  </a:cubicBezTo>
                  <a:cubicBezTo>
                    <a:pt x="48155" y="5154"/>
                    <a:pt x="43300" y="8253"/>
                    <a:pt x="38345" y="8203"/>
                  </a:cubicBezTo>
                  <a:cubicBezTo>
                    <a:pt x="33374" y="8154"/>
                    <a:pt x="28585" y="4939"/>
                    <a:pt x="26663" y="365"/>
                  </a:cubicBezTo>
                  <a:cubicBezTo>
                    <a:pt x="24873" y="3746"/>
                    <a:pt x="22620" y="6994"/>
                    <a:pt x="19471" y="9148"/>
                  </a:cubicBezTo>
                  <a:cubicBezTo>
                    <a:pt x="16323" y="11285"/>
                    <a:pt x="12130" y="12213"/>
                    <a:pt x="8601" y="10772"/>
                  </a:cubicBezTo>
                  <a:cubicBezTo>
                    <a:pt x="6413" y="9877"/>
                    <a:pt x="4640" y="8187"/>
                    <a:pt x="3281" y="6248"/>
                  </a:cubicBezTo>
                  <a:cubicBezTo>
                    <a:pt x="1939" y="4326"/>
                    <a:pt x="978" y="2155"/>
                    <a:pt x="0" y="1"/>
                  </a:cubicBezTo>
                </a:path>
              </a:pathLst>
            </a:custGeom>
            <a:solidFill>
              <a:schemeClr val="lt2"/>
            </a:solidFill>
            <a:ln cap="rnd"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5"/>
            <p:cNvSpPr/>
            <p:nvPr/>
          </p:nvSpPr>
          <p:spPr>
            <a:xfrm>
              <a:off x="4232550" y="1268750"/>
              <a:ext cx="38975" cy="104425"/>
            </a:xfrm>
            <a:custGeom>
              <a:rect b="b" l="l" r="r" t="t"/>
              <a:pathLst>
                <a:path extrusionOk="0" h="4177" w="1559">
                  <a:moveTo>
                    <a:pt x="116" y="1"/>
                  </a:moveTo>
                  <a:cubicBezTo>
                    <a:pt x="0" y="962"/>
                    <a:pt x="166" y="2039"/>
                    <a:pt x="199" y="3000"/>
                  </a:cubicBezTo>
                  <a:cubicBezTo>
                    <a:pt x="183" y="3249"/>
                    <a:pt x="216" y="3497"/>
                    <a:pt x="315" y="3746"/>
                  </a:cubicBezTo>
                  <a:cubicBezTo>
                    <a:pt x="398" y="3994"/>
                    <a:pt x="630" y="4160"/>
                    <a:pt x="895" y="4177"/>
                  </a:cubicBezTo>
                  <a:cubicBezTo>
                    <a:pt x="1144" y="4160"/>
                    <a:pt x="1359" y="3994"/>
                    <a:pt x="1442" y="3762"/>
                  </a:cubicBezTo>
                  <a:cubicBezTo>
                    <a:pt x="1542" y="3530"/>
                    <a:pt x="1558" y="3282"/>
                    <a:pt x="1525" y="3033"/>
                  </a:cubicBezTo>
                  <a:cubicBezTo>
                    <a:pt x="1492" y="2453"/>
                    <a:pt x="1343" y="1890"/>
                    <a:pt x="1111" y="1376"/>
                  </a:cubicBezTo>
                  <a:cubicBezTo>
                    <a:pt x="978" y="1078"/>
                    <a:pt x="464" y="1"/>
                    <a:pt x="1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5"/>
            <p:cNvSpPr/>
            <p:nvPr/>
          </p:nvSpPr>
          <p:spPr>
            <a:xfrm>
              <a:off x="4314525" y="1365650"/>
              <a:ext cx="51450" cy="83175"/>
            </a:xfrm>
            <a:custGeom>
              <a:rect b="b" l="l" r="r" t="t"/>
              <a:pathLst>
                <a:path extrusionOk="0" h="3327" w="2058">
                  <a:moveTo>
                    <a:pt x="363" y="0"/>
                  </a:moveTo>
                  <a:cubicBezTo>
                    <a:pt x="1" y="0"/>
                    <a:pt x="244" y="680"/>
                    <a:pt x="317" y="930"/>
                  </a:cubicBezTo>
                  <a:cubicBezTo>
                    <a:pt x="450" y="1510"/>
                    <a:pt x="649" y="2074"/>
                    <a:pt x="864" y="2620"/>
                  </a:cubicBezTo>
                  <a:cubicBezTo>
                    <a:pt x="930" y="2836"/>
                    <a:pt x="1046" y="3018"/>
                    <a:pt x="1196" y="3167"/>
                  </a:cubicBezTo>
                  <a:cubicBezTo>
                    <a:pt x="1304" y="3275"/>
                    <a:pt x="1440" y="3327"/>
                    <a:pt x="1576" y="3327"/>
                  </a:cubicBezTo>
                  <a:cubicBezTo>
                    <a:pt x="1650" y="3327"/>
                    <a:pt x="1723" y="3312"/>
                    <a:pt x="1792" y="3283"/>
                  </a:cubicBezTo>
                  <a:cubicBezTo>
                    <a:pt x="2057" y="3134"/>
                    <a:pt x="2057" y="2770"/>
                    <a:pt x="2008" y="2471"/>
                  </a:cubicBezTo>
                  <a:cubicBezTo>
                    <a:pt x="1908" y="1991"/>
                    <a:pt x="1726" y="1527"/>
                    <a:pt x="1477" y="1096"/>
                  </a:cubicBezTo>
                  <a:cubicBezTo>
                    <a:pt x="1278" y="781"/>
                    <a:pt x="914" y="168"/>
                    <a:pt x="533" y="35"/>
                  </a:cubicBezTo>
                  <a:cubicBezTo>
                    <a:pt x="465" y="11"/>
                    <a:pt x="409" y="0"/>
                    <a:pt x="3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5"/>
            <p:cNvSpPr/>
            <p:nvPr/>
          </p:nvSpPr>
          <p:spPr>
            <a:xfrm>
              <a:off x="4462475" y="1410925"/>
              <a:ext cx="61325" cy="58775"/>
            </a:xfrm>
            <a:custGeom>
              <a:rect b="b" l="l" r="r" t="t"/>
              <a:pathLst>
                <a:path extrusionOk="0" h="2351" w="2453">
                  <a:moveTo>
                    <a:pt x="248" y="1"/>
                  </a:moveTo>
                  <a:cubicBezTo>
                    <a:pt x="130" y="1"/>
                    <a:pt x="51" y="52"/>
                    <a:pt x="33" y="180"/>
                  </a:cubicBezTo>
                  <a:cubicBezTo>
                    <a:pt x="0" y="445"/>
                    <a:pt x="415" y="975"/>
                    <a:pt x="564" y="1191"/>
                  </a:cubicBezTo>
                  <a:cubicBezTo>
                    <a:pt x="796" y="1522"/>
                    <a:pt x="1061" y="1820"/>
                    <a:pt x="1359" y="2102"/>
                  </a:cubicBezTo>
                  <a:cubicBezTo>
                    <a:pt x="1525" y="2268"/>
                    <a:pt x="1740" y="2351"/>
                    <a:pt x="1972" y="2351"/>
                  </a:cubicBezTo>
                  <a:cubicBezTo>
                    <a:pt x="2287" y="2317"/>
                    <a:pt x="2453" y="1936"/>
                    <a:pt x="2387" y="1638"/>
                  </a:cubicBezTo>
                  <a:cubicBezTo>
                    <a:pt x="2287" y="1340"/>
                    <a:pt x="2105" y="1075"/>
                    <a:pt x="1856" y="892"/>
                  </a:cubicBezTo>
                  <a:cubicBezTo>
                    <a:pt x="1686" y="748"/>
                    <a:pt x="694" y="1"/>
                    <a:pt x="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5"/>
            <p:cNvSpPr/>
            <p:nvPr/>
          </p:nvSpPr>
          <p:spPr>
            <a:xfrm>
              <a:off x="4550700" y="1288550"/>
              <a:ext cx="51400" cy="99300"/>
            </a:xfrm>
            <a:custGeom>
              <a:rect b="b" l="l" r="r" t="t"/>
              <a:pathLst>
                <a:path extrusionOk="0" h="3972" w="2056">
                  <a:moveTo>
                    <a:pt x="1661" y="0"/>
                  </a:moveTo>
                  <a:cubicBezTo>
                    <a:pt x="1477" y="0"/>
                    <a:pt x="1285" y="151"/>
                    <a:pt x="1161" y="302"/>
                  </a:cubicBezTo>
                  <a:cubicBezTo>
                    <a:pt x="829" y="750"/>
                    <a:pt x="614" y="1263"/>
                    <a:pt x="515" y="1810"/>
                  </a:cubicBezTo>
                  <a:cubicBezTo>
                    <a:pt x="415" y="2307"/>
                    <a:pt x="349" y="2821"/>
                    <a:pt x="216" y="3302"/>
                  </a:cubicBezTo>
                  <a:cubicBezTo>
                    <a:pt x="200" y="3418"/>
                    <a:pt x="1" y="3849"/>
                    <a:pt x="67" y="3931"/>
                  </a:cubicBezTo>
                  <a:cubicBezTo>
                    <a:pt x="92" y="3959"/>
                    <a:pt x="121" y="3971"/>
                    <a:pt x="152" y="3971"/>
                  </a:cubicBezTo>
                  <a:cubicBezTo>
                    <a:pt x="287" y="3971"/>
                    <a:pt x="461" y="3753"/>
                    <a:pt x="515" y="3699"/>
                  </a:cubicBezTo>
                  <a:cubicBezTo>
                    <a:pt x="1227" y="2871"/>
                    <a:pt x="1741" y="1893"/>
                    <a:pt x="1989" y="833"/>
                  </a:cubicBezTo>
                  <a:cubicBezTo>
                    <a:pt x="2039" y="683"/>
                    <a:pt x="2056" y="534"/>
                    <a:pt x="2039" y="385"/>
                  </a:cubicBezTo>
                  <a:cubicBezTo>
                    <a:pt x="2023" y="219"/>
                    <a:pt x="1923" y="87"/>
                    <a:pt x="1774" y="21"/>
                  </a:cubicBezTo>
                  <a:cubicBezTo>
                    <a:pt x="1737" y="6"/>
                    <a:pt x="1699" y="0"/>
                    <a:pt x="16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5"/>
            <p:cNvSpPr/>
            <p:nvPr/>
          </p:nvSpPr>
          <p:spPr>
            <a:xfrm>
              <a:off x="4329075" y="1313425"/>
              <a:ext cx="67975" cy="49400"/>
            </a:xfrm>
            <a:custGeom>
              <a:rect b="b" l="l" r="r" t="t"/>
              <a:pathLst>
                <a:path extrusionOk="0" h="1976" w="2719">
                  <a:moveTo>
                    <a:pt x="2102" y="1"/>
                  </a:moveTo>
                  <a:cubicBezTo>
                    <a:pt x="1894" y="1"/>
                    <a:pt x="1689" y="69"/>
                    <a:pt x="1525" y="219"/>
                  </a:cubicBezTo>
                  <a:cubicBezTo>
                    <a:pt x="1359" y="368"/>
                    <a:pt x="1194" y="534"/>
                    <a:pt x="1044" y="732"/>
                  </a:cubicBezTo>
                  <a:cubicBezTo>
                    <a:pt x="846" y="964"/>
                    <a:pt x="0" y="1428"/>
                    <a:pt x="216" y="1760"/>
                  </a:cubicBezTo>
                  <a:cubicBezTo>
                    <a:pt x="314" y="1922"/>
                    <a:pt x="526" y="1976"/>
                    <a:pt x="764" y="1976"/>
                  </a:cubicBezTo>
                  <a:cubicBezTo>
                    <a:pt x="1087" y="1976"/>
                    <a:pt x="1457" y="1876"/>
                    <a:pt x="1658" y="1810"/>
                  </a:cubicBezTo>
                  <a:cubicBezTo>
                    <a:pt x="1939" y="1727"/>
                    <a:pt x="2188" y="1594"/>
                    <a:pt x="2403" y="1395"/>
                  </a:cubicBezTo>
                  <a:cubicBezTo>
                    <a:pt x="2619" y="1196"/>
                    <a:pt x="2718" y="898"/>
                    <a:pt x="2702" y="616"/>
                  </a:cubicBezTo>
                  <a:cubicBezTo>
                    <a:pt x="2668" y="318"/>
                    <a:pt x="2453" y="70"/>
                    <a:pt x="2171" y="3"/>
                  </a:cubicBezTo>
                  <a:cubicBezTo>
                    <a:pt x="2148" y="2"/>
                    <a:pt x="2125" y="1"/>
                    <a:pt x="21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5"/>
            <p:cNvSpPr/>
            <p:nvPr/>
          </p:nvSpPr>
          <p:spPr>
            <a:xfrm>
              <a:off x="4218450" y="1233000"/>
              <a:ext cx="80825" cy="46125"/>
            </a:xfrm>
            <a:custGeom>
              <a:rect b="b" l="l" r="r" t="t"/>
              <a:pathLst>
                <a:path extrusionOk="0" h="1845" w="3233">
                  <a:moveTo>
                    <a:pt x="750" y="1"/>
                  </a:moveTo>
                  <a:cubicBezTo>
                    <a:pt x="667" y="1"/>
                    <a:pt x="587" y="20"/>
                    <a:pt x="515" y="72"/>
                  </a:cubicBezTo>
                  <a:cubicBezTo>
                    <a:pt x="1" y="436"/>
                    <a:pt x="614" y="1116"/>
                    <a:pt x="912" y="1364"/>
                  </a:cubicBezTo>
                  <a:cubicBezTo>
                    <a:pt x="1310" y="1679"/>
                    <a:pt x="1807" y="1845"/>
                    <a:pt x="2321" y="1845"/>
                  </a:cubicBezTo>
                  <a:cubicBezTo>
                    <a:pt x="2536" y="1845"/>
                    <a:pt x="2752" y="1795"/>
                    <a:pt x="2934" y="1679"/>
                  </a:cubicBezTo>
                  <a:cubicBezTo>
                    <a:pt x="3116" y="1563"/>
                    <a:pt x="3232" y="1364"/>
                    <a:pt x="3232" y="1149"/>
                  </a:cubicBezTo>
                  <a:cubicBezTo>
                    <a:pt x="3199" y="950"/>
                    <a:pt x="3100" y="768"/>
                    <a:pt x="2917" y="668"/>
                  </a:cubicBezTo>
                  <a:cubicBezTo>
                    <a:pt x="2752" y="569"/>
                    <a:pt x="2569" y="503"/>
                    <a:pt x="2387" y="470"/>
                  </a:cubicBezTo>
                  <a:lnTo>
                    <a:pt x="1310" y="155"/>
                  </a:lnTo>
                  <a:cubicBezTo>
                    <a:pt x="1139" y="98"/>
                    <a:pt x="936" y="1"/>
                    <a:pt x="7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5"/>
            <p:cNvSpPr/>
            <p:nvPr/>
          </p:nvSpPr>
          <p:spPr>
            <a:xfrm>
              <a:off x="4686175" y="1206400"/>
              <a:ext cx="42275" cy="107125"/>
            </a:xfrm>
            <a:custGeom>
              <a:rect b="b" l="l" r="r" t="t"/>
              <a:pathLst>
                <a:path extrusionOk="0" h="4285" w="1691">
                  <a:moveTo>
                    <a:pt x="1265" y="1"/>
                  </a:moveTo>
                  <a:cubicBezTo>
                    <a:pt x="1063" y="1"/>
                    <a:pt x="880" y="162"/>
                    <a:pt x="763" y="324"/>
                  </a:cubicBezTo>
                  <a:cubicBezTo>
                    <a:pt x="431" y="838"/>
                    <a:pt x="365" y="1484"/>
                    <a:pt x="299" y="2097"/>
                  </a:cubicBezTo>
                  <a:lnTo>
                    <a:pt x="199" y="3323"/>
                  </a:lnTo>
                  <a:cubicBezTo>
                    <a:pt x="166" y="3539"/>
                    <a:pt x="1" y="4119"/>
                    <a:pt x="199" y="4284"/>
                  </a:cubicBezTo>
                  <a:cubicBezTo>
                    <a:pt x="680" y="3953"/>
                    <a:pt x="1028" y="3174"/>
                    <a:pt x="1227" y="2644"/>
                  </a:cubicBezTo>
                  <a:cubicBezTo>
                    <a:pt x="1475" y="2047"/>
                    <a:pt x="1625" y="1418"/>
                    <a:pt x="1674" y="755"/>
                  </a:cubicBezTo>
                  <a:cubicBezTo>
                    <a:pt x="1691" y="473"/>
                    <a:pt x="1625" y="92"/>
                    <a:pt x="1343" y="9"/>
                  </a:cubicBezTo>
                  <a:cubicBezTo>
                    <a:pt x="1317" y="3"/>
                    <a:pt x="1290" y="1"/>
                    <a:pt x="1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5"/>
            <p:cNvSpPr/>
            <p:nvPr/>
          </p:nvSpPr>
          <p:spPr>
            <a:xfrm>
              <a:off x="4720675" y="1254200"/>
              <a:ext cx="71575" cy="39875"/>
            </a:xfrm>
            <a:custGeom>
              <a:rect b="b" l="l" r="r" t="t"/>
              <a:pathLst>
                <a:path extrusionOk="0" h="1595" w="2863">
                  <a:moveTo>
                    <a:pt x="2329" y="1"/>
                  </a:moveTo>
                  <a:cubicBezTo>
                    <a:pt x="2314" y="1"/>
                    <a:pt x="2298" y="1"/>
                    <a:pt x="2283" y="3"/>
                  </a:cubicBezTo>
                  <a:cubicBezTo>
                    <a:pt x="2101" y="3"/>
                    <a:pt x="1935" y="36"/>
                    <a:pt x="1769" y="119"/>
                  </a:cubicBezTo>
                  <a:cubicBezTo>
                    <a:pt x="1305" y="301"/>
                    <a:pt x="692" y="599"/>
                    <a:pt x="377" y="980"/>
                  </a:cubicBezTo>
                  <a:cubicBezTo>
                    <a:pt x="1" y="1451"/>
                    <a:pt x="886" y="1595"/>
                    <a:pt x="1263" y="1595"/>
                  </a:cubicBezTo>
                  <a:cubicBezTo>
                    <a:pt x="1284" y="1595"/>
                    <a:pt x="1304" y="1594"/>
                    <a:pt x="1322" y="1593"/>
                  </a:cubicBezTo>
                  <a:cubicBezTo>
                    <a:pt x="1769" y="1577"/>
                    <a:pt x="2183" y="1411"/>
                    <a:pt x="2515" y="1113"/>
                  </a:cubicBezTo>
                  <a:cubicBezTo>
                    <a:pt x="2647" y="997"/>
                    <a:pt x="2730" y="864"/>
                    <a:pt x="2797" y="699"/>
                  </a:cubicBezTo>
                  <a:cubicBezTo>
                    <a:pt x="2863" y="533"/>
                    <a:pt x="2846" y="367"/>
                    <a:pt x="2747" y="218"/>
                  </a:cubicBezTo>
                  <a:cubicBezTo>
                    <a:pt x="2641" y="82"/>
                    <a:pt x="2493" y="1"/>
                    <a:pt x="23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5"/>
            <p:cNvSpPr/>
            <p:nvPr/>
          </p:nvSpPr>
          <p:spPr>
            <a:xfrm>
              <a:off x="4759100" y="1116725"/>
              <a:ext cx="37725" cy="100275"/>
            </a:xfrm>
            <a:custGeom>
              <a:rect b="b" l="l" r="r" t="t"/>
              <a:pathLst>
                <a:path extrusionOk="0" h="4011" w="1509">
                  <a:moveTo>
                    <a:pt x="630" y="0"/>
                  </a:moveTo>
                  <a:cubicBezTo>
                    <a:pt x="431" y="0"/>
                    <a:pt x="298" y="182"/>
                    <a:pt x="216" y="348"/>
                  </a:cubicBezTo>
                  <a:cubicBezTo>
                    <a:pt x="0" y="928"/>
                    <a:pt x="116" y="1558"/>
                    <a:pt x="282" y="2154"/>
                  </a:cubicBezTo>
                  <a:cubicBezTo>
                    <a:pt x="448" y="2701"/>
                    <a:pt x="796" y="3447"/>
                    <a:pt x="530" y="4010"/>
                  </a:cubicBezTo>
                  <a:cubicBezTo>
                    <a:pt x="1309" y="2983"/>
                    <a:pt x="1508" y="1624"/>
                    <a:pt x="1044" y="414"/>
                  </a:cubicBezTo>
                  <a:cubicBezTo>
                    <a:pt x="978" y="216"/>
                    <a:pt x="845" y="0"/>
                    <a:pt x="6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5"/>
            <p:cNvSpPr/>
            <p:nvPr/>
          </p:nvSpPr>
          <p:spPr>
            <a:xfrm>
              <a:off x="4877975" y="1138675"/>
              <a:ext cx="28175" cy="69400"/>
            </a:xfrm>
            <a:custGeom>
              <a:rect b="b" l="l" r="r" t="t"/>
              <a:pathLst>
                <a:path extrusionOk="0" h="2776" w="1127">
                  <a:moveTo>
                    <a:pt x="743" y="0"/>
                  </a:moveTo>
                  <a:cubicBezTo>
                    <a:pt x="673" y="0"/>
                    <a:pt x="603" y="22"/>
                    <a:pt x="548" y="67"/>
                  </a:cubicBezTo>
                  <a:cubicBezTo>
                    <a:pt x="465" y="133"/>
                    <a:pt x="399" y="216"/>
                    <a:pt x="349" y="315"/>
                  </a:cubicBezTo>
                  <a:cubicBezTo>
                    <a:pt x="117" y="730"/>
                    <a:pt x="1" y="1210"/>
                    <a:pt x="18" y="1674"/>
                  </a:cubicBezTo>
                  <a:cubicBezTo>
                    <a:pt x="18" y="1972"/>
                    <a:pt x="1" y="2685"/>
                    <a:pt x="382" y="2768"/>
                  </a:cubicBezTo>
                  <a:cubicBezTo>
                    <a:pt x="407" y="2773"/>
                    <a:pt x="432" y="2775"/>
                    <a:pt x="455" y="2775"/>
                  </a:cubicBezTo>
                  <a:cubicBezTo>
                    <a:pt x="1127" y="2775"/>
                    <a:pt x="1109" y="782"/>
                    <a:pt x="1045" y="382"/>
                  </a:cubicBezTo>
                  <a:cubicBezTo>
                    <a:pt x="1045" y="232"/>
                    <a:pt x="962" y="100"/>
                    <a:pt x="846" y="17"/>
                  </a:cubicBezTo>
                  <a:cubicBezTo>
                    <a:pt x="813" y="6"/>
                    <a:pt x="778" y="0"/>
                    <a:pt x="7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5"/>
            <p:cNvSpPr/>
            <p:nvPr/>
          </p:nvSpPr>
          <p:spPr>
            <a:xfrm>
              <a:off x="4961675" y="1217150"/>
              <a:ext cx="60300" cy="81325"/>
            </a:xfrm>
            <a:custGeom>
              <a:rect b="b" l="l" r="r" t="t"/>
              <a:pathLst>
                <a:path extrusionOk="0" h="3253" w="2412">
                  <a:moveTo>
                    <a:pt x="504" y="0"/>
                  </a:moveTo>
                  <a:cubicBezTo>
                    <a:pt x="474" y="0"/>
                    <a:pt x="445" y="3"/>
                    <a:pt x="415" y="10"/>
                  </a:cubicBezTo>
                  <a:cubicBezTo>
                    <a:pt x="100" y="76"/>
                    <a:pt x="0" y="457"/>
                    <a:pt x="0" y="772"/>
                  </a:cubicBezTo>
                  <a:cubicBezTo>
                    <a:pt x="0" y="1452"/>
                    <a:pt x="265" y="2098"/>
                    <a:pt x="729" y="2578"/>
                  </a:cubicBezTo>
                  <a:cubicBezTo>
                    <a:pt x="889" y="2738"/>
                    <a:pt x="1672" y="3253"/>
                    <a:pt x="2099" y="3253"/>
                  </a:cubicBezTo>
                  <a:cubicBezTo>
                    <a:pt x="2291" y="3253"/>
                    <a:pt x="2411" y="3148"/>
                    <a:pt x="2370" y="2860"/>
                  </a:cubicBezTo>
                  <a:cubicBezTo>
                    <a:pt x="2320" y="2462"/>
                    <a:pt x="2005" y="1982"/>
                    <a:pt x="1823" y="1617"/>
                  </a:cubicBezTo>
                  <a:cubicBezTo>
                    <a:pt x="1624" y="1220"/>
                    <a:pt x="1392" y="838"/>
                    <a:pt x="1144" y="474"/>
                  </a:cubicBezTo>
                  <a:cubicBezTo>
                    <a:pt x="995" y="250"/>
                    <a:pt x="765" y="0"/>
                    <a:pt x="5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5"/>
            <p:cNvSpPr/>
            <p:nvPr/>
          </p:nvSpPr>
          <p:spPr>
            <a:xfrm>
              <a:off x="4851900" y="1259600"/>
              <a:ext cx="98600" cy="35275"/>
            </a:xfrm>
            <a:custGeom>
              <a:rect b="b" l="l" r="r" t="t"/>
              <a:pathLst>
                <a:path extrusionOk="0" h="1411" w="3944">
                  <a:moveTo>
                    <a:pt x="1209" y="0"/>
                  </a:moveTo>
                  <a:cubicBezTo>
                    <a:pt x="909" y="0"/>
                    <a:pt x="624" y="82"/>
                    <a:pt x="381" y="234"/>
                  </a:cubicBezTo>
                  <a:cubicBezTo>
                    <a:pt x="99" y="416"/>
                    <a:pt x="0" y="764"/>
                    <a:pt x="116" y="1063"/>
                  </a:cubicBezTo>
                  <a:cubicBezTo>
                    <a:pt x="282" y="1361"/>
                    <a:pt x="679" y="1411"/>
                    <a:pt x="1011" y="1411"/>
                  </a:cubicBezTo>
                  <a:cubicBezTo>
                    <a:pt x="1955" y="1411"/>
                    <a:pt x="3082" y="1278"/>
                    <a:pt x="3944" y="847"/>
                  </a:cubicBezTo>
                  <a:cubicBezTo>
                    <a:pt x="3828" y="483"/>
                    <a:pt x="3215" y="367"/>
                    <a:pt x="2900" y="267"/>
                  </a:cubicBezTo>
                  <a:cubicBezTo>
                    <a:pt x="2370" y="85"/>
                    <a:pt x="1839" y="2"/>
                    <a:pt x="1293" y="2"/>
                  </a:cubicBezTo>
                  <a:cubicBezTo>
                    <a:pt x="1265" y="1"/>
                    <a:pt x="1237" y="0"/>
                    <a:pt x="12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5"/>
            <p:cNvSpPr/>
            <p:nvPr/>
          </p:nvSpPr>
          <p:spPr>
            <a:xfrm>
              <a:off x="5085125" y="1323850"/>
              <a:ext cx="64650" cy="58450"/>
            </a:xfrm>
            <a:custGeom>
              <a:rect b="b" l="l" r="r" t="t"/>
              <a:pathLst>
                <a:path extrusionOk="0" h="2338" w="2586">
                  <a:moveTo>
                    <a:pt x="2354" y="1"/>
                  </a:moveTo>
                  <a:lnTo>
                    <a:pt x="2354" y="1"/>
                  </a:lnTo>
                  <a:cubicBezTo>
                    <a:pt x="2327" y="8"/>
                    <a:pt x="2301" y="16"/>
                    <a:pt x="2275" y="24"/>
                  </a:cubicBezTo>
                  <a:lnTo>
                    <a:pt x="2275" y="24"/>
                  </a:lnTo>
                  <a:cubicBezTo>
                    <a:pt x="2258" y="21"/>
                    <a:pt x="2240" y="19"/>
                    <a:pt x="2222" y="19"/>
                  </a:cubicBezTo>
                  <a:cubicBezTo>
                    <a:pt x="2137" y="19"/>
                    <a:pt x="2053" y="52"/>
                    <a:pt x="1989" y="117"/>
                  </a:cubicBezTo>
                  <a:lnTo>
                    <a:pt x="2124" y="74"/>
                  </a:lnTo>
                  <a:lnTo>
                    <a:pt x="2124" y="74"/>
                  </a:lnTo>
                  <a:cubicBezTo>
                    <a:pt x="1343" y="350"/>
                    <a:pt x="669" y="880"/>
                    <a:pt x="216" y="1575"/>
                  </a:cubicBezTo>
                  <a:cubicBezTo>
                    <a:pt x="100" y="1757"/>
                    <a:pt x="0" y="1989"/>
                    <a:pt x="116" y="2171"/>
                  </a:cubicBezTo>
                  <a:cubicBezTo>
                    <a:pt x="199" y="2271"/>
                    <a:pt x="332" y="2337"/>
                    <a:pt x="481" y="2337"/>
                  </a:cubicBezTo>
                  <a:cubicBezTo>
                    <a:pt x="614" y="2321"/>
                    <a:pt x="746" y="2271"/>
                    <a:pt x="862" y="2188"/>
                  </a:cubicBezTo>
                  <a:cubicBezTo>
                    <a:pt x="1343" y="1890"/>
                    <a:pt x="1790" y="1525"/>
                    <a:pt x="2171" y="1094"/>
                  </a:cubicBezTo>
                  <a:cubicBezTo>
                    <a:pt x="2304" y="978"/>
                    <a:pt x="2420" y="829"/>
                    <a:pt x="2503" y="663"/>
                  </a:cubicBezTo>
                  <a:cubicBezTo>
                    <a:pt x="2586" y="498"/>
                    <a:pt x="2569" y="299"/>
                    <a:pt x="2470" y="133"/>
                  </a:cubicBezTo>
                  <a:cubicBezTo>
                    <a:pt x="2416" y="73"/>
                    <a:pt x="2349" y="37"/>
                    <a:pt x="2279" y="24"/>
                  </a:cubicBezTo>
                  <a:lnTo>
                    <a:pt x="2279" y="24"/>
                  </a:lnTo>
                  <a:lnTo>
                    <a:pt x="23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5"/>
            <p:cNvSpPr/>
            <p:nvPr/>
          </p:nvSpPr>
          <p:spPr>
            <a:xfrm>
              <a:off x="5137750" y="1269700"/>
              <a:ext cx="65875" cy="43875"/>
            </a:xfrm>
            <a:custGeom>
              <a:rect b="b" l="l" r="r" t="t"/>
              <a:pathLst>
                <a:path extrusionOk="0" h="1755" w="2635">
                  <a:moveTo>
                    <a:pt x="404" y="1"/>
                  </a:moveTo>
                  <a:cubicBezTo>
                    <a:pt x="346" y="1"/>
                    <a:pt x="288" y="10"/>
                    <a:pt x="232" y="29"/>
                  </a:cubicBezTo>
                  <a:cubicBezTo>
                    <a:pt x="116" y="79"/>
                    <a:pt x="33" y="211"/>
                    <a:pt x="17" y="344"/>
                  </a:cubicBezTo>
                  <a:cubicBezTo>
                    <a:pt x="0" y="460"/>
                    <a:pt x="33" y="609"/>
                    <a:pt x="83" y="725"/>
                  </a:cubicBezTo>
                  <a:cubicBezTo>
                    <a:pt x="315" y="1189"/>
                    <a:pt x="762" y="1520"/>
                    <a:pt x="1276" y="1620"/>
                  </a:cubicBezTo>
                  <a:cubicBezTo>
                    <a:pt x="1435" y="1669"/>
                    <a:pt x="1825" y="1755"/>
                    <a:pt x="2152" y="1755"/>
                  </a:cubicBezTo>
                  <a:cubicBezTo>
                    <a:pt x="2371" y="1755"/>
                    <a:pt x="2562" y="1716"/>
                    <a:pt x="2635" y="1603"/>
                  </a:cubicBezTo>
                  <a:cubicBezTo>
                    <a:pt x="2386" y="1355"/>
                    <a:pt x="2005" y="1205"/>
                    <a:pt x="1740" y="940"/>
                  </a:cubicBezTo>
                  <a:cubicBezTo>
                    <a:pt x="1425" y="609"/>
                    <a:pt x="1077" y="311"/>
                    <a:pt x="679" y="79"/>
                  </a:cubicBezTo>
                  <a:cubicBezTo>
                    <a:pt x="597" y="27"/>
                    <a:pt x="501" y="1"/>
                    <a:pt x="4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5"/>
            <p:cNvSpPr/>
            <p:nvPr/>
          </p:nvSpPr>
          <p:spPr>
            <a:xfrm>
              <a:off x="5282025" y="1271750"/>
              <a:ext cx="28900" cy="65000"/>
            </a:xfrm>
            <a:custGeom>
              <a:rect b="b" l="l" r="r" t="t"/>
              <a:pathLst>
                <a:path extrusionOk="0" h="2600" w="1156">
                  <a:moveTo>
                    <a:pt x="723" y="0"/>
                  </a:moveTo>
                  <a:cubicBezTo>
                    <a:pt x="140" y="0"/>
                    <a:pt x="0" y="1793"/>
                    <a:pt x="62" y="2118"/>
                  </a:cubicBezTo>
                  <a:cubicBezTo>
                    <a:pt x="79" y="2317"/>
                    <a:pt x="178" y="2582"/>
                    <a:pt x="393" y="2598"/>
                  </a:cubicBezTo>
                  <a:cubicBezTo>
                    <a:pt x="401" y="2599"/>
                    <a:pt x="409" y="2599"/>
                    <a:pt x="417" y="2599"/>
                  </a:cubicBezTo>
                  <a:cubicBezTo>
                    <a:pt x="573" y="2599"/>
                    <a:pt x="712" y="2443"/>
                    <a:pt x="791" y="2317"/>
                  </a:cubicBezTo>
                  <a:cubicBezTo>
                    <a:pt x="1007" y="1952"/>
                    <a:pt x="1123" y="1554"/>
                    <a:pt x="1139" y="1140"/>
                  </a:cubicBezTo>
                  <a:cubicBezTo>
                    <a:pt x="1139" y="875"/>
                    <a:pt x="1156" y="146"/>
                    <a:pt x="857" y="30"/>
                  </a:cubicBezTo>
                  <a:cubicBezTo>
                    <a:pt x="810" y="10"/>
                    <a:pt x="765" y="0"/>
                    <a:pt x="7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5"/>
            <p:cNvSpPr/>
            <p:nvPr/>
          </p:nvSpPr>
          <p:spPr>
            <a:xfrm>
              <a:off x="5241300" y="1234475"/>
              <a:ext cx="80400" cy="30150"/>
            </a:xfrm>
            <a:custGeom>
              <a:rect b="b" l="l" r="r" t="t"/>
              <a:pathLst>
                <a:path extrusionOk="0" h="1206" w="3216">
                  <a:moveTo>
                    <a:pt x="514" y="0"/>
                  </a:moveTo>
                  <a:cubicBezTo>
                    <a:pt x="434" y="0"/>
                    <a:pt x="356" y="18"/>
                    <a:pt x="282" y="63"/>
                  </a:cubicBezTo>
                  <a:cubicBezTo>
                    <a:pt x="84" y="179"/>
                    <a:pt x="1" y="411"/>
                    <a:pt x="84" y="643"/>
                  </a:cubicBezTo>
                  <a:cubicBezTo>
                    <a:pt x="150" y="841"/>
                    <a:pt x="316" y="1024"/>
                    <a:pt x="531" y="1090"/>
                  </a:cubicBezTo>
                  <a:cubicBezTo>
                    <a:pt x="746" y="1173"/>
                    <a:pt x="962" y="1206"/>
                    <a:pt x="1177" y="1206"/>
                  </a:cubicBezTo>
                  <a:cubicBezTo>
                    <a:pt x="1558" y="1206"/>
                    <a:pt x="1940" y="1156"/>
                    <a:pt x="2304" y="1073"/>
                  </a:cubicBezTo>
                  <a:cubicBezTo>
                    <a:pt x="2553" y="1007"/>
                    <a:pt x="3083" y="924"/>
                    <a:pt x="3216" y="692"/>
                  </a:cubicBezTo>
                  <a:cubicBezTo>
                    <a:pt x="2901" y="593"/>
                    <a:pt x="2486" y="626"/>
                    <a:pt x="2138" y="543"/>
                  </a:cubicBezTo>
                  <a:cubicBezTo>
                    <a:pt x="1790" y="460"/>
                    <a:pt x="1426" y="344"/>
                    <a:pt x="1094" y="195"/>
                  </a:cubicBezTo>
                  <a:cubicBezTo>
                    <a:pt x="908" y="102"/>
                    <a:pt x="705" y="0"/>
                    <a:pt x="5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5"/>
            <p:cNvSpPr/>
            <p:nvPr/>
          </p:nvSpPr>
          <p:spPr>
            <a:xfrm>
              <a:off x="5418200" y="1241475"/>
              <a:ext cx="36475" cy="63925"/>
            </a:xfrm>
            <a:custGeom>
              <a:rect b="b" l="l" r="r" t="t"/>
              <a:pathLst>
                <a:path extrusionOk="0" h="2557" w="1459">
                  <a:moveTo>
                    <a:pt x="1264" y="1"/>
                  </a:moveTo>
                  <a:cubicBezTo>
                    <a:pt x="1022" y="1"/>
                    <a:pt x="605" y="1003"/>
                    <a:pt x="481" y="1175"/>
                  </a:cubicBezTo>
                  <a:cubicBezTo>
                    <a:pt x="332" y="1357"/>
                    <a:pt x="199" y="1556"/>
                    <a:pt x="100" y="1771"/>
                  </a:cubicBezTo>
                  <a:cubicBezTo>
                    <a:pt x="1" y="1986"/>
                    <a:pt x="34" y="2252"/>
                    <a:pt x="183" y="2434"/>
                  </a:cubicBezTo>
                  <a:cubicBezTo>
                    <a:pt x="288" y="2515"/>
                    <a:pt x="417" y="2556"/>
                    <a:pt x="546" y="2556"/>
                  </a:cubicBezTo>
                  <a:cubicBezTo>
                    <a:pt x="682" y="2556"/>
                    <a:pt x="818" y="2511"/>
                    <a:pt x="929" y="2417"/>
                  </a:cubicBezTo>
                  <a:cubicBezTo>
                    <a:pt x="1127" y="2235"/>
                    <a:pt x="1260" y="2003"/>
                    <a:pt x="1310" y="1738"/>
                  </a:cubicBezTo>
                  <a:cubicBezTo>
                    <a:pt x="1393" y="1456"/>
                    <a:pt x="1426" y="1158"/>
                    <a:pt x="1426" y="876"/>
                  </a:cubicBezTo>
                  <a:cubicBezTo>
                    <a:pt x="1426" y="711"/>
                    <a:pt x="1459" y="114"/>
                    <a:pt x="1310" y="15"/>
                  </a:cubicBezTo>
                  <a:cubicBezTo>
                    <a:pt x="1295" y="5"/>
                    <a:pt x="1280" y="1"/>
                    <a:pt x="12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5"/>
            <p:cNvSpPr/>
            <p:nvPr/>
          </p:nvSpPr>
          <p:spPr>
            <a:xfrm>
              <a:off x="5549950" y="1316700"/>
              <a:ext cx="60075" cy="57525"/>
            </a:xfrm>
            <a:custGeom>
              <a:rect b="b" l="l" r="r" t="t"/>
              <a:pathLst>
                <a:path extrusionOk="0" h="2301" w="2403">
                  <a:moveTo>
                    <a:pt x="2176" y="0"/>
                  </a:moveTo>
                  <a:cubicBezTo>
                    <a:pt x="1756" y="0"/>
                    <a:pt x="299" y="1586"/>
                    <a:pt x="149" y="1811"/>
                  </a:cubicBezTo>
                  <a:cubicBezTo>
                    <a:pt x="83" y="1944"/>
                    <a:pt x="0" y="2109"/>
                    <a:pt x="100" y="2225"/>
                  </a:cubicBezTo>
                  <a:cubicBezTo>
                    <a:pt x="134" y="2280"/>
                    <a:pt x="193" y="2301"/>
                    <a:pt x="260" y="2301"/>
                  </a:cubicBezTo>
                  <a:cubicBezTo>
                    <a:pt x="356" y="2301"/>
                    <a:pt x="469" y="2258"/>
                    <a:pt x="547" y="2209"/>
                  </a:cubicBezTo>
                  <a:cubicBezTo>
                    <a:pt x="978" y="1960"/>
                    <a:pt x="1359" y="1612"/>
                    <a:pt x="1674" y="1215"/>
                  </a:cubicBezTo>
                  <a:cubicBezTo>
                    <a:pt x="1790" y="1065"/>
                    <a:pt x="2403" y="270"/>
                    <a:pt x="2270" y="55"/>
                  </a:cubicBezTo>
                  <a:cubicBezTo>
                    <a:pt x="2252" y="17"/>
                    <a:pt x="2219" y="0"/>
                    <a:pt x="21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5"/>
            <p:cNvSpPr/>
            <p:nvPr/>
          </p:nvSpPr>
          <p:spPr>
            <a:xfrm>
              <a:off x="5525925" y="1226500"/>
              <a:ext cx="48475" cy="85100"/>
            </a:xfrm>
            <a:custGeom>
              <a:rect b="b" l="l" r="r" t="t"/>
              <a:pathLst>
                <a:path extrusionOk="0" h="3404" w="1939">
                  <a:moveTo>
                    <a:pt x="464" y="0"/>
                  </a:moveTo>
                  <a:cubicBezTo>
                    <a:pt x="298" y="17"/>
                    <a:pt x="149" y="133"/>
                    <a:pt x="83" y="282"/>
                  </a:cubicBezTo>
                  <a:cubicBezTo>
                    <a:pt x="33" y="431"/>
                    <a:pt x="0" y="597"/>
                    <a:pt x="17" y="763"/>
                  </a:cubicBezTo>
                  <a:cubicBezTo>
                    <a:pt x="33" y="1724"/>
                    <a:pt x="514" y="2619"/>
                    <a:pt x="1309" y="3182"/>
                  </a:cubicBezTo>
                  <a:cubicBezTo>
                    <a:pt x="1385" y="3245"/>
                    <a:pt x="1584" y="3403"/>
                    <a:pt x="1727" y="3403"/>
                  </a:cubicBezTo>
                  <a:cubicBezTo>
                    <a:pt x="1772" y="3403"/>
                    <a:pt x="1811" y="3388"/>
                    <a:pt x="1839" y="3348"/>
                  </a:cubicBezTo>
                  <a:cubicBezTo>
                    <a:pt x="1939" y="3248"/>
                    <a:pt x="1674" y="2668"/>
                    <a:pt x="1624" y="2519"/>
                  </a:cubicBezTo>
                  <a:lnTo>
                    <a:pt x="1061" y="680"/>
                  </a:lnTo>
                  <a:cubicBezTo>
                    <a:pt x="1027" y="514"/>
                    <a:pt x="961" y="365"/>
                    <a:pt x="878" y="216"/>
                  </a:cubicBezTo>
                  <a:cubicBezTo>
                    <a:pt x="779" y="83"/>
                    <a:pt x="630" y="0"/>
                    <a:pt x="4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8" name="Google Shape;1418;p45"/>
          <p:cNvSpPr/>
          <p:nvPr/>
        </p:nvSpPr>
        <p:spPr>
          <a:xfrm>
            <a:off x="3152992" y="-513331"/>
            <a:ext cx="7023176" cy="1327035"/>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p:cSld name="CUSTOM_7_1_1_1_1_1_1">
    <p:spTree>
      <p:nvGrpSpPr>
        <p:cNvPr id="1419" name="Shape 1419"/>
        <p:cNvGrpSpPr/>
        <p:nvPr/>
      </p:nvGrpSpPr>
      <p:grpSpPr>
        <a:xfrm>
          <a:off x="0" y="0"/>
          <a:ext cx="0" cy="0"/>
          <a:chOff x="0" y="0"/>
          <a:chExt cx="0" cy="0"/>
        </a:xfrm>
      </p:grpSpPr>
      <p:sp>
        <p:nvSpPr>
          <p:cNvPr id="1420" name="Google Shape;1420;p46"/>
          <p:cNvSpPr/>
          <p:nvPr/>
        </p:nvSpPr>
        <p:spPr>
          <a:xfrm rot="5400000">
            <a:off x="5155441" y="1850381"/>
            <a:ext cx="7023176" cy="1674913"/>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1" name="Google Shape;1421;p46"/>
          <p:cNvGrpSpPr/>
          <p:nvPr/>
        </p:nvGrpSpPr>
        <p:grpSpPr>
          <a:xfrm>
            <a:off x="6272676" y="-494104"/>
            <a:ext cx="3181826" cy="3133993"/>
            <a:chOff x="6482226" y="-722704"/>
            <a:chExt cx="3181826" cy="3133993"/>
          </a:xfrm>
        </p:grpSpPr>
        <p:grpSp>
          <p:nvGrpSpPr>
            <p:cNvPr id="1422" name="Google Shape;1422;p46"/>
            <p:cNvGrpSpPr/>
            <p:nvPr/>
          </p:nvGrpSpPr>
          <p:grpSpPr>
            <a:xfrm rot="10800000">
              <a:off x="7042457" y="-622529"/>
              <a:ext cx="1905307" cy="1785488"/>
              <a:chOff x="302413" y="3554575"/>
              <a:chExt cx="1905307" cy="1785488"/>
            </a:xfrm>
          </p:grpSpPr>
          <p:sp>
            <p:nvSpPr>
              <p:cNvPr id="1423" name="Google Shape;1423;p46"/>
              <p:cNvSpPr/>
              <p:nvPr/>
            </p:nvSpPr>
            <p:spPr>
              <a:xfrm flipH="1">
                <a:off x="302413" y="3554575"/>
                <a:ext cx="1905307" cy="1785488"/>
              </a:xfrm>
              <a:custGeom>
                <a:rect b="b" l="l" r="r" t="t"/>
                <a:pathLst>
                  <a:path extrusionOk="0" h="19521" w="20831">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6"/>
              <p:cNvSpPr/>
              <p:nvPr/>
            </p:nvSpPr>
            <p:spPr>
              <a:xfrm flipH="1">
                <a:off x="334372" y="3588100"/>
                <a:ext cx="1822623" cy="1744695"/>
              </a:xfrm>
              <a:custGeom>
                <a:rect b="b" l="l" r="r" t="t"/>
                <a:pathLst>
                  <a:path extrusionOk="0" fill="none" h="19075" w="19927">
                    <a:moveTo>
                      <a:pt x="19927" y="19074"/>
                    </a:moveTo>
                    <a:cubicBezTo>
                      <a:pt x="19927" y="19074"/>
                      <a:pt x="11200" y="8719"/>
                      <a:pt x="7353" y="6023"/>
                    </a:cubicBezTo>
                    <a:cubicBezTo>
                      <a:pt x="3515" y="3319"/>
                      <a:pt x="1" y="1"/>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6"/>
              <p:cNvSpPr/>
              <p:nvPr/>
            </p:nvSpPr>
            <p:spPr>
              <a:xfrm flipH="1">
                <a:off x="1163725" y="4120901"/>
                <a:ext cx="35950" cy="283400"/>
              </a:xfrm>
              <a:custGeom>
                <a:rect b="b" l="l" r="r" t="t"/>
                <a:pathLst>
                  <a:path extrusionOk="0" fill="none" h="3942" w="393">
                    <a:moveTo>
                      <a:pt x="256" y="3941"/>
                    </a:moveTo>
                    <a:cubicBezTo>
                      <a:pt x="256" y="3941"/>
                      <a:pt x="393" y="1186"/>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6"/>
              <p:cNvSpPr/>
              <p:nvPr/>
            </p:nvSpPr>
            <p:spPr>
              <a:xfrm flipH="1">
                <a:off x="1273884" y="4235700"/>
                <a:ext cx="489042" cy="103924"/>
              </a:xfrm>
              <a:custGeom>
                <a:rect b="b" l="l" r="r" t="t"/>
                <a:pathLst>
                  <a:path extrusionOk="0" fill="none" h="1136" w="6160">
                    <a:moveTo>
                      <a:pt x="6160" y="862"/>
                    </a:moveTo>
                    <a:cubicBezTo>
                      <a:pt x="6160" y="862"/>
                      <a:pt x="1818" y="1135"/>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6"/>
              <p:cNvSpPr/>
              <p:nvPr/>
            </p:nvSpPr>
            <p:spPr>
              <a:xfrm flipH="1">
                <a:off x="1562425" y="3892448"/>
                <a:ext cx="45275" cy="193551"/>
              </a:xfrm>
              <a:custGeom>
                <a:rect b="b" l="l" r="r" t="t"/>
                <a:pathLst>
                  <a:path extrusionOk="0" fill="none" h="2517" w="495">
                    <a:moveTo>
                      <a:pt x="495" y="2517"/>
                    </a:moveTo>
                    <a:cubicBezTo>
                      <a:pt x="495" y="2517"/>
                      <a:pt x="384" y="78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6"/>
              <p:cNvSpPr/>
              <p:nvPr/>
            </p:nvSpPr>
            <p:spPr>
              <a:xfrm flipH="1">
                <a:off x="1809619" y="3862718"/>
                <a:ext cx="182656" cy="29726"/>
              </a:xfrm>
              <a:custGeom>
                <a:rect b="b" l="l" r="r" t="t"/>
                <a:pathLst>
                  <a:path extrusionOk="0" fill="none" h="325" w="1997">
                    <a:moveTo>
                      <a:pt x="1997" y="324"/>
                    </a:moveTo>
                    <a:cubicBezTo>
                      <a:pt x="1997" y="324"/>
                      <a:pt x="581" y="273"/>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9" name="Google Shape;1429;p46"/>
            <p:cNvGrpSpPr/>
            <p:nvPr/>
          </p:nvGrpSpPr>
          <p:grpSpPr>
            <a:xfrm rot="10800000">
              <a:off x="7567565" y="-223822"/>
              <a:ext cx="1820885" cy="2318363"/>
              <a:chOff x="-138273" y="2622993"/>
              <a:chExt cx="1820885" cy="2318363"/>
            </a:xfrm>
          </p:grpSpPr>
          <p:sp>
            <p:nvSpPr>
              <p:cNvPr id="1430" name="Google Shape;1430;p46"/>
              <p:cNvSpPr/>
              <p:nvPr/>
            </p:nvSpPr>
            <p:spPr>
              <a:xfrm flipH="1">
                <a:off x="-138273" y="2622993"/>
                <a:ext cx="1820885" cy="2318363"/>
              </a:xfrm>
              <a:custGeom>
                <a:rect b="b" l="l" r="r" t="t"/>
                <a:pathLst>
                  <a:path extrusionOk="0" h="25347" w="19908">
                    <a:moveTo>
                      <a:pt x="0" y="1"/>
                    </a:moveTo>
                    <a:lnTo>
                      <a:pt x="0" y="1"/>
                    </a:lnTo>
                    <a:cubicBezTo>
                      <a:pt x="0" y="1"/>
                      <a:pt x="2986" y="7678"/>
                      <a:pt x="4223" y="8625"/>
                    </a:cubicBezTo>
                    <a:cubicBezTo>
                      <a:pt x="5459" y="9572"/>
                      <a:pt x="7737" y="11090"/>
                      <a:pt x="8164" y="12079"/>
                    </a:cubicBezTo>
                    <a:cubicBezTo>
                      <a:pt x="8590" y="13077"/>
                      <a:pt x="8266" y="14596"/>
                      <a:pt x="9827" y="15782"/>
                    </a:cubicBezTo>
                    <a:cubicBezTo>
                      <a:pt x="11388" y="16967"/>
                      <a:pt x="12667" y="18955"/>
                      <a:pt x="12812" y="20140"/>
                    </a:cubicBezTo>
                    <a:cubicBezTo>
                      <a:pt x="12957" y="21326"/>
                      <a:pt x="13904" y="24781"/>
                      <a:pt x="15798" y="25258"/>
                    </a:cubicBezTo>
                    <a:cubicBezTo>
                      <a:pt x="16033" y="25317"/>
                      <a:pt x="16274" y="25347"/>
                      <a:pt x="16514" y="25347"/>
                    </a:cubicBezTo>
                    <a:cubicBezTo>
                      <a:pt x="18212" y="25347"/>
                      <a:pt x="19908" y="23861"/>
                      <a:pt x="19654" y="20379"/>
                    </a:cubicBezTo>
                    <a:cubicBezTo>
                      <a:pt x="19560" y="19100"/>
                      <a:pt x="19457" y="16583"/>
                      <a:pt x="17367" y="14502"/>
                    </a:cubicBezTo>
                    <a:cubicBezTo>
                      <a:pt x="15278" y="12412"/>
                      <a:pt x="15994" y="11986"/>
                      <a:pt x="14902" y="10663"/>
                    </a:cubicBezTo>
                    <a:cubicBezTo>
                      <a:pt x="13810" y="9333"/>
                      <a:pt x="12864" y="9384"/>
                      <a:pt x="12292" y="8011"/>
                    </a:cubicBezTo>
                    <a:cubicBezTo>
                      <a:pt x="11721" y="6629"/>
                      <a:pt x="10961" y="4599"/>
                      <a:pt x="7404" y="3174"/>
                    </a:cubicBezTo>
                    <a:cubicBezTo>
                      <a:pt x="3847" y="175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6"/>
              <p:cNvSpPr/>
              <p:nvPr/>
            </p:nvSpPr>
            <p:spPr>
              <a:xfrm flipH="1">
                <a:off x="-33084" y="2676950"/>
                <a:ext cx="1664210" cy="2163535"/>
              </a:xfrm>
              <a:custGeom>
                <a:rect b="b" l="l" r="r" t="t"/>
                <a:pathLst>
                  <a:path extrusionOk="0" fill="none" h="24244" w="18758">
                    <a:moveTo>
                      <a:pt x="18758" y="24243"/>
                    </a:moveTo>
                    <a:cubicBezTo>
                      <a:pt x="18758" y="24243"/>
                      <a:pt x="13520" y="9759"/>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6"/>
              <p:cNvSpPr/>
              <p:nvPr/>
            </p:nvSpPr>
            <p:spPr>
              <a:xfrm flipH="1">
                <a:off x="1020951" y="2953794"/>
                <a:ext cx="321499" cy="220503"/>
              </a:xfrm>
              <a:custGeom>
                <a:rect b="b" l="l" r="r" t="t"/>
                <a:pathLst>
                  <a:path extrusionOk="0" fill="none" h="2926" w="5179">
                    <a:moveTo>
                      <a:pt x="5178" y="0"/>
                    </a:moveTo>
                    <a:cubicBezTo>
                      <a:pt x="5178" y="0"/>
                      <a:pt x="4854" y="2107"/>
                      <a:pt x="4760" y="2926"/>
                    </a:cubicBezTo>
                    <a:cubicBezTo>
                      <a:pt x="3199" y="2474"/>
                      <a:pt x="1613" y="2175"/>
                      <a:pt x="1" y="2039"/>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6"/>
              <p:cNvSpPr/>
              <p:nvPr/>
            </p:nvSpPr>
            <p:spPr>
              <a:xfrm flipH="1">
                <a:off x="601207" y="3255023"/>
                <a:ext cx="65580" cy="368330"/>
              </a:xfrm>
              <a:custGeom>
                <a:rect b="b" l="l" r="r" t="t"/>
                <a:pathLst>
                  <a:path extrusionOk="0" fill="none" h="4027" w="717">
                    <a:moveTo>
                      <a:pt x="700" y="0"/>
                    </a:moveTo>
                    <a:cubicBezTo>
                      <a:pt x="700" y="0"/>
                      <a:pt x="717" y="2824"/>
                      <a:pt x="0" y="402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6"/>
              <p:cNvSpPr/>
              <p:nvPr/>
            </p:nvSpPr>
            <p:spPr>
              <a:xfrm flipH="1">
                <a:off x="813427" y="3411800"/>
                <a:ext cx="376971" cy="39150"/>
              </a:xfrm>
              <a:custGeom>
                <a:rect b="b" l="l" r="r" t="t"/>
                <a:pathLst>
                  <a:path extrusionOk="0" fill="none" h="428" w="5281">
                    <a:moveTo>
                      <a:pt x="5281" y="291"/>
                    </a:moveTo>
                    <a:cubicBezTo>
                      <a:pt x="5281" y="291"/>
                      <a:pt x="1997" y="427"/>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6"/>
              <p:cNvSpPr/>
              <p:nvPr/>
            </p:nvSpPr>
            <p:spPr>
              <a:xfrm flipH="1">
                <a:off x="464648" y="3806650"/>
                <a:ext cx="390202" cy="103824"/>
              </a:xfrm>
              <a:custGeom>
                <a:rect b="b" l="l" r="r" t="t"/>
                <a:pathLst>
                  <a:path extrusionOk="0" fill="none" h="1135" w="4931">
                    <a:moveTo>
                      <a:pt x="4931" y="1083"/>
                    </a:moveTo>
                    <a:cubicBezTo>
                      <a:pt x="4931" y="1083"/>
                      <a:pt x="2030" y="113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6"/>
              <p:cNvSpPr/>
              <p:nvPr/>
            </p:nvSpPr>
            <p:spPr>
              <a:xfrm flipH="1">
                <a:off x="319491" y="3598296"/>
                <a:ext cx="85154" cy="398787"/>
              </a:xfrm>
              <a:custGeom>
                <a:rect b="b" l="l" r="r" t="t"/>
                <a:pathLst>
                  <a:path extrusionOk="0" fill="none" h="4360" w="931">
                    <a:moveTo>
                      <a:pt x="0" y="4359"/>
                    </a:moveTo>
                    <a:cubicBezTo>
                      <a:pt x="0" y="4359"/>
                      <a:pt x="743" y="1988"/>
                      <a:pt x="93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6"/>
              <p:cNvSpPr/>
              <p:nvPr/>
            </p:nvSpPr>
            <p:spPr>
              <a:xfrm flipH="1">
                <a:off x="178272" y="4277065"/>
                <a:ext cx="412873" cy="106191"/>
              </a:xfrm>
              <a:custGeom>
                <a:rect b="b" l="l" r="r" t="t"/>
                <a:pathLst>
                  <a:path extrusionOk="0" fill="none" h="1161" w="4514">
                    <a:moveTo>
                      <a:pt x="4513" y="1161"/>
                    </a:moveTo>
                    <a:cubicBezTo>
                      <a:pt x="4513" y="1161"/>
                      <a:pt x="1639" y="930"/>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6"/>
              <p:cNvSpPr/>
              <p:nvPr/>
            </p:nvSpPr>
            <p:spPr>
              <a:xfrm flipH="1">
                <a:off x="33200" y="4050224"/>
                <a:ext cx="87450" cy="445456"/>
              </a:xfrm>
              <a:custGeom>
                <a:rect b="b" l="l" r="r" t="t"/>
                <a:pathLst>
                  <a:path extrusionOk="0" fill="none" h="5452" w="956">
                    <a:moveTo>
                      <a:pt x="0" y="5451"/>
                    </a:moveTo>
                    <a:cubicBezTo>
                      <a:pt x="0" y="5451"/>
                      <a:pt x="956" y="2278"/>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9" name="Google Shape;1439;p46"/>
            <p:cNvSpPr/>
            <p:nvPr/>
          </p:nvSpPr>
          <p:spPr>
            <a:xfrm flipH="1" rot="10800000">
              <a:off x="8527612" y="-176194"/>
              <a:ext cx="91" cy="309875"/>
            </a:xfrm>
            <a:custGeom>
              <a:rect b="b" l="l" r="r" t="t"/>
              <a:pathLst>
                <a:path extrusionOk="0" fill="none" h="3388" w="1">
                  <a:moveTo>
                    <a:pt x="0" y="1"/>
                  </a:moveTo>
                  <a:lnTo>
                    <a:pt x="0" y="3387"/>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6"/>
            <p:cNvSpPr/>
            <p:nvPr/>
          </p:nvSpPr>
          <p:spPr>
            <a:xfrm flipH="1" rot="10800000">
              <a:off x="7958888" y="-39810"/>
              <a:ext cx="435338" cy="33658"/>
            </a:xfrm>
            <a:custGeom>
              <a:rect b="b" l="l" r="r" t="t"/>
              <a:pathLst>
                <a:path extrusionOk="0" fill="none" h="368" w="4795">
                  <a:moveTo>
                    <a:pt x="4795" y="274"/>
                  </a:moveTo>
                  <a:cubicBezTo>
                    <a:pt x="4795" y="274"/>
                    <a:pt x="999" y="36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1" name="Google Shape;1441;p46"/>
            <p:cNvGrpSpPr/>
            <p:nvPr/>
          </p:nvGrpSpPr>
          <p:grpSpPr>
            <a:xfrm rot="10800000">
              <a:off x="6483049" y="-709154"/>
              <a:ext cx="1228101" cy="1022394"/>
              <a:chOff x="1539028" y="4404295"/>
              <a:chExt cx="1228101" cy="1022394"/>
            </a:xfrm>
          </p:grpSpPr>
          <p:sp>
            <p:nvSpPr>
              <p:cNvPr id="1442" name="Google Shape;1442;p46"/>
              <p:cNvSpPr/>
              <p:nvPr/>
            </p:nvSpPr>
            <p:spPr>
              <a:xfrm flipH="1">
                <a:off x="1539028" y="4404295"/>
                <a:ext cx="1228101" cy="1001725"/>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6"/>
              <p:cNvSpPr/>
              <p:nvPr/>
            </p:nvSpPr>
            <p:spPr>
              <a:xfrm flipH="1">
                <a:off x="2002518" y="4459995"/>
                <a:ext cx="725683" cy="966694"/>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6"/>
              <p:cNvSpPr/>
              <p:nvPr/>
            </p:nvSpPr>
            <p:spPr>
              <a:xfrm flipH="1">
                <a:off x="2236517" y="4854324"/>
                <a:ext cx="91" cy="213937"/>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6"/>
              <p:cNvSpPr/>
              <p:nvPr/>
            </p:nvSpPr>
            <p:spPr>
              <a:xfrm flipH="1">
                <a:off x="2145463" y="5094357"/>
                <a:ext cx="395586" cy="112410"/>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6"/>
              <p:cNvSpPr/>
              <p:nvPr/>
            </p:nvSpPr>
            <p:spPr>
              <a:xfrm flipH="1">
                <a:off x="1852065" y="5075932"/>
                <a:ext cx="173326" cy="314457"/>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46"/>
            <p:cNvGrpSpPr/>
            <p:nvPr/>
          </p:nvGrpSpPr>
          <p:grpSpPr>
            <a:xfrm rot="10800000">
              <a:off x="8765134" y="1254165"/>
              <a:ext cx="898918" cy="1157124"/>
              <a:chOff x="-413874" y="2306246"/>
              <a:chExt cx="898918" cy="1157124"/>
            </a:xfrm>
          </p:grpSpPr>
          <p:sp>
            <p:nvSpPr>
              <p:cNvPr id="1448" name="Google Shape;1448;p46"/>
              <p:cNvSpPr/>
              <p:nvPr/>
            </p:nvSpPr>
            <p:spPr>
              <a:xfrm flipH="1">
                <a:off x="-413874" y="2306246"/>
                <a:ext cx="898918" cy="1157124"/>
              </a:xfrm>
              <a:custGeom>
                <a:rect b="b" l="l" r="r" t="t"/>
                <a:pathLst>
                  <a:path extrusionOk="0" h="12651" w="9828">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6"/>
              <p:cNvSpPr/>
              <p:nvPr/>
            </p:nvSpPr>
            <p:spPr>
              <a:xfrm flipH="1">
                <a:off x="-346760" y="2360850"/>
                <a:ext cx="785335" cy="791282"/>
              </a:xfrm>
              <a:custGeom>
                <a:rect b="b" l="l" r="r" t="t"/>
                <a:pathLst>
                  <a:path extrusionOk="0" fill="none" h="9248" w="9094">
                    <a:moveTo>
                      <a:pt x="9094" y="9247"/>
                    </a:moveTo>
                    <a:cubicBezTo>
                      <a:pt x="9094" y="9247"/>
                      <a:pt x="3660" y="294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6"/>
              <p:cNvSpPr/>
              <p:nvPr/>
            </p:nvSpPr>
            <p:spPr>
              <a:xfrm flipH="1">
                <a:off x="-33101" y="2563724"/>
                <a:ext cx="81201" cy="241200"/>
              </a:xfrm>
              <a:custGeom>
                <a:rect b="b" l="l" r="r" t="t"/>
                <a:pathLst>
                  <a:path extrusionOk="0" fill="none" h="2987" w="888">
                    <a:moveTo>
                      <a:pt x="1" y="1"/>
                    </a:moveTo>
                    <a:lnTo>
                      <a:pt x="888" y="2986"/>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6"/>
              <p:cNvSpPr/>
              <p:nvPr/>
            </p:nvSpPr>
            <p:spPr>
              <a:xfrm flipH="1">
                <a:off x="-227377" y="2917150"/>
                <a:ext cx="348026" cy="99974"/>
              </a:xfrm>
              <a:custGeom>
                <a:rect b="b" l="l" r="r" t="t"/>
                <a:pathLst>
                  <a:path extrusionOk="0" fill="none" h="1093" w="4436">
                    <a:moveTo>
                      <a:pt x="4436" y="1093"/>
                    </a:moveTo>
                    <a:lnTo>
                      <a:pt x="0" y="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46"/>
            <p:cNvGrpSpPr/>
            <p:nvPr/>
          </p:nvGrpSpPr>
          <p:grpSpPr>
            <a:xfrm rot="10800000">
              <a:off x="8333657" y="-610013"/>
              <a:ext cx="1175051" cy="1381487"/>
              <a:chOff x="24619" y="3781685"/>
              <a:chExt cx="1175051" cy="1381487"/>
            </a:xfrm>
          </p:grpSpPr>
          <p:sp>
            <p:nvSpPr>
              <p:cNvPr id="1453" name="Google Shape;1453;p46"/>
              <p:cNvSpPr/>
              <p:nvPr/>
            </p:nvSpPr>
            <p:spPr>
              <a:xfrm flipH="1">
                <a:off x="24619" y="3781685"/>
                <a:ext cx="1175051" cy="1381487"/>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6"/>
              <p:cNvSpPr/>
              <p:nvPr/>
            </p:nvSpPr>
            <p:spPr>
              <a:xfrm flipH="1">
                <a:off x="162731" y="3837025"/>
                <a:ext cx="982294" cy="1246841"/>
              </a:xfrm>
              <a:custGeom>
                <a:rect b="b" l="l" r="r" t="t"/>
                <a:pathLst>
                  <a:path extrusionOk="0" fill="none" h="14237" w="11337">
                    <a:moveTo>
                      <a:pt x="11337" y="14237"/>
                    </a:moveTo>
                    <a:cubicBezTo>
                      <a:pt x="11337" y="14237"/>
                      <a:pt x="7038" y="5331"/>
                      <a:pt x="0" y="0"/>
                    </a:cubicBezTo>
                  </a:path>
                </a:pathLst>
              </a:custGeom>
              <a:solidFill>
                <a:schemeClr val="lt1"/>
              </a:solidFill>
              <a:ln cap="flat" cmpd="sng" w="19050">
                <a:solidFill>
                  <a:schemeClr val="lt2"/>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46"/>
            <p:cNvGrpSpPr/>
            <p:nvPr/>
          </p:nvGrpSpPr>
          <p:grpSpPr>
            <a:xfrm rot="10800000">
              <a:off x="7390395" y="-722704"/>
              <a:ext cx="868460" cy="833895"/>
              <a:chOff x="991322" y="4606343"/>
              <a:chExt cx="868460" cy="833895"/>
            </a:xfrm>
          </p:grpSpPr>
          <p:sp>
            <p:nvSpPr>
              <p:cNvPr id="1456" name="Google Shape;1456;p46"/>
              <p:cNvSpPr/>
              <p:nvPr/>
            </p:nvSpPr>
            <p:spPr>
              <a:xfrm flipH="1">
                <a:off x="991322" y="4606343"/>
                <a:ext cx="868460" cy="820350"/>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6"/>
              <p:cNvSpPr/>
              <p:nvPr/>
            </p:nvSpPr>
            <p:spPr>
              <a:xfrm flipH="1">
                <a:off x="1324505" y="4648975"/>
                <a:ext cx="507265" cy="791264"/>
              </a:xfrm>
              <a:custGeom>
                <a:rect b="b" l="l" r="r" t="t"/>
                <a:pathLst>
                  <a:path extrusionOk="0" fill="none" h="8651" w="5546">
                    <a:moveTo>
                      <a:pt x="5545" y="8650"/>
                    </a:moveTo>
                    <a:cubicBezTo>
                      <a:pt x="5545" y="8650"/>
                      <a:pt x="871" y="2833"/>
                      <a:pt x="1" y="1"/>
                    </a:cubicBezTo>
                  </a:path>
                </a:pathLst>
              </a:custGeom>
              <a:solidFill>
                <a:schemeClr val="dk1"/>
              </a:solid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8" name="Google Shape;1458;p46"/>
            <p:cNvSpPr/>
            <p:nvPr/>
          </p:nvSpPr>
          <p:spPr>
            <a:xfrm flipH="1" rot="10800000">
              <a:off x="6482226" y="-594191"/>
              <a:ext cx="426135" cy="322323"/>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9" name="Google Shape;1459;p46"/>
          <p:cNvSpPr/>
          <p:nvPr/>
        </p:nvSpPr>
        <p:spPr>
          <a:xfrm rot="-5400000">
            <a:off x="-3034609" y="1640831"/>
            <a:ext cx="7023176" cy="1674913"/>
          </a:xfrm>
          <a:custGeom>
            <a:rect b="b" l="l" r="r" t="t"/>
            <a:pathLst>
              <a:path extrusionOk="0" h="12812" w="67806">
                <a:moveTo>
                  <a:pt x="13563" y="0"/>
                </a:moveTo>
                <a:cubicBezTo>
                  <a:pt x="13048" y="0"/>
                  <a:pt x="12534" y="4"/>
                  <a:pt x="12019" y="8"/>
                </a:cubicBezTo>
                <a:cubicBezTo>
                  <a:pt x="10501" y="17"/>
                  <a:pt x="8965" y="34"/>
                  <a:pt x="7472" y="324"/>
                </a:cubicBezTo>
                <a:cubicBezTo>
                  <a:pt x="5980" y="622"/>
                  <a:pt x="4572" y="1535"/>
                  <a:pt x="3199" y="2209"/>
                </a:cubicBezTo>
                <a:cubicBezTo>
                  <a:pt x="2167" y="2704"/>
                  <a:pt x="1254" y="3420"/>
                  <a:pt x="520" y="4307"/>
                </a:cubicBezTo>
                <a:cubicBezTo>
                  <a:pt x="256" y="4623"/>
                  <a:pt x="0" y="4998"/>
                  <a:pt x="26" y="5408"/>
                </a:cubicBezTo>
                <a:cubicBezTo>
                  <a:pt x="56" y="6030"/>
                  <a:pt x="713" y="6442"/>
                  <a:pt x="1344" y="6442"/>
                </a:cubicBezTo>
                <a:cubicBezTo>
                  <a:pt x="1423" y="6442"/>
                  <a:pt x="1501" y="6436"/>
                  <a:pt x="1578" y="6423"/>
                </a:cubicBezTo>
                <a:cubicBezTo>
                  <a:pt x="2261" y="6312"/>
                  <a:pt x="2824" y="5826"/>
                  <a:pt x="3344" y="5365"/>
                </a:cubicBezTo>
                <a:lnTo>
                  <a:pt x="3344" y="5365"/>
                </a:lnTo>
                <a:cubicBezTo>
                  <a:pt x="2858" y="5979"/>
                  <a:pt x="2354" y="6628"/>
                  <a:pt x="2218" y="7404"/>
                </a:cubicBezTo>
                <a:cubicBezTo>
                  <a:pt x="2073" y="8180"/>
                  <a:pt x="2431" y="9101"/>
                  <a:pt x="3182" y="9323"/>
                </a:cubicBezTo>
                <a:cubicBezTo>
                  <a:pt x="3298" y="9357"/>
                  <a:pt x="3417" y="9372"/>
                  <a:pt x="3536" y="9372"/>
                </a:cubicBezTo>
                <a:cubicBezTo>
                  <a:pt x="3960" y="9372"/>
                  <a:pt x="4387" y="9174"/>
                  <a:pt x="4700" y="8888"/>
                </a:cubicBezTo>
                <a:cubicBezTo>
                  <a:pt x="5110" y="8513"/>
                  <a:pt x="5383" y="8018"/>
                  <a:pt x="5647" y="7532"/>
                </a:cubicBezTo>
                <a:lnTo>
                  <a:pt x="5647" y="7532"/>
                </a:lnTo>
                <a:cubicBezTo>
                  <a:pt x="5442" y="8086"/>
                  <a:pt x="5229" y="8675"/>
                  <a:pt x="5297" y="9263"/>
                </a:cubicBezTo>
                <a:cubicBezTo>
                  <a:pt x="5374" y="9860"/>
                  <a:pt x="5818" y="10449"/>
                  <a:pt x="6415" y="10475"/>
                </a:cubicBezTo>
                <a:cubicBezTo>
                  <a:pt x="6429" y="10475"/>
                  <a:pt x="6443" y="10476"/>
                  <a:pt x="6457" y="10476"/>
                </a:cubicBezTo>
                <a:cubicBezTo>
                  <a:pt x="7009" y="10476"/>
                  <a:pt x="7462" y="9993"/>
                  <a:pt x="7711" y="9494"/>
                </a:cubicBezTo>
                <a:cubicBezTo>
                  <a:pt x="7959" y="8973"/>
                  <a:pt x="8087" y="8393"/>
                  <a:pt x="8411" y="7924"/>
                </a:cubicBezTo>
                <a:lnTo>
                  <a:pt x="8411" y="7924"/>
                </a:lnTo>
                <a:cubicBezTo>
                  <a:pt x="8334" y="9024"/>
                  <a:pt x="8658" y="10116"/>
                  <a:pt x="9332" y="10995"/>
                </a:cubicBezTo>
                <a:cubicBezTo>
                  <a:pt x="9552" y="11285"/>
                  <a:pt x="9883" y="11570"/>
                  <a:pt x="10229" y="11570"/>
                </a:cubicBezTo>
                <a:cubicBezTo>
                  <a:pt x="10299" y="11570"/>
                  <a:pt x="10370" y="11558"/>
                  <a:pt x="10441" y="11532"/>
                </a:cubicBezTo>
                <a:cubicBezTo>
                  <a:pt x="10748" y="11430"/>
                  <a:pt x="10901" y="11089"/>
                  <a:pt x="11012" y="10782"/>
                </a:cubicBezTo>
                <a:cubicBezTo>
                  <a:pt x="11337" y="9843"/>
                  <a:pt x="11499" y="8854"/>
                  <a:pt x="11473" y="7856"/>
                </a:cubicBezTo>
                <a:lnTo>
                  <a:pt x="11473" y="7856"/>
                </a:lnTo>
                <a:cubicBezTo>
                  <a:pt x="11712" y="8436"/>
                  <a:pt x="12010" y="9101"/>
                  <a:pt x="12462" y="9536"/>
                </a:cubicBezTo>
                <a:cubicBezTo>
                  <a:pt x="12775" y="9832"/>
                  <a:pt x="13206" y="10025"/>
                  <a:pt x="13622" y="10025"/>
                </a:cubicBezTo>
                <a:cubicBezTo>
                  <a:pt x="13818" y="10025"/>
                  <a:pt x="14010" y="9982"/>
                  <a:pt x="14186" y="9886"/>
                </a:cubicBezTo>
                <a:cubicBezTo>
                  <a:pt x="14621" y="9639"/>
                  <a:pt x="14842" y="9127"/>
                  <a:pt x="14859" y="8632"/>
                </a:cubicBezTo>
                <a:cubicBezTo>
                  <a:pt x="14885" y="8137"/>
                  <a:pt x="14749" y="7651"/>
                  <a:pt x="14604" y="7173"/>
                </a:cubicBezTo>
                <a:lnTo>
                  <a:pt x="14604" y="7173"/>
                </a:lnTo>
                <a:cubicBezTo>
                  <a:pt x="14876" y="7660"/>
                  <a:pt x="15226" y="8095"/>
                  <a:pt x="15636" y="8470"/>
                </a:cubicBezTo>
                <a:cubicBezTo>
                  <a:pt x="15876" y="8688"/>
                  <a:pt x="16170" y="8900"/>
                  <a:pt x="16488" y="8900"/>
                </a:cubicBezTo>
                <a:cubicBezTo>
                  <a:pt x="16531" y="8900"/>
                  <a:pt x="16573" y="8896"/>
                  <a:pt x="16617" y="8888"/>
                </a:cubicBezTo>
                <a:cubicBezTo>
                  <a:pt x="17018" y="8803"/>
                  <a:pt x="17248" y="8385"/>
                  <a:pt x="17359" y="7984"/>
                </a:cubicBezTo>
                <a:cubicBezTo>
                  <a:pt x="17615" y="7054"/>
                  <a:pt x="17495" y="6056"/>
                  <a:pt x="17035" y="5203"/>
                </a:cubicBezTo>
                <a:lnTo>
                  <a:pt x="17035" y="5203"/>
                </a:lnTo>
                <a:cubicBezTo>
                  <a:pt x="17495" y="5962"/>
                  <a:pt x="18229" y="6517"/>
                  <a:pt x="19022" y="6918"/>
                </a:cubicBezTo>
                <a:cubicBezTo>
                  <a:pt x="19212" y="7015"/>
                  <a:pt x="19423" y="7096"/>
                  <a:pt x="19628" y="7096"/>
                </a:cubicBezTo>
                <a:cubicBezTo>
                  <a:pt x="19709" y="7096"/>
                  <a:pt x="19789" y="7083"/>
                  <a:pt x="19867" y="7054"/>
                </a:cubicBezTo>
                <a:cubicBezTo>
                  <a:pt x="20174" y="6926"/>
                  <a:pt x="20319" y="6585"/>
                  <a:pt x="20387" y="6261"/>
                </a:cubicBezTo>
                <a:cubicBezTo>
                  <a:pt x="20454" y="5923"/>
                  <a:pt x="20463" y="5577"/>
                  <a:pt x="20422" y="5231"/>
                </a:cubicBezTo>
                <a:lnTo>
                  <a:pt x="20422" y="5231"/>
                </a:lnTo>
                <a:cubicBezTo>
                  <a:pt x="20653" y="5605"/>
                  <a:pt x="21045" y="5902"/>
                  <a:pt x="21479" y="5902"/>
                </a:cubicBezTo>
                <a:cubicBezTo>
                  <a:pt x="22042" y="5902"/>
                  <a:pt x="22468" y="5425"/>
                  <a:pt x="22681" y="4879"/>
                </a:cubicBezTo>
                <a:cubicBezTo>
                  <a:pt x="22954" y="5305"/>
                  <a:pt x="23321" y="5664"/>
                  <a:pt x="23748" y="5937"/>
                </a:cubicBezTo>
                <a:cubicBezTo>
                  <a:pt x="23995" y="6077"/>
                  <a:pt x="24275" y="6147"/>
                  <a:pt x="24557" y="6147"/>
                </a:cubicBezTo>
                <a:cubicBezTo>
                  <a:pt x="24703" y="6147"/>
                  <a:pt x="24850" y="6128"/>
                  <a:pt x="24993" y="6090"/>
                </a:cubicBezTo>
                <a:lnTo>
                  <a:pt x="24993" y="6090"/>
                </a:lnTo>
                <a:cubicBezTo>
                  <a:pt x="24865" y="6261"/>
                  <a:pt x="24788" y="6457"/>
                  <a:pt x="24754" y="6670"/>
                </a:cubicBezTo>
                <a:cubicBezTo>
                  <a:pt x="24669" y="7250"/>
                  <a:pt x="25019" y="7881"/>
                  <a:pt x="25565" y="8069"/>
                </a:cubicBezTo>
                <a:cubicBezTo>
                  <a:pt x="25677" y="8103"/>
                  <a:pt x="25791" y="8120"/>
                  <a:pt x="25905" y="8120"/>
                </a:cubicBezTo>
                <a:cubicBezTo>
                  <a:pt x="26299" y="8120"/>
                  <a:pt x="26679" y="7921"/>
                  <a:pt x="26904" y="7583"/>
                </a:cubicBezTo>
                <a:lnTo>
                  <a:pt x="26904" y="7583"/>
                </a:lnTo>
                <a:cubicBezTo>
                  <a:pt x="26708" y="8009"/>
                  <a:pt x="26529" y="8461"/>
                  <a:pt x="26529" y="8939"/>
                </a:cubicBezTo>
                <a:cubicBezTo>
                  <a:pt x="26529" y="9477"/>
                  <a:pt x="26819" y="10065"/>
                  <a:pt x="27339" y="10227"/>
                </a:cubicBezTo>
                <a:cubicBezTo>
                  <a:pt x="27434" y="10257"/>
                  <a:pt x="27530" y="10271"/>
                  <a:pt x="27626" y="10271"/>
                </a:cubicBezTo>
                <a:cubicBezTo>
                  <a:pt x="28048" y="10271"/>
                  <a:pt x="28464" y="10003"/>
                  <a:pt x="28721" y="9656"/>
                </a:cubicBezTo>
                <a:cubicBezTo>
                  <a:pt x="29045" y="9229"/>
                  <a:pt x="29156" y="8700"/>
                  <a:pt x="29267" y="8171"/>
                </a:cubicBezTo>
                <a:cubicBezTo>
                  <a:pt x="29267" y="8862"/>
                  <a:pt x="29668" y="9553"/>
                  <a:pt x="30299" y="9835"/>
                </a:cubicBezTo>
                <a:cubicBezTo>
                  <a:pt x="30492" y="9922"/>
                  <a:pt x="30704" y="9964"/>
                  <a:pt x="30917" y="9964"/>
                </a:cubicBezTo>
                <a:cubicBezTo>
                  <a:pt x="31392" y="9964"/>
                  <a:pt x="31870" y="9754"/>
                  <a:pt x="32141" y="9366"/>
                </a:cubicBezTo>
                <a:cubicBezTo>
                  <a:pt x="32465" y="8871"/>
                  <a:pt x="32431" y="8231"/>
                  <a:pt x="32056" y="7779"/>
                </a:cubicBezTo>
                <a:lnTo>
                  <a:pt x="32056" y="7779"/>
                </a:lnTo>
                <a:cubicBezTo>
                  <a:pt x="32261" y="7950"/>
                  <a:pt x="32483" y="8095"/>
                  <a:pt x="32730" y="8206"/>
                </a:cubicBezTo>
                <a:cubicBezTo>
                  <a:pt x="32890" y="8268"/>
                  <a:pt x="33069" y="8306"/>
                  <a:pt x="33244" y="8306"/>
                </a:cubicBezTo>
                <a:cubicBezTo>
                  <a:pt x="33452" y="8306"/>
                  <a:pt x="33656" y="8253"/>
                  <a:pt x="33822" y="8129"/>
                </a:cubicBezTo>
                <a:cubicBezTo>
                  <a:pt x="34274" y="7796"/>
                  <a:pt x="34274" y="7131"/>
                  <a:pt x="34137" y="6576"/>
                </a:cubicBezTo>
                <a:cubicBezTo>
                  <a:pt x="34726" y="6269"/>
                  <a:pt x="35118" y="5800"/>
                  <a:pt x="35519" y="5263"/>
                </a:cubicBezTo>
                <a:lnTo>
                  <a:pt x="35519" y="5263"/>
                </a:lnTo>
                <a:cubicBezTo>
                  <a:pt x="35076" y="6431"/>
                  <a:pt x="35442" y="7796"/>
                  <a:pt x="36304" y="8709"/>
                </a:cubicBezTo>
                <a:cubicBezTo>
                  <a:pt x="37490" y="7771"/>
                  <a:pt x="38274" y="6508"/>
                  <a:pt x="38505" y="5007"/>
                </a:cubicBezTo>
                <a:cubicBezTo>
                  <a:pt x="38530" y="6056"/>
                  <a:pt x="38991" y="7054"/>
                  <a:pt x="39784" y="7651"/>
                </a:cubicBezTo>
                <a:cubicBezTo>
                  <a:pt x="39648" y="8086"/>
                  <a:pt x="39588" y="8538"/>
                  <a:pt x="39597" y="8990"/>
                </a:cubicBezTo>
                <a:cubicBezTo>
                  <a:pt x="39606" y="8990"/>
                  <a:pt x="39616" y="8990"/>
                  <a:pt x="39625" y="8990"/>
                </a:cubicBezTo>
                <a:cubicBezTo>
                  <a:pt x="40766" y="8990"/>
                  <a:pt x="41872" y="8480"/>
                  <a:pt x="42684" y="7677"/>
                </a:cubicBezTo>
                <a:lnTo>
                  <a:pt x="42684" y="7677"/>
                </a:lnTo>
                <a:cubicBezTo>
                  <a:pt x="42352" y="8572"/>
                  <a:pt x="42343" y="9545"/>
                  <a:pt x="42667" y="10440"/>
                </a:cubicBezTo>
                <a:cubicBezTo>
                  <a:pt x="43691" y="10014"/>
                  <a:pt x="44570" y="9374"/>
                  <a:pt x="45141" y="8427"/>
                </a:cubicBezTo>
                <a:cubicBezTo>
                  <a:pt x="45465" y="9204"/>
                  <a:pt x="46071" y="9860"/>
                  <a:pt x="46898" y="10040"/>
                </a:cubicBezTo>
                <a:cubicBezTo>
                  <a:pt x="47129" y="9306"/>
                  <a:pt x="47214" y="8547"/>
                  <a:pt x="47154" y="7779"/>
                </a:cubicBezTo>
                <a:lnTo>
                  <a:pt x="47154" y="7779"/>
                </a:lnTo>
                <a:cubicBezTo>
                  <a:pt x="47333" y="8419"/>
                  <a:pt x="47965" y="8897"/>
                  <a:pt x="48604" y="9084"/>
                </a:cubicBezTo>
                <a:cubicBezTo>
                  <a:pt x="49189" y="8157"/>
                  <a:pt x="49389" y="7116"/>
                  <a:pt x="49261" y="6024"/>
                </a:cubicBezTo>
                <a:lnTo>
                  <a:pt x="49261" y="6024"/>
                </a:lnTo>
                <a:cubicBezTo>
                  <a:pt x="49374" y="6848"/>
                  <a:pt x="49870" y="7577"/>
                  <a:pt x="50600" y="7984"/>
                </a:cubicBezTo>
                <a:cubicBezTo>
                  <a:pt x="51087" y="7378"/>
                  <a:pt x="51411" y="6662"/>
                  <a:pt x="51556" y="5894"/>
                </a:cubicBezTo>
                <a:cubicBezTo>
                  <a:pt x="51590" y="6465"/>
                  <a:pt x="51650" y="7037"/>
                  <a:pt x="51743" y="7600"/>
                </a:cubicBezTo>
                <a:cubicBezTo>
                  <a:pt x="51146" y="8683"/>
                  <a:pt x="50762" y="9869"/>
                  <a:pt x="50617" y="11097"/>
                </a:cubicBezTo>
                <a:cubicBezTo>
                  <a:pt x="51479" y="10867"/>
                  <a:pt x="52298" y="10483"/>
                  <a:pt x="53031" y="9963"/>
                </a:cubicBezTo>
                <a:cubicBezTo>
                  <a:pt x="53125" y="10961"/>
                  <a:pt x="53424" y="11933"/>
                  <a:pt x="53919" y="12812"/>
                </a:cubicBezTo>
                <a:cubicBezTo>
                  <a:pt x="54499" y="12036"/>
                  <a:pt x="54934" y="11157"/>
                  <a:pt x="55190" y="10227"/>
                </a:cubicBezTo>
                <a:cubicBezTo>
                  <a:pt x="55608" y="11345"/>
                  <a:pt x="56529" y="12198"/>
                  <a:pt x="57629" y="12692"/>
                </a:cubicBezTo>
                <a:cubicBezTo>
                  <a:pt x="57902" y="11592"/>
                  <a:pt x="57885" y="10347"/>
                  <a:pt x="57655" y="9229"/>
                </a:cubicBezTo>
                <a:lnTo>
                  <a:pt x="57655" y="9229"/>
                </a:lnTo>
                <a:cubicBezTo>
                  <a:pt x="58431" y="9801"/>
                  <a:pt x="59335" y="10176"/>
                  <a:pt x="60248" y="10492"/>
                </a:cubicBezTo>
                <a:cubicBezTo>
                  <a:pt x="60282" y="9698"/>
                  <a:pt x="60111" y="8897"/>
                  <a:pt x="59745" y="8189"/>
                </a:cubicBezTo>
                <a:lnTo>
                  <a:pt x="59745" y="8189"/>
                </a:lnTo>
                <a:cubicBezTo>
                  <a:pt x="60111" y="8709"/>
                  <a:pt x="60529" y="9204"/>
                  <a:pt x="60990" y="9647"/>
                </a:cubicBezTo>
                <a:cubicBezTo>
                  <a:pt x="61544" y="10142"/>
                  <a:pt x="62218" y="10534"/>
                  <a:pt x="62952" y="10628"/>
                </a:cubicBezTo>
                <a:cubicBezTo>
                  <a:pt x="63225" y="9391"/>
                  <a:pt x="63242" y="8112"/>
                  <a:pt x="63003" y="6866"/>
                </a:cubicBezTo>
                <a:lnTo>
                  <a:pt x="63003" y="6866"/>
                </a:lnTo>
                <a:cubicBezTo>
                  <a:pt x="63336" y="7404"/>
                  <a:pt x="63720" y="7916"/>
                  <a:pt x="64163" y="8376"/>
                </a:cubicBezTo>
                <a:cubicBezTo>
                  <a:pt x="64590" y="8845"/>
                  <a:pt x="65136" y="9238"/>
                  <a:pt x="65767" y="9357"/>
                </a:cubicBezTo>
                <a:cubicBezTo>
                  <a:pt x="65724" y="8803"/>
                  <a:pt x="65639" y="8248"/>
                  <a:pt x="65511" y="7711"/>
                </a:cubicBezTo>
                <a:cubicBezTo>
                  <a:pt x="65409" y="7165"/>
                  <a:pt x="65178" y="6662"/>
                  <a:pt x="64846" y="6227"/>
                </a:cubicBezTo>
                <a:lnTo>
                  <a:pt x="64846" y="6227"/>
                </a:lnTo>
                <a:cubicBezTo>
                  <a:pt x="65451" y="6295"/>
                  <a:pt x="66014" y="6312"/>
                  <a:pt x="66620" y="6380"/>
                </a:cubicBezTo>
                <a:cubicBezTo>
                  <a:pt x="66743" y="6397"/>
                  <a:pt x="66869" y="6411"/>
                  <a:pt x="66992" y="6411"/>
                </a:cubicBezTo>
                <a:cubicBezTo>
                  <a:pt x="67123" y="6411"/>
                  <a:pt x="67251" y="6395"/>
                  <a:pt x="67370" y="6346"/>
                </a:cubicBezTo>
                <a:cubicBezTo>
                  <a:pt x="67601" y="6261"/>
                  <a:pt x="67806" y="6022"/>
                  <a:pt x="67754" y="5775"/>
                </a:cubicBezTo>
                <a:cubicBezTo>
                  <a:pt x="67652" y="5212"/>
                  <a:pt x="67771" y="4529"/>
                  <a:pt x="67652" y="3975"/>
                </a:cubicBezTo>
                <a:cubicBezTo>
                  <a:pt x="67533" y="3412"/>
                  <a:pt x="67225" y="2866"/>
                  <a:pt x="66722" y="2584"/>
                </a:cubicBezTo>
                <a:cubicBezTo>
                  <a:pt x="66362" y="2378"/>
                  <a:pt x="65940" y="2327"/>
                  <a:pt x="65521" y="2327"/>
                </a:cubicBezTo>
                <a:cubicBezTo>
                  <a:pt x="65403" y="2327"/>
                  <a:pt x="65286" y="2331"/>
                  <a:pt x="65170" y="2337"/>
                </a:cubicBezTo>
                <a:cubicBezTo>
                  <a:pt x="63711" y="2388"/>
                  <a:pt x="62261" y="2593"/>
                  <a:pt x="60836" y="2943"/>
                </a:cubicBezTo>
                <a:cubicBezTo>
                  <a:pt x="60751" y="2968"/>
                  <a:pt x="60657" y="2985"/>
                  <a:pt x="60563" y="3011"/>
                </a:cubicBezTo>
                <a:cubicBezTo>
                  <a:pt x="60094" y="2550"/>
                  <a:pt x="59395" y="2226"/>
                  <a:pt x="58781" y="2013"/>
                </a:cubicBezTo>
                <a:cubicBezTo>
                  <a:pt x="58186" y="1817"/>
                  <a:pt x="57549" y="1776"/>
                  <a:pt x="56915" y="1776"/>
                </a:cubicBezTo>
                <a:cubicBezTo>
                  <a:pt x="56749" y="1776"/>
                  <a:pt x="56583" y="1779"/>
                  <a:pt x="56418" y="1782"/>
                </a:cubicBezTo>
                <a:cubicBezTo>
                  <a:pt x="55573" y="1799"/>
                  <a:pt x="54720" y="1817"/>
                  <a:pt x="53893" y="1996"/>
                </a:cubicBezTo>
                <a:cubicBezTo>
                  <a:pt x="53287" y="2132"/>
                  <a:pt x="52707" y="2380"/>
                  <a:pt x="52187" y="2729"/>
                </a:cubicBezTo>
                <a:cubicBezTo>
                  <a:pt x="51368" y="2098"/>
                  <a:pt x="50447" y="1620"/>
                  <a:pt x="49457" y="1322"/>
                </a:cubicBezTo>
                <a:cubicBezTo>
                  <a:pt x="47376" y="682"/>
                  <a:pt x="45158" y="682"/>
                  <a:pt x="42975" y="682"/>
                </a:cubicBezTo>
                <a:lnTo>
                  <a:pt x="42548" y="682"/>
                </a:lnTo>
                <a:cubicBezTo>
                  <a:pt x="41235" y="474"/>
                  <a:pt x="39851" y="301"/>
                  <a:pt x="38519" y="301"/>
                </a:cubicBezTo>
                <a:cubicBezTo>
                  <a:pt x="36581" y="301"/>
                  <a:pt x="34752" y="667"/>
                  <a:pt x="33412" y="1825"/>
                </a:cubicBezTo>
                <a:cubicBezTo>
                  <a:pt x="32892" y="2277"/>
                  <a:pt x="32457" y="2815"/>
                  <a:pt x="32107" y="3412"/>
                </a:cubicBezTo>
                <a:cubicBezTo>
                  <a:pt x="31638" y="3002"/>
                  <a:pt x="31109" y="2670"/>
                  <a:pt x="30538" y="2422"/>
                </a:cubicBezTo>
                <a:cubicBezTo>
                  <a:pt x="29707" y="2055"/>
                  <a:pt x="28808" y="1868"/>
                  <a:pt x="27908" y="1868"/>
                </a:cubicBezTo>
                <a:cubicBezTo>
                  <a:pt x="27615" y="1868"/>
                  <a:pt x="27322" y="1888"/>
                  <a:pt x="27032" y="1927"/>
                </a:cubicBezTo>
                <a:cubicBezTo>
                  <a:pt x="26094" y="2072"/>
                  <a:pt x="25172" y="2328"/>
                  <a:pt x="24302" y="2704"/>
                </a:cubicBezTo>
                <a:cubicBezTo>
                  <a:pt x="23910" y="2866"/>
                  <a:pt x="23202" y="2917"/>
                  <a:pt x="22733" y="3130"/>
                </a:cubicBezTo>
                <a:cubicBezTo>
                  <a:pt x="22588" y="2533"/>
                  <a:pt x="22281" y="1979"/>
                  <a:pt x="21837" y="1552"/>
                </a:cubicBezTo>
                <a:cubicBezTo>
                  <a:pt x="20975" y="725"/>
                  <a:pt x="19730" y="435"/>
                  <a:pt x="18544" y="264"/>
                </a:cubicBezTo>
                <a:cubicBezTo>
                  <a:pt x="16895" y="42"/>
                  <a:pt x="15231" y="0"/>
                  <a:pt x="13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0" name="Google Shape;1460;p46"/>
          <p:cNvGrpSpPr/>
          <p:nvPr/>
        </p:nvGrpSpPr>
        <p:grpSpPr>
          <a:xfrm>
            <a:off x="302413" y="3554575"/>
            <a:ext cx="1905307" cy="1785488"/>
            <a:chOff x="302413" y="3554575"/>
            <a:chExt cx="1905307" cy="1785488"/>
          </a:xfrm>
        </p:grpSpPr>
        <p:sp>
          <p:nvSpPr>
            <p:cNvPr id="1461" name="Google Shape;1461;p46"/>
            <p:cNvSpPr/>
            <p:nvPr/>
          </p:nvSpPr>
          <p:spPr>
            <a:xfrm flipH="1">
              <a:off x="302413" y="3554575"/>
              <a:ext cx="1905307" cy="1785488"/>
            </a:xfrm>
            <a:custGeom>
              <a:rect b="b" l="l" r="r" t="t"/>
              <a:pathLst>
                <a:path extrusionOk="0" h="19521" w="20831">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6"/>
            <p:cNvSpPr/>
            <p:nvPr/>
          </p:nvSpPr>
          <p:spPr>
            <a:xfrm flipH="1">
              <a:off x="334372" y="3588100"/>
              <a:ext cx="1822623" cy="1744695"/>
            </a:xfrm>
            <a:custGeom>
              <a:rect b="b" l="l" r="r" t="t"/>
              <a:pathLst>
                <a:path extrusionOk="0" fill="none" h="19075" w="19927">
                  <a:moveTo>
                    <a:pt x="19927" y="19074"/>
                  </a:moveTo>
                  <a:cubicBezTo>
                    <a:pt x="19927" y="19074"/>
                    <a:pt x="11200" y="8719"/>
                    <a:pt x="7353" y="6023"/>
                  </a:cubicBezTo>
                  <a:cubicBezTo>
                    <a:pt x="3515" y="3319"/>
                    <a:pt x="1" y="1"/>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6"/>
            <p:cNvSpPr/>
            <p:nvPr/>
          </p:nvSpPr>
          <p:spPr>
            <a:xfrm flipH="1">
              <a:off x="1163725" y="4120901"/>
              <a:ext cx="35950" cy="283400"/>
            </a:xfrm>
            <a:custGeom>
              <a:rect b="b" l="l" r="r" t="t"/>
              <a:pathLst>
                <a:path extrusionOk="0" fill="none" h="3942" w="393">
                  <a:moveTo>
                    <a:pt x="256" y="3941"/>
                  </a:moveTo>
                  <a:cubicBezTo>
                    <a:pt x="256" y="3941"/>
                    <a:pt x="393" y="1186"/>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6"/>
            <p:cNvSpPr/>
            <p:nvPr/>
          </p:nvSpPr>
          <p:spPr>
            <a:xfrm flipH="1">
              <a:off x="1273884" y="4235700"/>
              <a:ext cx="489042" cy="103924"/>
            </a:xfrm>
            <a:custGeom>
              <a:rect b="b" l="l" r="r" t="t"/>
              <a:pathLst>
                <a:path extrusionOk="0" fill="none" h="1136" w="6160">
                  <a:moveTo>
                    <a:pt x="6160" y="862"/>
                  </a:moveTo>
                  <a:cubicBezTo>
                    <a:pt x="6160" y="862"/>
                    <a:pt x="1818" y="1135"/>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6"/>
            <p:cNvSpPr/>
            <p:nvPr/>
          </p:nvSpPr>
          <p:spPr>
            <a:xfrm flipH="1">
              <a:off x="1562425" y="3892448"/>
              <a:ext cx="45275" cy="193551"/>
            </a:xfrm>
            <a:custGeom>
              <a:rect b="b" l="l" r="r" t="t"/>
              <a:pathLst>
                <a:path extrusionOk="0" fill="none" h="2517" w="495">
                  <a:moveTo>
                    <a:pt x="495" y="2517"/>
                  </a:moveTo>
                  <a:cubicBezTo>
                    <a:pt x="495" y="2517"/>
                    <a:pt x="384" y="78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6"/>
            <p:cNvSpPr/>
            <p:nvPr/>
          </p:nvSpPr>
          <p:spPr>
            <a:xfrm flipH="1">
              <a:off x="1809619" y="3862718"/>
              <a:ext cx="182656" cy="29726"/>
            </a:xfrm>
            <a:custGeom>
              <a:rect b="b" l="l" r="r" t="t"/>
              <a:pathLst>
                <a:path extrusionOk="0" fill="none" h="325" w="1997">
                  <a:moveTo>
                    <a:pt x="1997" y="324"/>
                  </a:moveTo>
                  <a:cubicBezTo>
                    <a:pt x="1997" y="324"/>
                    <a:pt x="581" y="273"/>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46"/>
          <p:cNvGrpSpPr/>
          <p:nvPr/>
        </p:nvGrpSpPr>
        <p:grpSpPr>
          <a:xfrm>
            <a:off x="-138273" y="2622993"/>
            <a:ext cx="1820885" cy="2318363"/>
            <a:chOff x="-138273" y="2622993"/>
            <a:chExt cx="1820885" cy="2318363"/>
          </a:xfrm>
        </p:grpSpPr>
        <p:sp>
          <p:nvSpPr>
            <p:cNvPr id="1468" name="Google Shape;1468;p46"/>
            <p:cNvSpPr/>
            <p:nvPr/>
          </p:nvSpPr>
          <p:spPr>
            <a:xfrm flipH="1">
              <a:off x="-138273" y="2622993"/>
              <a:ext cx="1820885" cy="2318363"/>
            </a:xfrm>
            <a:custGeom>
              <a:rect b="b" l="l" r="r" t="t"/>
              <a:pathLst>
                <a:path extrusionOk="0" h="25347" w="19908">
                  <a:moveTo>
                    <a:pt x="0" y="1"/>
                  </a:moveTo>
                  <a:lnTo>
                    <a:pt x="0" y="1"/>
                  </a:lnTo>
                  <a:cubicBezTo>
                    <a:pt x="0" y="1"/>
                    <a:pt x="2986" y="7678"/>
                    <a:pt x="4223" y="8625"/>
                  </a:cubicBezTo>
                  <a:cubicBezTo>
                    <a:pt x="5459" y="9572"/>
                    <a:pt x="7737" y="11090"/>
                    <a:pt x="8164" y="12079"/>
                  </a:cubicBezTo>
                  <a:cubicBezTo>
                    <a:pt x="8590" y="13077"/>
                    <a:pt x="8266" y="14596"/>
                    <a:pt x="9827" y="15782"/>
                  </a:cubicBezTo>
                  <a:cubicBezTo>
                    <a:pt x="11388" y="16967"/>
                    <a:pt x="12667" y="18955"/>
                    <a:pt x="12812" y="20140"/>
                  </a:cubicBezTo>
                  <a:cubicBezTo>
                    <a:pt x="12957" y="21326"/>
                    <a:pt x="13904" y="24781"/>
                    <a:pt x="15798" y="25258"/>
                  </a:cubicBezTo>
                  <a:cubicBezTo>
                    <a:pt x="16033" y="25317"/>
                    <a:pt x="16274" y="25347"/>
                    <a:pt x="16514" y="25347"/>
                  </a:cubicBezTo>
                  <a:cubicBezTo>
                    <a:pt x="18212" y="25347"/>
                    <a:pt x="19908" y="23861"/>
                    <a:pt x="19654" y="20379"/>
                  </a:cubicBezTo>
                  <a:cubicBezTo>
                    <a:pt x="19560" y="19100"/>
                    <a:pt x="19457" y="16583"/>
                    <a:pt x="17367" y="14502"/>
                  </a:cubicBezTo>
                  <a:cubicBezTo>
                    <a:pt x="15278" y="12412"/>
                    <a:pt x="15994" y="11986"/>
                    <a:pt x="14902" y="10663"/>
                  </a:cubicBezTo>
                  <a:cubicBezTo>
                    <a:pt x="13810" y="9333"/>
                    <a:pt x="12864" y="9384"/>
                    <a:pt x="12292" y="8011"/>
                  </a:cubicBezTo>
                  <a:cubicBezTo>
                    <a:pt x="11721" y="6629"/>
                    <a:pt x="10961" y="4599"/>
                    <a:pt x="7404" y="3174"/>
                  </a:cubicBezTo>
                  <a:cubicBezTo>
                    <a:pt x="3847" y="175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6"/>
            <p:cNvSpPr/>
            <p:nvPr/>
          </p:nvSpPr>
          <p:spPr>
            <a:xfrm flipH="1">
              <a:off x="-33084" y="2676950"/>
              <a:ext cx="1664210" cy="2163535"/>
            </a:xfrm>
            <a:custGeom>
              <a:rect b="b" l="l" r="r" t="t"/>
              <a:pathLst>
                <a:path extrusionOk="0" fill="none" h="24244" w="18758">
                  <a:moveTo>
                    <a:pt x="18758" y="24243"/>
                  </a:moveTo>
                  <a:cubicBezTo>
                    <a:pt x="18758" y="24243"/>
                    <a:pt x="13520" y="9759"/>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6"/>
            <p:cNvSpPr/>
            <p:nvPr/>
          </p:nvSpPr>
          <p:spPr>
            <a:xfrm flipH="1">
              <a:off x="1020951" y="2953794"/>
              <a:ext cx="321499" cy="220503"/>
            </a:xfrm>
            <a:custGeom>
              <a:rect b="b" l="l" r="r" t="t"/>
              <a:pathLst>
                <a:path extrusionOk="0" fill="none" h="2926" w="5179">
                  <a:moveTo>
                    <a:pt x="5178" y="0"/>
                  </a:moveTo>
                  <a:cubicBezTo>
                    <a:pt x="5178" y="0"/>
                    <a:pt x="4854" y="2107"/>
                    <a:pt x="4760" y="2926"/>
                  </a:cubicBezTo>
                  <a:cubicBezTo>
                    <a:pt x="3199" y="2474"/>
                    <a:pt x="1613" y="2175"/>
                    <a:pt x="1" y="2039"/>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6"/>
            <p:cNvSpPr/>
            <p:nvPr/>
          </p:nvSpPr>
          <p:spPr>
            <a:xfrm flipH="1">
              <a:off x="601207" y="3255023"/>
              <a:ext cx="65580" cy="368330"/>
            </a:xfrm>
            <a:custGeom>
              <a:rect b="b" l="l" r="r" t="t"/>
              <a:pathLst>
                <a:path extrusionOk="0" fill="none" h="4027" w="717">
                  <a:moveTo>
                    <a:pt x="700" y="0"/>
                  </a:moveTo>
                  <a:cubicBezTo>
                    <a:pt x="700" y="0"/>
                    <a:pt x="717" y="2824"/>
                    <a:pt x="0" y="402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6"/>
            <p:cNvSpPr/>
            <p:nvPr/>
          </p:nvSpPr>
          <p:spPr>
            <a:xfrm flipH="1">
              <a:off x="813427" y="3411800"/>
              <a:ext cx="376971" cy="39150"/>
            </a:xfrm>
            <a:custGeom>
              <a:rect b="b" l="l" r="r" t="t"/>
              <a:pathLst>
                <a:path extrusionOk="0" fill="none" h="428" w="5281">
                  <a:moveTo>
                    <a:pt x="5281" y="291"/>
                  </a:moveTo>
                  <a:cubicBezTo>
                    <a:pt x="5281" y="291"/>
                    <a:pt x="1997" y="427"/>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6"/>
            <p:cNvSpPr/>
            <p:nvPr/>
          </p:nvSpPr>
          <p:spPr>
            <a:xfrm flipH="1">
              <a:off x="464648" y="3806650"/>
              <a:ext cx="390202" cy="103824"/>
            </a:xfrm>
            <a:custGeom>
              <a:rect b="b" l="l" r="r" t="t"/>
              <a:pathLst>
                <a:path extrusionOk="0" fill="none" h="1135" w="4931">
                  <a:moveTo>
                    <a:pt x="4931" y="1083"/>
                  </a:moveTo>
                  <a:cubicBezTo>
                    <a:pt x="4931" y="1083"/>
                    <a:pt x="2030" y="113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6"/>
            <p:cNvSpPr/>
            <p:nvPr/>
          </p:nvSpPr>
          <p:spPr>
            <a:xfrm flipH="1">
              <a:off x="319491" y="3598296"/>
              <a:ext cx="85154" cy="398787"/>
            </a:xfrm>
            <a:custGeom>
              <a:rect b="b" l="l" r="r" t="t"/>
              <a:pathLst>
                <a:path extrusionOk="0" fill="none" h="4360" w="931">
                  <a:moveTo>
                    <a:pt x="0" y="4359"/>
                  </a:moveTo>
                  <a:cubicBezTo>
                    <a:pt x="0" y="4359"/>
                    <a:pt x="743" y="1988"/>
                    <a:pt x="93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6"/>
            <p:cNvSpPr/>
            <p:nvPr/>
          </p:nvSpPr>
          <p:spPr>
            <a:xfrm flipH="1">
              <a:off x="178272" y="4277065"/>
              <a:ext cx="412873" cy="106191"/>
            </a:xfrm>
            <a:custGeom>
              <a:rect b="b" l="l" r="r" t="t"/>
              <a:pathLst>
                <a:path extrusionOk="0" fill="none" h="1161" w="4514">
                  <a:moveTo>
                    <a:pt x="4513" y="1161"/>
                  </a:moveTo>
                  <a:cubicBezTo>
                    <a:pt x="4513" y="1161"/>
                    <a:pt x="1639" y="930"/>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6"/>
            <p:cNvSpPr/>
            <p:nvPr/>
          </p:nvSpPr>
          <p:spPr>
            <a:xfrm flipH="1">
              <a:off x="33200" y="4050224"/>
              <a:ext cx="87450" cy="445456"/>
            </a:xfrm>
            <a:custGeom>
              <a:rect b="b" l="l" r="r" t="t"/>
              <a:pathLst>
                <a:path extrusionOk="0" fill="none" h="5452" w="956">
                  <a:moveTo>
                    <a:pt x="0" y="5451"/>
                  </a:moveTo>
                  <a:cubicBezTo>
                    <a:pt x="0" y="5451"/>
                    <a:pt x="956" y="2278"/>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7" name="Google Shape;1477;p46"/>
          <p:cNvSpPr/>
          <p:nvPr/>
        </p:nvSpPr>
        <p:spPr>
          <a:xfrm flipH="1">
            <a:off x="722475" y="4583854"/>
            <a:ext cx="91" cy="309875"/>
          </a:xfrm>
          <a:custGeom>
            <a:rect b="b" l="l" r="r" t="t"/>
            <a:pathLst>
              <a:path extrusionOk="0" fill="none" h="3388" w="1">
                <a:moveTo>
                  <a:pt x="0" y="1"/>
                </a:moveTo>
                <a:lnTo>
                  <a:pt x="0" y="3387"/>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6"/>
          <p:cNvSpPr/>
          <p:nvPr/>
        </p:nvSpPr>
        <p:spPr>
          <a:xfrm flipH="1">
            <a:off x="855952" y="4723687"/>
            <a:ext cx="435338" cy="33658"/>
          </a:xfrm>
          <a:custGeom>
            <a:rect b="b" l="l" r="r" t="t"/>
            <a:pathLst>
              <a:path extrusionOk="0" fill="none" h="368" w="4795">
                <a:moveTo>
                  <a:pt x="4795" y="274"/>
                </a:moveTo>
                <a:cubicBezTo>
                  <a:pt x="4795" y="274"/>
                  <a:pt x="999" y="36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9" name="Google Shape;1479;p46"/>
          <p:cNvGrpSpPr/>
          <p:nvPr/>
        </p:nvGrpSpPr>
        <p:grpSpPr>
          <a:xfrm>
            <a:off x="1539028" y="4404295"/>
            <a:ext cx="1228101" cy="1022394"/>
            <a:chOff x="1539028" y="4404295"/>
            <a:chExt cx="1228101" cy="1022394"/>
          </a:xfrm>
        </p:grpSpPr>
        <p:sp>
          <p:nvSpPr>
            <p:cNvPr id="1480" name="Google Shape;1480;p46"/>
            <p:cNvSpPr/>
            <p:nvPr/>
          </p:nvSpPr>
          <p:spPr>
            <a:xfrm flipH="1">
              <a:off x="1539028" y="4404295"/>
              <a:ext cx="1228101" cy="1001725"/>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6"/>
            <p:cNvSpPr/>
            <p:nvPr/>
          </p:nvSpPr>
          <p:spPr>
            <a:xfrm flipH="1">
              <a:off x="2002518" y="4459995"/>
              <a:ext cx="725683" cy="966694"/>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6"/>
            <p:cNvSpPr/>
            <p:nvPr/>
          </p:nvSpPr>
          <p:spPr>
            <a:xfrm flipH="1">
              <a:off x="2236517" y="4854324"/>
              <a:ext cx="91" cy="213937"/>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6"/>
            <p:cNvSpPr/>
            <p:nvPr/>
          </p:nvSpPr>
          <p:spPr>
            <a:xfrm flipH="1">
              <a:off x="2145463" y="5094357"/>
              <a:ext cx="395586" cy="112410"/>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6"/>
            <p:cNvSpPr/>
            <p:nvPr/>
          </p:nvSpPr>
          <p:spPr>
            <a:xfrm flipH="1">
              <a:off x="1852065" y="5075932"/>
              <a:ext cx="173326" cy="314457"/>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46"/>
          <p:cNvGrpSpPr/>
          <p:nvPr/>
        </p:nvGrpSpPr>
        <p:grpSpPr>
          <a:xfrm>
            <a:off x="-413874" y="2306246"/>
            <a:ext cx="898918" cy="1157124"/>
            <a:chOff x="-413874" y="2306246"/>
            <a:chExt cx="898918" cy="1157124"/>
          </a:xfrm>
        </p:grpSpPr>
        <p:sp>
          <p:nvSpPr>
            <p:cNvPr id="1486" name="Google Shape;1486;p46"/>
            <p:cNvSpPr/>
            <p:nvPr/>
          </p:nvSpPr>
          <p:spPr>
            <a:xfrm flipH="1">
              <a:off x="-413874" y="2306246"/>
              <a:ext cx="898918" cy="1157124"/>
            </a:xfrm>
            <a:custGeom>
              <a:rect b="b" l="l" r="r" t="t"/>
              <a:pathLst>
                <a:path extrusionOk="0" h="12651" w="9828">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6"/>
            <p:cNvSpPr/>
            <p:nvPr/>
          </p:nvSpPr>
          <p:spPr>
            <a:xfrm flipH="1">
              <a:off x="-346760" y="2360850"/>
              <a:ext cx="785335" cy="791282"/>
            </a:xfrm>
            <a:custGeom>
              <a:rect b="b" l="l" r="r" t="t"/>
              <a:pathLst>
                <a:path extrusionOk="0" fill="none" h="9248" w="9094">
                  <a:moveTo>
                    <a:pt x="9094" y="9247"/>
                  </a:moveTo>
                  <a:cubicBezTo>
                    <a:pt x="9094" y="9247"/>
                    <a:pt x="3660" y="294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6"/>
            <p:cNvSpPr/>
            <p:nvPr/>
          </p:nvSpPr>
          <p:spPr>
            <a:xfrm flipH="1">
              <a:off x="-33101" y="2563724"/>
              <a:ext cx="81201" cy="241200"/>
            </a:xfrm>
            <a:custGeom>
              <a:rect b="b" l="l" r="r" t="t"/>
              <a:pathLst>
                <a:path extrusionOk="0" fill="none" h="2987" w="888">
                  <a:moveTo>
                    <a:pt x="1" y="1"/>
                  </a:moveTo>
                  <a:lnTo>
                    <a:pt x="888" y="2986"/>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6"/>
            <p:cNvSpPr/>
            <p:nvPr/>
          </p:nvSpPr>
          <p:spPr>
            <a:xfrm flipH="1">
              <a:off x="-227377" y="2917150"/>
              <a:ext cx="348026" cy="99974"/>
            </a:xfrm>
            <a:custGeom>
              <a:rect b="b" l="l" r="r" t="t"/>
              <a:pathLst>
                <a:path extrusionOk="0" fill="none" h="1093" w="4436">
                  <a:moveTo>
                    <a:pt x="4436" y="1093"/>
                  </a:moveTo>
                  <a:lnTo>
                    <a:pt x="0" y="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0" name="Google Shape;1490;p46"/>
          <p:cNvGrpSpPr/>
          <p:nvPr/>
        </p:nvGrpSpPr>
        <p:grpSpPr>
          <a:xfrm>
            <a:off x="-258531" y="3946060"/>
            <a:ext cx="1175051" cy="1381487"/>
            <a:chOff x="24619" y="3781685"/>
            <a:chExt cx="1175051" cy="1381487"/>
          </a:xfrm>
        </p:grpSpPr>
        <p:sp>
          <p:nvSpPr>
            <p:cNvPr id="1491" name="Google Shape;1491;p46"/>
            <p:cNvSpPr/>
            <p:nvPr/>
          </p:nvSpPr>
          <p:spPr>
            <a:xfrm flipH="1">
              <a:off x="24619" y="3781685"/>
              <a:ext cx="1175051" cy="1381487"/>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6"/>
            <p:cNvSpPr/>
            <p:nvPr/>
          </p:nvSpPr>
          <p:spPr>
            <a:xfrm flipH="1">
              <a:off x="162731" y="3837025"/>
              <a:ext cx="982294" cy="1246841"/>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46"/>
          <p:cNvGrpSpPr/>
          <p:nvPr/>
        </p:nvGrpSpPr>
        <p:grpSpPr>
          <a:xfrm>
            <a:off x="991322" y="4606343"/>
            <a:ext cx="868460" cy="833895"/>
            <a:chOff x="991322" y="4606343"/>
            <a:chExt cx="868460" cy="833895"/>
          </a:xfrm>
        </p:grpSpPr>
        <p:sp>
          <p:nvSpPr>
            <p:cNvPr id="1494" name="Google Shape;1494;p46"/>
            <p:cNvSpPr/>
            <p:nvPr/>
          </p:nvSpPr>
          <p:spPr>
            <a:xfrm flipH="1">
              <a:off x="991322" y="4606343"/>
              <a:ext cx="868460" cy="820350"/>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6"/>
            <p:cNvSpPr/>
            <p:nvPr/>
          </p:nvSpPr>
          <p:spPr>
            <a:xfrm flipH="1">
              <a:off x="1324505" y="4648975"/>
              <a:ext cx="507265" cy="791264"/>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6" name="Google Shape;1496;p46"/>
          <p:cNvSpPr/>
          <p:nvPr/>
        </p:nvSpPr>
        <p:spPr>
          <a:xfrm flipH="1">
            <a:off x="2341816" y="4989403"/>
            <a:ext cx="426135" cy="322323"/>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6"/>
          <p:cNvSpPr txBox="1"/>
          <p:nvPr>
            <p:ph type="title"/>
          </p:nvPr>
        </p:nvSpPr>
        <p:spPr>
          <a:xfrm>
            <a:off x="2857500" y="2801400"/>
            <a:ext cx="3429000" cy="68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4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498" name="Google Shape;1498;p46"/>
          <p:cNvSpPr txBox="1"/>
          <p:nvPr>
            <p:ph hasCustomPrompt="1" idx="2" type="title"/>
          </p:nvPr>
        </p:nvSpPr>
        <p:spPr>
          <a:xfrm>
            <a:off x="2767950" y="880925"/>
            <a:ext cx="3608100" cy="180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13000">
                <a:solidFill>
                  <a:schemeClr val="accent4"/>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499" name="Google Shape;1499;p46"/>
          <p:cNvSpPr txBox="1"/>
          <p:nvPr>
            <p:ph idx="1" type="subTitle"/>
          </p:nvPr>
        </p:nvSpPr>
        <p:spPr>
          <a:xfrm>
            <a:off x="2560950" y="3532675"/>
            <a:ext cx="4022100" cy="34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6">
    <p:spTree>
      <p:nvGrpSpPr>
        <p:cNvPr id="1500" name="Shape 1500"/>
        <p:cNvGrpSpPr/>
        <p:nvPr/>
      </p:nvGrpSpPr>
      <p:grpSpPr>
        <a:xfrm>
          <a:off x="0" y="0"/>
          <a:ext cx="0" cy="0"/>
          <a:chOff x="0" y="0"/>
          <a:chExt cx="0" cy="0"/>
        </a:xfrm>
      </p:grpSpPr>
      <p:sp>
        <p:nvSpPr>
          <p:cNvPr id="1501" name="Google Shape;1501;p47"/>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2" name="Google Shape;1502;p47"/>
          <p:cNvSpPr txBox="1"/>
          <p:nvPr>
            <p:ph idx="1" type="subTitle"/>
          </p:nvPr>
        </p:nvSpPr>
        <p:spPr>
          <a:xfrm>
            <a:off x="2190450" y="1556275"/>
            <a:ext cx="4763100" cy="270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800"/>
              <a:buFont typeface="Open Sans"/>
              <a:buChar char="●"/>
              <a:defRPr sz="1600"/>
            </a:lvl1pPr>
            <a:lvl2pPr lvl="1" rtl="0">
              <a:spcBef>
                <a:spcPts val="0"/>
              </a:spcBef>
              <a:spcAft>
                <a:spcPts val="0"/>
              </a:spcAft>
              <a:buClr>
                <a:srgbClr val="999999"/>
              </a:buClr>
              <a:buSzPts val="800"/>
              <a:buFont typeface="Open Sans"/>
              <a:buChar char="○"/>
              <a:defRPr/>
            </a:lvl2pPr>
            <a:lvl3pPr lvl="2" rtl="0">
              <a:spcBef>
                <a:spcPts val="0"/>
              </a:spcBef>
              <a:spcAft>
                <a:spcPts val="0"/>
              </a:spcAft>
              <a:buClr>
                <a:srgbClr val="999999"/>
              </a:buClr>
              <a:buSzPts val="800"/>
              <a:buFont typeface="Open Sans"/>
              <a:buChar char="■"/>
              <a:defRPr/>
            </a:lvl3pPr>
            <a:lvl4pPr lvl="3" rtl="0">
              <a:spcBef>
                <a:spcPts val="0"/>
              </a:spcBef>
              <a:spcAft>
                <a:spcPts val="0"/>
              </a:spcAft>
              <a:buClr>
                <a:srgbClr val="999999"/>
              </a:buClr>
              <a:buSzPts val="800"/>
              <a:buFont typeface="Open Sans"/>
              <a:buChar char="●"/>
              <a:defRPr/>
            </a:lvl4pPr>
            <a:lvl5pPr lvl="4" rtl="0">
              <a:spcBef>
                <a:spcPts val="0"/>
              </a:spcBef>
              <a:spcAft>
                <a:spcPts val="0"/>
              </a:spcAft>
              <a:buClr>
                <a:srgbClr val="999999"/>
              </a:buClr>
              <a:buSzPts val="1200"/>
              <a:buFont typeface="Open Sans"/>
              <a:buChar char="○"/>
              <a:defRPr/>
            </a:lvl5pPr>
            <a:lvl6pPr lvl="5" rtl="0">
              <a:spcBef>
                <a:spcPts val="0"/>
              </a:spcBef>
              <a:spcAft>
                <a:spcPts val="0"/>
              </a:spcAft>
              <a:buClr>
                <a:srgbClr val="999999"/>
              </a:buClr>
              <a:buSzPts val="1200"/>
              <a:buFont typeface="Open Sans"/>
              <a:buChar char="■"/>
              <a:defRPr/>
            </a:lvl6pPr>
            <a:lvl7pPr lvl="6" rtl="0">
              <a:spcBef>
                <a:spcPts val="0"/>
              </a:spcBef>
              <a:spcAft>
                <a:spcPts val="0"/>
              </a:spcAft>
              <a:buClr>
                <a:srgbClr val="999999"/>
              </a:buClr>
              <a:buSzPts val="700"/>
              <a:buFont typeface="Open Sans"/>
              <a:buChar char="●"/>
              <a:defRPr/>
            </a:lvl7pPr>
            <a:lvl8pPr lvl="7" rtl="0">
              <a:spcBef>
                <a:spcPts val="0"/>
              </a:spcBef>
              <a:spcAft>
                <a:spcPts val="0"/>
              </a:spcAft>
              <a:buClr>
                <a:srgbClr val="999999"/>
              </a:buClr>
              <a:buSzPts val="700"/>
              <a:buFont typeface="Open Sans"/>
              <a:buChar char="○"/>
              <a:defRPr/>
            </a:lvl8pPr>
            <a:lvl9pPr lvl="8" rtl="0">
              <a:spcBef>
                <a:spcPts val="0"/>
              </a:spcBef>
              <a:spcAft>
                <a:spcPts val="0"/>
              </a:spcAft>
              <a:buClr>
                <a:srgbClr val="999999"/>
              </a:buClr>
              <a:buSzPts val="600"/>
              <a:buFont typeface="Open Sans"/>
              <a:buChar char="■"/>
              <a:defRPr/>
            </a:lvl9pPr>
          </a:lstStyle>
          <a:p/>
        </p:txBody>
      </p:sp>
      <p:sp>
        <p:nvSpPr>
          <p:cNvPr id="1503" name="Google Shape;1503;p47"/>
          <p:cNvSpPr/>
          <p:nvPr/>
        </p:nvSpPr>
        <p:spPr>
          <a:xfrm>
            <a:off x="275600" y="2254138"/>
            <a:ext cx="463814" cy="3786756"/>
          </a:xfrm>
          <a:custGeom>
            <a:rect b="b" l="l" r="r" t="t"/>
            <a:pathLst>
              <a:path extrusionOk="0" h="49664" w="6083">
                <a:moveTo>
                  <a:pt x="77" y="1"/>
                </a:moveTo>
                <a:lnTo>
                  <a:pt x="77" y="1"/>
                </a:lnTo>
                <a:cubicBezTo>
                  <a:pt x="0" y="4198"/>
                  <a:pt x="802" y="8369"/>
                  <a:pt x="2423" y="12250"/>
                </a:cubicBezTo>
                <a:cubicBezTo>
                  <a:pt x="1885" y="18955"/>
                  <a:pt x="1903" y="25694"/>
                  <a:pt x="2491" y="32398"/>
                </a:cubicBezTo>
                <a:cubicBezTo>
                  <a:pt x="2824" y="36151"/>
                  <a:pt x="2670" y="40050"/>
                  <a:pt x="2525" y="43820"/>
                </a:cubicBezTo>
                <a:cubicBezTo>
                  <a:pt x="2448" y="45731"/>
                  <a:pt x="2380" y="47710"/>
                  <a:pt x="2363" y="49646"/>
                </a:cubicBezTo>
                <a:lnTo>
                  <a:pt x="4496" y="49663"/>
                </a:lnTo>
                <a:cubicBezTo>
                  <a:pt x="4513" y="47761"/>
                  <a:pt x="4581" y="45799"/>
                  <a:pt x="4658" y="43905"/>
                </a:cubicBezTo>
                <a:cubicBezTo>
                  <a:pt x="4803" y="40067"/>
                  <a:pt x="4956" y="36092"/>
                  <a:pt x="4615" y="32211"/>
                </a:cubicBezTo>
                <a:cubicBezTo>
                  <a:pt x="3694" y="21710"/>
                  <a:pt x="4189" y="11133"/>
                  <a:pt x="6082" y="760"/>
                </a:cubicBezTo>
                <a:lnTo>
                  <a:pt x="3984" y="376"/>
                </a:lnTo>
                <a:cubicBezTo>
                  <a:pt x="3583" y="2586"/>
                  <a:pt x="3242" y="4795"/>
                  <a:pt x="2969" y="7021"/>
                </a:cubicBezTo>
                <a:cubicBezTo>
                  <a:pt x="2423" y="4735"/>
                  <a:pt x="2167" y="2389"/>
                  <a:pt x="2210" y="44"/>
                </a:cubicBezTo>
                <a:lnTo>
                  <a:pt x="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7"/>
          <p:cNvSpPr/>
          <p:nvPr/>
        </p:nvSpPr>
        <p:spPr>
          <a:xfrm>
            <a:off x="1112733" y="1881524"/>
            <a:ext cx="696673" cy="4211378"/>
          </a:xfrm>
          <a:custGeom>
            <a:rect b="b" l="l" r="r" t="t"/>
            <a:pathLst>
              <a:path extrusionOk="0" h="55233" w="9137">
                <a:moveTo>
                  <a:pt x="7157" y="0"/>
                </a:moveTo>
                <a:cubicBezTo>
                  <a:pt x="5963" y="2935"/>
                  <a:pt x="4504" y="5749"/>
                  <a:pt x="2815" y="8428"/>
                </a:cubicBezTo>
                <a:cubicBezTo>
                  <a:pt x="2935" y="6236"/>
                  <a:pt x="3097" y="4043"/>
                  <a:pt x="3285" y="1868"/>
                </a:cubicBezTo>
                <a:lnTo>
                  <a:pt x="1161" y="1681"/>
                </a:lnTo>
                <a:cubicBezTo>
                  <a:pt x="111" y="13870"/>
                  <a:pt x="0" y="26128"/>
                  <a:pt x="836" y="38343"/>
                </a:cubicBezTo>
                <a:cubicBezTo>
                  <a:pt x="1203" y="43606"/>
                  <a:pt x="1118" y="48869"/>
                  <a:pt x="871" y="55147"/>
                </a:cubicBezTo>
                <a:lnTo>
                  <a:pt x="3003" y="55232"/>
                </a:lnTo>
                <a:cubicBezTo>
                  <a:pt x="3250" y="48878"/>
                  <a:pt x="3336" y="43555"/>
                  <a:pt x="2969" y="38189"/>
                </a:cubicBezTo>
                <a:cubicBezTo>
                  <a:pt x="2380" y="29651"/>
                  <a:pt x="2269" y="21087"/>
                  <a:pt x="2619" y="12531"/>
                </a:cubicBezTo>
                <a:cubicBezTo>
                  <a:pt x="5246" y="8897"/>
                  <a:pt x="7439" y="4965"/>
                  <a:pt x="9136" y="811"/>
                </a:cubicBezTo>
                <a:lnTo>
                  <a:pt x="7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7"/>
          <p:cNvSpPr/>
          <p:nvPr/>
        </p:nvSpPr>
        <p:spPr>
          <a:xfrm>
            <a:off x="742026" y="1435144"/>
            <a:ext cx="305752" cy="4205507"/>
          </a:xfrm>
          <a:custGeom>
            <a:rect b="b" l="l" r="r" t="t"/>
            <a:pathLst>
              <a:path extrusionOk="0" h="55156" w="4010">
                <a:moveTo>
                  <a:pt x="1877" y="0"/>
                </a:moveTo>
                <a:cubicBezTo>
                  <a:pt x="1093" y="12633"/>
                  <a:pt x="1007" y="25301"/>
                  <a:pt x="1630" y="37942"/>
                </a:cubicBezTo>
                <a:cubicBezTo>
                  <a:pt x="1843" y="42301"/>
                  <a:pt x="1169" y="46805"/>
                  <a:pt x="530" y="51155"/>
                </a:cubicBezTo>
                <a:cubicBezTo>
                  <a:pt x="351" y="52375"/>
                  <a:pt x="163" y="53638"/>
                  <a:pt x="1" y="54874"/>
                </a:cubicBezTo>
                <a:lnTo>
                  <a:pt x="2116" y="55156"/>
                </a:lnTo>
                <a:cubicBezTo>
                  <a:pt x="2278" y="53936"/>
                  <a:pt x="2466" y="52682"/>
                  <a:pt x="2645" y="51462"/>
                </a:cubicBezTo>
                <a:cubicBezTo>
                  <a:pt x="3311" y="47018"/>
                  <a:pt x="3993" y="42412"/>
                  <a:pt x="3763" y="37840"/>
                </a:cubicBezTo>
                <a:cubicBezTo>
                  <a:pt x="3148" y="25275"/>
                  <a:pt x="3225" y="12685"/>
                  <a:pt x="4010" y="137"/>
                </a:cubicBezTo>
                <a:lnTo>
                  <a:pt x="18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7"/>
          <p:cNvSpPr/>
          <p:nvPr/>
        </p:nvSpPr>
        <p:spPr>
          <a:xfrm>
            <a:off x="7600435" y="3108302"/>
            <a:ext cx="2137156" cy="2002757"/>
          </a:xfrm>
          <a:custGeom>
            <a:rect b="b" l="l" r="r" t="t"/>
            <a:pathLst>
              <a:path extrusionOk="0" h="19521" w="20831">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7"/>
          <p:cNvSpPr/>
          <p:nvPr/>
        </p:nvSpPr>
        <p:spPr>
          <a:xfrm>
            <a:off x="7938724" y="3997775"/>
            <a:ext cx="1421069" cy="1342323"/>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7"/>
          <p:cNvSpPr/>
          <p:nvPr/>
        </p:nvSpPr>
        <p:spPr>
          <a:xfrm>
            <a:off x="6975203" y="4877934"/>
            <a:ext cx="477990" cy="361545"/>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9" name="Google Shape;1509;p47"/>
          <p:cNvGrpSpPr/>
          <p:nvPr/>
        </p:nvGrpSpPr>
        <p:grpSpPr>
          <a:xfrm>
            <a:off x="7915794" y="1834422"/>
            <a:ext cx="2137205" cy="2656109"/>
            <a:chOff x="7901015" y="1954481"/>
            <a:chExt cx="2007331" cy="2494702"/>
          </a:xfrm>
        </p:grpSpPr>
        <p:sp>
          <p:nvSpPr>
            <p:cNvPr id="1510" name="Google Shape;1510;p47"/>
            <p:cNvSpPr/>
            <p:nvPr/>
          </p:nvSpPr>
          <p:spPr>
            <a:xfrm rot="-2640136">
              <a:off x="8465247" y="1981937"/>
              <a:ext cx="878868" cy="1979522"/>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7"/>
            <p:cNvSpPr/>
            <p:nvPr/>
          </p:nvSpPr>
          <p:spPr>
            <a:xfrm rot="-2640136">
              <a:off x="8718431" y="2023117"/>
              <a:ext cx="496250" cy="1894936"/>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7"/>
            <p:cNvSpPr/>
            <p:nvPr/>
          </p:nvSpPr>
          <p:spPr>
            <a:xfrm rot="-2640207">
              <a:off x="8556363" y="2355427"/>
              <a:ext cx="275862" cy="24444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7"/>
            <p:cNvSpPr/>
            <p:nvPr/>
          </p:nvSpPr>
          <p:spPr>
            <a:xfrm rot="-2640037">
              <a:off x="8951182" y="2717325"/>
              <a:ext cx="173989" cy="139270"/>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7"/>
            <p:cNvSpPr/>
            <p:nvPr/>
          </p:nvSpPr>
          <p:spPr>
            <a:xfrm rot="-2640009">
              <a:off x="8693927" y="2606434"/>
              <a:ext cx="178608" cy="259816"/>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7"/>
            <p:cNvSpPr/>
            <p:nvPr/>
          </p:nvSpPr>
          <p:spPr>
            <a:xfrm rot="-2640324">
              <a:off x="8946171" y="2918772"/>
              <a:ext cx="126316" cy="277361"/>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7"/>
            <p:cNvSpPr/>
            <p:nvPr/>
          </p:nvSpPr>
          <p:spPr>
            <a:xfrm rot="-2640143">
              <a:off x="9109750" y="2988787"/>
              <a:ext cx="207109" cy="142298"/>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7"/>
            <p:cNvSpPr/>
            <p:nvPr/>
          </p:nvSpPr>
          <p:spPr>
            <a:xfrm rot="-2640162">
              <a:off x="9143492" y="3281511"/>
              <a:ext cx="104690" cy="265516"/>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7"/>
            <p:cNvSpPr/>
            <p:nvPr/>
          </p:nvSpPr>
          <p:spPr>
            <a:xfrm rot="-2640159">
              <a:off x="9255420" y="3303115"/>
              <a:ext cx="252782" cy="196962"/>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7"/>
            <p:cNvSpPr/>
            <p:nvPr/>
          </p:nvSpPr>
          <p:spPr>
            <a:xfrm rot="-2640136">
              <a:off x="8456193" y="2652442"/>
              <a:ext cx="608483" cy="1844213"/>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7"/>
            <p:cNvSpPr/>
            <p:nvPr/>
          </p:nvSpPr>
          <p:spPr>
            <a:xfrm rot="-2640136">
              <a:off x="8742892" y="2693908"/>
              <a:ext cx="139272" cy="1731629"/>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7"/>
            <p:cNvSpPr/>
            <p:nvPr/>
          </p:nvSpPr>
          <p:spPr>
            <a:xfrm rot="-2640283">
              <a:off x="9080092" y="3764889"/>
              <a:ext cx="128769" cy="146258"/>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7"/>
            <p:cNvSpPr/>
            <p:nvPr/>
          </p:nvSpPr>
          <p:spPr>
            <a:xfrm rot="-2640349">
              <a:off x="8845795" y="3651788"/>
              <a:ext cx="146279" cy="249633"/>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7"/>
            <p:cNvSpPr/>
            <p:nvPr/>
          </p:nvSpPr>
          <p:spPr>
            <a:xfrm rot="-2640430">
              <a:off x="8769062" y="3348868"/>
              <a:ext cx="141831" cy="182965"/>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7"/>
            <p:cNvSpPr/>
            <p:nvPr/>
          </p:nvSpPr>
          <p:spPr>
            <a:xfrm rot="-2640121">
              <a:off x="8495302" y="3245520"/>
              <a:ext cx="190001" cy="330089"/>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7"/>
            <p:cNvSpPr/>
            <p:nvPr/>
          </p:nvSpPr>
          <p:spPr>
            <a:xfrm rot="-2640075">
              <a:off x="8540251" y="3146178"/>
              <a:ext cx="74415" cy="133330"/>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7"/>
            <p:cNvSpPr/>
            <p:nvPr/>
          </p:nvSpPr>
          <p:spPr>
            <a:xfrm rot="-2639852">
              <a:off x="8315519" y="3038678"/>
              <a:ext cx="56737" cy="98733"/>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47"/>
          <p:cNvGrpSpPr/>
          <p:nvPr/>
        </p:nvGrpSpPr>
        <p:grpSpPr>
          <a:xfrm>
            <a:off x="7072901" y="4184518"/>
            <a:ext cx="1377543" cy="1123620"/>
            <a:chOff x="7072901" y="4163877"/>
            <a:chExt cx="1377543" cy="1123620"/>
          </a:xfrm>
        </p:grpSpPr>
        <p:sp>
          <p:nvSpPr>
            <p:cNvPr id="1528" name="Google Shape;1528;p47"/>
            <p:cNvSpPr/>
            <p:nvPr/>
          </p:nvSpPr>
          <p:spPr>
            <a:xfrm>
              <a:off x="7072901" y="4163877"/>
              <a:ext cx="1377543" cy="112362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7"/>
            <p:cNvSpPr/>
            <p:nvPr/>
          </p:nvSpPr>
          <p:spPr>
            <a:xfrm>
              <a:off x="7140024" y="4276125"/>
              <a:ext cx="745955" cy="972084"/>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7"/>
            <p:cNvSpPr/>
            <p:nvPr/>
          </p:nvSpPr>
          <p:spPr>
            <a:xfrm>
              <a:off x="7596228" y="4579486"/>
              <a:ext cx="103" cy="239970"/>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7"/>
            <p:cNvSpPr/>
            <p:nvPr/>
          </p:nvSpPr>
          <p:spPr>
            <a:xfrm>
              <a:off x="7343976" y="4882350"/>
              <a:ext cx="383573" cy="126074"/>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7"/>
            <p:cNvSpPr/>
            <p:nvPr/>
          </p:nvSpPr>
          <p:spPr>
            <a:xfrm>
              <a:off x="7988236" y="4882344"/>
              <a:ext cx="194418" cy="352722"/>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533" name="Shape 1533"/>
        <p:cNvGrpSpPr/>
        <p:nvPr/>
      </p:nvGrpSpPr>
      <p:grpSpPr>
        <a:xfrm>
          <a:off x="0" y="0"/>
          <a:ext cx="0" cy="0"/>
          <a:chOff x="0" y="0"/>
          <a:chExt cx="0" cy="0"/>
        </a:xfrm>
      </p:grpSpPr>
      <p:sp>
        <p:nvSpPr>
          <p:cNvPr id="1534" name="Google Shape;1534;p48"/>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35" name="Google Shape;1535;p48"/>
          <p:cNvSpPr/>
          <p:nvPr/>
        </p:nvSpPr>
        <p:spPr>
          <a:xfrm flipH="1">
            <a:off x="8017520" y="1280650"/>
            <a:ext cx="760769" cy="4598838"/>
          </a:xfrm>
          <a:custGeom>
            <a:rect b="b" l="l" r="r" t="t"/>
            <a:pathLst>
              <a:path extrusionOk="0" h="55233" w="9137">
                <a:moveTo>
                  <a:pt x="7157" y="0"/>
                </a:moveTo>
                <a:cubicBezTo>
                  <a:pt x="5963" y="2935"/>
                  <a:pt x="4504" y="5749"/>
                  <a:pt x="2815" y="8428"/>
                </a:cubicBezTo>
                <a:cubicBezTo>
                  <a:pt x="2935" y="6236"/>
                  <a:pt x="3097" y="4043"/>
                  <a:pt x="3285" y="1868"/>
                </a:cubicBezTo>
                <a:lnTo>
                  <a:pt x="1161" y="1681"/>
                </a:lnTo>
                <a:cubicBezTo>
                  <a:pt x="111" y="13870"/>
                  <a:pt x="0" y="26128"/>
                  <a:pt x="836" y="38343"/>
                </a:cubicBezTo>
                <a:cubicBezTo>
                  <a:pt x="1203" y="43606"/>
                  <a:pt x="1118" y="48869"/>
                  <a:pt x="871" y="55147"/>
                </a:cubicBezTo>
                <a:lnTo>
                  <a:pt x="3003" y="55232"/>
                </a:lnTo>
                <a:cubicBezTo>
                  <a:pt x="3250" y="48878"/>
                  <a:pt x="3336" y="43555"/>
                  <a:pt x="2969" y="38189"/>
                </a:cubicBezTo>
                <a:cubicBezTo>
                  <a:pt x="2380" y="29651"/>
                  <a:pt x="2269" y="21087"/>
                  <a:pt x="2619" y="12531"/>
                </a:cubicBezTo>
                <a:cubicBezTo>
                  <a:pt x="5246" y="8897"/>
                  <a:pt x="7439" y="4965"/>
                  <a:pt x="9136" y="811"/>
                </a:cubicBezTo>
                <a:lnTo>
                  <a:pt x="7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8"/>
          <p:cNvSpPr/>
          <p:nvPr/>
        </p:nvSpPr>
        <p:spPr>
          <a:xfrm flipH="1">
            <a:off x="8846491" y="754601"/>
            <a:ext cx="333903" cy="5208381"/>
          </a:xfrm>
          <a:custGeom>
            <a:rect b="b" l="l" r="r" t="t"/>
            <a:pathLst>
              <a:path extrusionOk="0" h="55156" w="4010">
                <a:moveTo>
                  <a:pt x="1877" y="0"/>
                </a:moveTo>
                <a:cubicBezTo>
                  <a:pt x="1093" y="12633"/>
                  <a:pt x="1007" y="25301"/>
                  <a:pt x="1630" y="37942"/>
                </a:cubicBezTo>
                <a:cubicBezTo>
                  <a:pt x="1843" y="42301"/>
                  <a:pt x="1169" y="46805"/>
                  <a:pt x="530" y="51155"/>
                </a:cubicBezTo>
                <a:cubicBezTo>
                  <a:pt x="351" y="52375"/>
                  <a:pt x="163" y="53638"/>
                  <a:pt x="1" y="54874"/>
                </a:cubicBezTo>
                <a:lnTo>
                  <a:pt x="2116" y="55156"/>
                </a:lnTo>
                <a:cubicBezTo>
                  <a:pt x="2278" y="53936"/>
                  <a:pt x="2466" y="52682"/>
                  <a:pt x="2645" y="51462"/>
                </a:cubicBezTo>
                <a:cubicBezTo>
                  <a:pt x="3311" y="47018"/>
                  <a:pt x="3993" y="42412"/>
                  <a:pt x="3763" y="37840"/>
                </a:cubicBezTo>
                <a:cubicBezTo>
                  <a:pt x="3148" y="25275"/>
                  <a:pt x="3225" y="12685"/>
                  <a:pt x="4010" y="137"/>
                </a:cubicBezTo>
                <a:lnTo>
                  <a:pt x="18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8"/>
          <p:cNvSpPr/>
          <p:nvPr/>
        </p:nvSpPr>
        <p:spPr>
          <a:xfrm rot="18962">
            <a:off x="180688" y="4588321"/>
            <a:ext cx="761106" cy="719549"/>
          </a:xfrm>
          <a:custGeom>
            <a:rect b="b" l="l" r="r" t="t"/>
            <a:pathLst>
              <a:path extrusionOk="0" h="8969" w="9487">
                <a:moveTo>
                  <a:pt x="9486" y="0"/>
                </a:moveTo>
                <a:cubicBezTo>
                  <a:pt x="9486" y="0"/>
                  <a:pt x="4803" y="1860"/>
                  <a:pt x="3336" y="3011"/>
                </a:cubicBezTo>
                <a:cubicBezTo>
                  <a:pt x="1860" y="4163"/>
                  <a:pt x="1" y="6918"/>
                  <a:pt x="154" y="8019"/>
                </a:cubicBezTo>
                <a:cubicBezTo>
                  <a:pt x="154" y="8019"/>
                  <a:pt x="4964" y="8969"/>
                  <a:pt x="7350" y="8969"/>
                </a:cubicBezTo>
                <a:cubicBezTo>
                  <a:pt x="7980" y="8969"/>
                  <a:pt x="8440" y="8903"/>
                  <a:pt x="8599" y="8735"/>
                </a:cubicBezTo>
                <a:cubicBezTo>
                  <a:pt x="9358" y="7933"/>
                  <a:pt x="9486" y="1"/>
                  <a:pt x="9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8"/>
          <p:cNvSpPr/>
          <p:nvPr/>
        </p:nvSpPr>
        <p:spPr>
          <a:xfrm rot="18798">
            <a:off x="497519" y="4640085"/>
            <a:ext cx="418307" cy="643666"/>
          </a:xfrm>
          <a:custGeom>
            <a:rect b="b" l="l" r="r" t="t"/>
            <a:pathLst>
              <a:path extrusionOk="0" fill="none" h="8651" w="5545">
                <a:moveTo>
                  <a:pt x="0" y="8650"/>
                </a:moveTo>
                <a:cubicBezTo>
                  <a:pt x="0" y="8650"/>
                  <a:pt x="4675" y="2833"/>
                  <a:pt x="5545" y="1"/>
                </a:cubicBezTo>
              </a:path>
            </a:pathLst>
          </a:custGeom>
          <a:solidFill>
            <a:schemeClr val="dk1"/>
          </a:solid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8"/>
          <p:cNvSpPr/>
          <p:nvPr/>
        </p:nvSpPr>
        <p:spPr>
          <a:xfrm rot="-826949">
            <a:off x="-403976" y="3481594"/>
            <a:ext cx="1030730" cy="1211717"/>
          </a:xfrm>
          <a:custGeom>
            <a:rect b="b" l="l" r="r" t="t"/>
            <a:pathLst>
              <a:path extrusionOk="0" h="15104" w="12848">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8"/>
          <p:cNvSpPr/>
          <p:nvPr/>
        </p:nvSpPr>
        <p:spPr>
          <a:xfrm rot="-826880">
            <a:off x="-288483" y="3504357"/>
            <a:ext cx="877657" cy="1109289"/>
          </a:xfrm>
          <a:custGeom>
            <a:rect b="b" l="l" r="r" t="t"/>
            <a:pathLst>
              <a:path extrusionOk="0" fill="none" h="14237" w="11338">
                <a:moveTo>
                  <a:pt x="1" y="14237"/>
                </a:moveTo>
                <a:cubicBezTo>
                  <a:pt x="1" y="14237"/>
                  <a:pt x="4300" y="5331"/>
                  <a:pt x="11337" y="0"/>
                </a:cubicBezTo>
              </a:path>
            </a:pathLst>
          </a:custGeom>
          <a:solidFill>
            <a:schemeClr val="dk1"/>
          </a:solid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8"/>
          <p:cNvSpPr/>
          <p:nvPr/>
        </p:nvSpPr>
        <p:spPr>
          <a:xfrm rot="-220542">
            <a:off x="-593573" y="4147788"/>
            <a:ext cx="1326898" cy="1082258"/>
          </a:xfrm>
          <a:custGeom>
            <a:rect b="b" l="l" r="r" t="t"/>
            <a:pathLst>
              <a:path extrusionOk="0" h="10952" w="13428">
                <a:moveTo>
                  <a:pt x="13427" y="0"/>
                </a:moveTo>
                <a:lnTo>
                  <a:pt x="13427" y="0"/>
                </a:lnTo>
                <a:cubicBezTo>
                  <a:pt x="12651" y="580"/>
                  <a:pt x="11926" y="1211"/>
                  <a:pt x="11243" y="1894"/>
                </a:cubicBezTo>
                <a:cubicBezTo>
                  <a:pt x="10100" y="3037"/>
                  <a:pt x="6117" y="5596"/>
                  <a:pt x="4266" y="6159"/>
                </a:cubicBezTo>
                <a:cubicBezTo>
                  <a:pt x="2423" y="6730"/>
                  <a:pt x="385" y="8778"/>
                  <a:pt x="1" y="9784"/>
                </a:cubicBezTo>
                <a:cubicBezTo>
                  <a:pt x="1" y="9784"/>
                  <a:pt x="7401" y="10951"/>
                  <a:pt x="9509" y="10951"/>
                </a:cubicBezTo>
                <a:cubicBezTo>
                  <a:pt x="9751" y="10951"/>
                  <a:pt x="9923" y="10936"/>
                  <a:pt x="10007" y="10902"/>
                </a:cubicBezTo>
                <a:cubicBezTo>
                  <a:pt x="10817" y="10569"/>
                  <a:pt x="11431" y="6875"/>
                  <a:pt x="11619" y="5212"/>
                </a:cubicBezTo>
                <a:cubicBezTo>
                  <a:pt x="11815" y="3557"/>
                  <a:pt x="13427" y="0"/>
                  <a:pt x="13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8"/>
          <p:cNvSpPr/>
          <p:nvPr/>
        </p:nvSpPr>
        <p:spPr>
          <a:xfrm rot="-220594">
            <a:off x="-49832" y="4187996"/>
            <a:ext cx="735568" cy="988278"/>
          </a:xfrm>
          <a:custGeom>
            <a:rect b="b" l="l" r="r" t="t"/>
            <a:pathLst>
              <a:path extrusionOk="0" fill="none" h="10569" w="7934">
                <a:moveTo>
                  <a:pt x="1" y="10569"/>
                </a:moveTo>
                <a:cubicBezTo>
                  <a:pt x="1" y="10569"/>
                  <a:pt x="4232" y="3881"/>
                  <a:pt x="7934"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8"/>
          <p:cNvSpPr/>
          <p:nvPr/>
        </p:nvSpPr>
        <p:spPr>
          <a:xfrm rot="-220505">
            <a:off x="194232" y="4611589"/>
            <a:ext cx="34108" cy="158600"/>
          </a:xfrm>
          <a:custGeom>
            <a:rect b="b" l="l" r="r" t="t"/>
            <a:pathLst>
              <a:path extrusionOk="0" fill="none" h="2339" w="1">
                <a:moveTo>
                  <a:pt x="1" y="1"/>
                </a:moveTo>
                <a:lnTo>
                  <a:pt x="1"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8"/>
          <p:cNvSpPr/>
          <p:nvPr/>
        </p:nvSpPr>
        <p:spPr>
          <a:xfrm rot="-220575">
            <a:off x="115820" y="4826695"/>
            <a:ext cx="330077" cy="121435"/>
          </a:xfrm>
          <a:custGeom>
            <a:rect b="b" l="l" r="r" t="t"/>
            <a:pathLst>
              <a:path extrusionOk="0" fill="none" h="1229" w="4317">
                <a:moveTo>
                  <a:pt x="1" y="1229"/>
                </a:moveTo>
                <a:cubicBezTo>
                  <a:pt x="1" y="1229"/>
                  <a:pt x="2773" y="742"/>
                  <a:pt x="431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8"/>
          <p:cNvSpPr/>
          <p:nvPr/>
        </p:nvSpPr>
        <p:spPr>
          <a:xfrm rot="-220542">
            <a:off x="-314380" y="4859168"/>
            <a:ext cx="186367" cy="339737"/>
          </a:xfrm>
          <a:custGeom>
            <a:rect b="b" l="l" r="r" t="t"/>
            <a:pathLst>
              <a:path extrusionOk="0" fill="none" h="3438" w="1886">
                <a:moveTo>
                  <a:pt x="0" y="0"/>
                </a:moveTo>
                <a:cubicBezTo>
                  <a:pt x="0" y="0"/>
                  <a:pt x="1407" y="2926"/>
                  <a:pt x="1885"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1546" name="Shape 1546"/>
        <p:cNvGrpSpPr/>
        <p:nvPr/>
      </p:nvGrpSpPr>
      <p:grpSpPr>
        <a:xfrm>
          <a:off x="0" y="0"/>
          <a:ext cx="0" cy="0"/>
          <a:chOff x="0" y="0"/>
          <a:chExt cx="0" cy="0"/>
        </a:xfrm>
      </p:grpSpPr>
      <p:sp>
        <p:nvSpPr>
          <p:cNvPr id="1547" name="Google Shape;1547;p49"/>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8" name="Google Shape;1548;p49"/>
          <p:cNvSpPr/>
          <p:nvPr/>
        </p:nvSpPr>
        <p:spPr>
          <a:xfrm>
            <a:off x="-123575" y="3387775"/>
            <a:ext cx="9381878" cy="2046086"/>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9"/>
          <p:cNvSpPr/>
          <p:nvPr/>
        </p:nvSpPr>
        <p:spPr>
          <a:xfrm rot="6674736">
            <a:off x="8375544" y="4333030"/>
            <a:ext cx="1016123" cy="1515157"/>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0" name="Google Shape;1550;p49"/>
          <p:cNvGrpSpPr/>
          <p:nvPr/>
        </p:nvGrpSpPr>
        <p:grpSpPr>
          <a:xfrm rot="-423967">
            <a:off x="8216958" y="3324791"/>
            <a:ext cx="1202284" cy="1547770"/>
            <a:chOff x="8607977" y="1775069"/>
            <a:chExt cx="1107026" cy="1425009"/>
          </a:xfrm>
        </p:grpSpPr>
        <p:sp>
          <p:nvSpPr>
            <p:cNvPr id="1551" name="Google Shape;1551;p49"/>
            <p:cNvSpPr/>
            <p:nvPr/>
          </p:nvSpPr>
          <p:spPr>
            <a:xfrm>
              <a:off x="8607977" y="1775069"/>
              <a:ext cx="1107026" cy="1425009"/>
            </a:xfrm>
            <a:custGeom>
              <a:rect b="b" l="l" r="r" t="t"/>
              <a:pathLst>
                <a:path extrusionOk="0" h="12651" w="9828">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9"/>
            <p:cNvSpPr/>
            <p:nvPr/>
          </p:nvSpPr>
          <p:spPr>
            <a:xfrm>
              <a:off x="8633101" y="1812598"/>
              <a:ext cx="999226" cy="1004171"/>
            </a:xfrm>
            <a:custGeom>
              <a:rect b="b" l="l" r="r" t="t"/>
              <a:pathLst>
                <a:path extrusionOk="0" fill="none" h="9248" w="9094">
                  <a:moveTo>
                    <a:pt x="9094" y="9247"/>
                  </a:moveTo>
                  <a:cubicBezTo>
                    <a:pt x="9094" y="9247"/>
                    <a:pt x="3660" y="294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9"/>
            <p:cNvSpPr/>
            <p:nvPr/>
          </p:nvSpPr>
          <p:spPr>
            <a:xfrm>
              <a:off x="9146051" y="2115124"/>
              <a:ext cx="100024" cy="274050"/>
            </a:xfrm>
            <a:custGeom>
              <a:rect b="b" l="l" r="r" t="t"/>
              <a:pathLst>
                <a:path extrusionOk="0" fill="none" h="2987" w="888">
                  <a:moveTo>
                    <a:pt x="1" y="1"/>
                  </a:moveTo>
                  <a:lnTo>
                    <a:pt x="888" y="2986"/>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9"/>
            <p:cNvSpPr/>
            <p:nvPr/>
          </p:nvSpPr>
          <p:spPr>
            <a:xfrm>
              <a:off x="9037476" y="2527398"/>
              <a:ext cx="447847" cy="123099"/>
            </a:xfrm>
            <a:custGeom>
              <a:rect b="b" l="l" r="r" t="t"/>
              <a:pathLst>
                <a:path extrusionOk="0" fill="none" h="1093" w="4436">
                  <a:moveTo>
                    <a:pt x="4436" y="1093"/>
                  </a:moveTo>
                  <a:lnTo>
                    <a:pt x="0" y="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5" name="Google Shape;1555;p49"/>
          <p:cNvSpPr/>
          <p:nvPr/>
        </p:nvSpPr>
        <p:spPr>
          <a:xfrm rot="-540540">
            <a:off x="-472750" y="4136083"/>
            <a:ext cx="1669920" cy="1452603"/>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1_1">
    <p:spTree>
      <p:nvGrpSpPr>
        <p:cNvPr id="1556" name="Shape 1556"/>
        <p:cNvGrpSpPr/>
        <p:nvPr/>
      </p:nvGrpSpPr>
      <p:grpSpPr>
        <a:xfrm>
          <a:off x="0" y="0"/>
          <a:ext cx="0" cy="0"/>
          <a:chOff x="0" y="0"/>
          <a:chExt cx="0" cy="0"/>
        </a:xfrm>
      </p:grpSpPr>
      <p:sp>
        <p:nvSpPr>
          <p:cNvPr id="1557" name="Google Shape;1557;p50"/>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8" name="Google Shape;1558;p50"/>
          <p:cNvSpPr/>
          <p:nvPr/>
        </p:nvSpPr>
        <p:spPr>
          <a:xfrm flipH="1" rot="-6935733">
            <a:off x="274874" y="4355111"/>
            <a:ext cx="790774" cy="1179135"/>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0"/>
          <p:cNvSpPr/>
          <p:nvPr/>
        </p:nvSpPr>
        <p:spPr>
          <a:xfrm rot="-9347915">
            <a:off x="-200420" y="3403014"/>
            <a:ext cx="827273" cy="1963933"/>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0" name="Google Shape;1560;p50"/>
          <p:cNvGrpSpPr/>
          <p:nvPr/>
        </p:nvGrpSpPr>
        <p:grpSpPr>
          <a:xfrm rot="10800000">
            <a:off x="7538982" y="-29217"/>
            <a:ext cx="1644836" cy="1682962"/>
            <a:chOff x="-197018" y="3524208"/>
            <a:chExt cx="1644836" cy="1682962"/>
          </a:xfrm>
        </p:grpSpPr>
        <p:sp>
          <p:nvSpPr>
            <p:cNvPr id="1561" name="Google Shape;1561;p50"/>
            <p:cNvSpPr/>
            <p:nvPr/>
          </p:nvSpPr>
          <p:spPr>
            <a:xfrm flipH="1">
              <a:off x="-197018" y="3524208"/>
              <a:ext cx="204516" cy="815410"/>
            </a:xfrm>
            <a:custGeom>
              <a:rect b="b" l="l" r="r" t="t"/>
              <a:pathLst>
                <a:path extrusionOk="0" h="8915" w="2236">
                  <a:moveTo>
                    <a:pt x="529" y="0"/>
                  </a:moveTo>
                  <a:lnTo>
                    <a:pt x="529" y="0"/>
                  </a:lnTo>
                  <a:cubicBezTo>
                    <a:pt x="0" y="3984"/>
                    <a:pt x="2235" y="8914"/>
                    <a:pt x="2235" y="8914"/>
                  </a:cubicBezTo>
                  <a:lnTo>
                    <a:pt x="2235" y="1092"/>
                  </a:lnTo>
                  <a:cubicBezTo>
                    <a:pt x="1954" y="614"/>
                    <a:pt x="529"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0"/>
            <p:cNvSpPr/>
            <p:nvPr/>
          </p:nvSpPr>
          <p:spPr>
            <a:xfrm flipH="1">
              <a:off x="-196997" y="4066419"/>
              <a:ext cx="1644815" cy="1140751"/>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3" name="Google Shape;1563;p50"/>
          <p:cNvSpPr/>
          <p:nvPr/>
        </p:nvSpPr>
        <p:spPr>
          <a:xfrm flipH="1" rot="-6790949">
            <a:off x="7809517" y="-193878"/>
            <a:ext cx="1245763" cy="1464508"/>
          </a:xfrm>
          <a:custGeom>
            <a:rect b="b" l="l" r="r" t="t"/>
            <a:pathLst>
              <a:path extrusionOk="0" h="15104" w="12848">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0"/>
          <p:cNvSpPr/>
          <p:nvPr/>
        </p:nvSpPr>
        <p:spPr>
          <a:xfrm flipH="1" rot="-6790890">
            <a:off x="7902832" y="-73663"/>
            <a:ext cx="1060799" cy="1340722"/>
          </a:xfrm>
          <a:custGeom>
            <a:rect b="b" l="l" r="r" t="t"/>
            <a:pathLst>
              <a:path extrusionOk="0" fill="none" h="14237" w="11338">
                <a:moveTo>
                  <a:pt x="1" y="14237"/>
                </a:moveTo>
                <a:cubicBezTo>
                  <a:pt x="1" y="14237"/>
                  <a:pt x="4300" y="5331"/>
                  <a:pt x="11337" y="0"/>
                </a:cubicBezTo>
              </a:path>
            </a:pathLst>
          </a:custGeom>
          <a:solidFill>
            <a:schemeClr val="dk1"/>
          </a:solid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grpSp>
        <p:nvGrpSpPr>
          <p:cNvPr id="172" name="Google Shape;172;p6"/>
          <p:cNvGrpSpPr/>
          <p:nvPr/>
        </p:nvGrpSpPr>
        <p:grpSpPr>
          <a:xfrm rot="1107510">
            <a:off x="8766234" y="922270"/>
            <a:ext cx="1173385" cy="999604"/>
            <a:chOff x="9014478" y="1553894"/>
            <a:chExt cx="1173451" cy="999660"/>
          </a:xfrm>
        </p:grpSpPr>
        <p:sp>
          <p:nvSpPr>
            <p:cNvPr id="173" name="Google Shape;173;p6"/>
            <p:cNvSpPr/>
            <p:nvPr/>
          </p:nvSpPr>
          <p:spPr>
            <a:xfrm rot="10393135">
              <a:off x="9062582" y="1614420"/>
              <a:ext cx="1077244" cy="878610"/>
            </a:xfrm>
            <a:custGeom>
              <a:rect b="b" l="l" r="r" t="t"/>
              <a:pathLst>
                <a:path extrusionOk="0" h="10952" w="13428">
                  <a:moveTo>
                    <a:pt x="13427" y="0"/>
                  </a:moveTo>
                  <a:lnTo>
                    <a:pt x="13427" y="0"/>
                  </a:lnTo>
                  <a:cubicBezTo>
                    <a:pt x="12651" y="580"/>
                    <a:pt x="11926" y="1211"/>
                    <a:pt x="11243" y="1894"/>
                  </a:cubicBezTo>
                  <a:cubicBezTo>
                    <a:pt x="10100" y="3037"/>
                    <a:pt x="6117" y="5596"/>
                    <a:pt x="4266" y="6159"/>
                  </a:cubicBezTo>
                  <a:cubicBezTo>
                    <a:pt x="2423" y="6730"/>
                    <a:pt x="385" y="8778"/>
                    <a:pt x="1" y="9784"/>
                  </a:cubicBezTo>
                  <a:cubicBezTo>
                    <a:pt x="1" y="9784"/>
                    <a:pt x="7401" y="10951"/>
                    <a:pt x="9509" y="10951"/>
                  </a:cubicBezTo>
                  <a:cubicBezTo>
                    <a:pt x="9751" y="10951"/>
                    <a:pt x="9923" y="10936"/>
                    <a:pt x="10007" y="10902"/>
                  </a:cubicBezTo>
                  <a:cubicBezTo>
                    <a:pt x="10817" y="10569"/>
                    <a:pt x="11431" y="6875"/>
                    <a:pt x="11619" y="5212"/>
                  </a:cubicBezTo>
                  <a:cubicBezTo>
                    <a:pt x="11815" y="3557"/>
                    <a:pt x="13427" y="0"/>
                    <a:pt x="13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rot="10393134">
              <a:off x="9101789" y="1668969"/>
              <a:ext cx="597185" cy="802329"/>
            </a:xfrm>
            <a:custGeom>
              <a:rect b="b" l="l" r="r" t="t"/>
              <a:pathLst>
                <a:path extrusionOk="0" fill="none" h="10569" w="7934">
                  <a:moveTo>
                    <a:pt x="1" y="10569"/>
                  </a:moveTo>
                  <a:cubicBezTo>
                    <a:pt x="1" y="10569"/>
                    <a:pt x="4232" y="3881"/>
                    <a:pt x="7934"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rot="10393083">
              <a:off x="9472618" y="1993984"/>
              <a:ext cx="27691" cy="128753"/>
            </a:xfrm>
            <a:custGeom>
              <a:rect b="b" l="l" r="r" t="t"/>
              <a:pathLst>
                <a:path extrusionOk="0" fill="none" h="2339" w="1">
                  <a:moveTo>
                    <a:pt x="1" y="1"/>
                  </a:moveTo>
                  <a:lnTo>
                    <a:pt x="1"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rot="10393090">
              <a:off x="9287442" y="1852811"/>
              <a:ext cx="267964" cy="98586"/>
            </a:xfrm>
            <a:custGeom>
              <a:rect b="b" l="l" r="r" t="t"/>
              <a:pathLst>
                <a:path extrusionOk="0" fill="none" h="1229" w="4317">
                  <a:moveTo>
                    <a:pt x="1" y="1229"/>
                  </a:moveTo>
                  <a:cubicBezTo>
                    <a:pt x="1" y="1229"/>
                    <a:pt x="2773" y="742"/>
                    <a:pt x="431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rot="10393135">
              <a:off x="9746537" y="1627304"/>
              <a:ext cx="151302" cy="275809"/>
            </a:xfrm>
            <a:custGeom>
              <a:rect b="b" l="l" r="r" t="t"/>
              <a:pathLst>
                <a:path extrusionOk="0" fill="none" h="3438" w="1886">
                  <a:moveTo>
                    <a:pt x="0" y="0"/>
                  </a:moveTo>
                  <a:cubicBezTo>
                    <a:pt x="0" y="0"/>
                    <a:pt x="1407" y="2926"/>
                    <a:pt x="1885"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6"/>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9" name="Google Shape;179;p6"/>
          <p:cNvSpPr/>
          <p:nvPr/>
        </p:nvSpPr>
        <p:spPr>
          <a:xfrm flipH="1" rot="10800000">
            <a:off x="7836400" y="-29225"/>
            <a:ext cx="1347421" cy="856328"/>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1_1_1_1">
    <p:spTree>
      <p:nvGrpSpPr>
        <p:cNvPr id="1565" name="Shape 1565"/>
        <p:cNvGrpSpPr/>
        <p:nvPr/>
      </p:nvGrpSpPr>
      <p:grpSpPr>
        <a:xfrm>
          <a:off x="0" y="0"/>
          <a:ext cx="0" cy="0"/>
          <a:chOff x="0" y="0"/>
          <a:chExt cx="0" cy="0"/>
        </a:xfrm>
      </p:grpSpPr>
      <p:sp>
        <p:nvSpPr>
          <p:cNvPr id="1566" name="Google Shape;1566;p51"/>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7" name="Google Shape;1567;p51"/>
          <p:cNvSpPr/>
          <p:nvPr/>
        </p:nvSpPr>
        <p:spPr>
          <a:xfrm rot="3244970">
            <a:off x="7886122" y="4241241"/>
            <a:ext cx="1826379" cy="657306"/>
          </a:xfrm>
          <a:custGeom>
            <a:rect b="b" l="l" r="r" t="t"/>
            <a:pathLst>
              <a:path extrusionOk="0" h="2493" w="6927">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8" name="Google Shape;1568;p51"/>
          <p:cNvGrpSpPr/>
          <p:nvPr/>
        </p:nvGrpSpPr>
        <p:grpSpPr>
          <a:xfrm>
            <a:off x="6932632" y="4160542"/>
            <a:ext cx="2003624" cy="1153543"/>
            <a:chOff x="6806013" y="4077923"/>
            <a:chExt cx="2098475" cy="1208152"/>
          </a:xfrm>
        </p:grpSpPr>
        <p:sp>
          <p:nvSpPr>
            <p:cNvPr id="1569" name="Google Shape;1569;p51"/>
            <p:cNvSpPr/>
            <p:nvPr/>
          </p:nvSpPr>
          <p:spPr>
            <a:xfrm>
              <a:off x="6806013" y="4077923"/>
              <a:ext cx="1451257" cy="118372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1"/>
            <p:cNvSpPr/>
            <p:nvPr/>
          </p:nvSpPr>
          <p:spPr>
            <a:xfrm>
              <a:off x="6877502" y="4199461"/>
              <a:ext cx="785069" cy="1020833"/>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1"/>
            <p:cNvSpPr/>
            <p:nvPr/>
          </p:nvSpPr>
          <p:spPr>
            <a:xfrm flipH="1">
              <a:off x="7356904" y="4586583"/>
              <a:ext cx="3935" cy="181998"/>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1"/>
            <p:cNvSpPr/>
            <p:nvPr/>
          </p:nvSpPr>
          <p:spPr>
            <a:xfrm>
              <a:off x="7094617" y="4834839"/>
              <a:ext cx="401090" cy="132852"/>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1"/>
            <p:cNvSpPr/>
            <p:nvPr/>
          </p:nvSpPr>
          <p:spPr>
            <a:xfrm>
              <a:off x="7770351" y="4834843"/>
              <a:ext cx="204821" cy="371588"/>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1"/>
            <p:cNvSpPr/>
            <p:nvPr/>
          </p:nvSpPr>
          <p:spPr>
            <a:xfrm>
              <a:off x="7878221" y="4316683"/>
              <a:ext cx="1026267" cy="969392"/>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1"/>
            <p:cNvSpPr/>
            <p:nvPr/>
          </p:nvSpPr>
          <p:spPr>
            <a:xfrm>
              <a:off x="7920061" y="4427094"/>
              <a:ext cx="599439" cy="841807"/>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6" name="Google Shape;1576;p51"/>
          <p:cNvSpPr/>
          <p:nvPr/>
        </p:nvSpPr>
        <p:spPr>
          <a:xfrm>
            <a:off x="6786000" y="4878695"/>
            <a:ext cx="480797" cy="363659"/>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1"/>
          <p:cNvSpPr/>
          <p:nvPr/>
        </p:nvSpPr>
        <p:spPr>
          <a:xfrm>
            <a:off x="72225" y="3448362"/>
            <a:ext cx="1661445" cy="1916131"/>
          </a:xfrm>
          <a:custGeom>
            <a:rect b="b" l="l" r="r" t="t"/>
            <a:pathLst>
              <a:path extrusionOk="0" h="23416" w="20303">
                <a:moveTo>
                  <a:pt x="12233" y="7268"/>
                </a:moveTo>
                <a:lnTo>
                  <a:pt x="12233" y="7268"/>
                </a:lnTo>
                <a:cubicBezTo>
                  <a:pt x="12139" y="7379"/>
                  <a:pt x="12045" y="7481"/>
                  <a:pt x="11960" y="7601"/>
                </a:cubicBezTo>
                <a:lnTo>
                  <a:pt x="11175" y="7276"/>
                </a:lnTo>
                <a:lnTo>
                  <a:pt x="12233" y="7268"/>
                </a:lnTo>
                <a:close/>
                <a:moveTo>
                  <a:pt x="4650" y="0"/>
                </a:moveTo>
                <a:lnTo>
                  <a:pt x="5554" y="2124"/>
                </a:lnTo>
                <a:cubicBezTo>
                  <a:pt x="5554" y="2124"/>
                  <a:pt x="5563" y="2124"/>
                  <a:pt x="5579" y="2124"/>
                </a:cubicBezTo>
                <a:cubicBezTo>
                  <a:pt x="5791" y="2124"/>
                  <a:pt x="7260" y="2139"/>
                  <a:pt x="7584" y="2542"/>
                </a:cubicBezTo>
                <a:lnTo>
                  <a:pt x="5844" y="2849"/>
                </a:lnTo>
                <a:cubicBezTo>
                  <a:pt x="5844" y="2849"/>
                  <a:pt x="6833" y="4607"/>
                  <a:pt x="7072" y="5007"/>
                </a:cubicBezTo>
                <a:cubicBezTo>
                  <a:pt x="7072" y="5007"/>
                  <a:pt x="7382" y="4985"/>
                  <a:pt x="7705" y="4985"/>
                </a:cubicBezTo>
                <a:cubicBezTo>
                  <a:pt x="7974" y="4985"/>
                  <a:pt x="8252" y="5000"/>
                  <a:pt x="8369" y="5059"/>
                </a:cubicBezTo>
                <a:lnTo>
                  <a:pt x="7302" y="5477"/>
                </a:lnTo>
                <a:cubicBezTo>
                  <a:pt x="7302" y="5477"/>
                  <a:pt x="8232" y="6816"/>
                  <a:pt x="8437" y="7268"/>
                </a:cubicBezTo>
                <a:lnTo>
                  <a:pt x="9529" y="7268"/>
                </a:lnTo>
                <a:lnTo>
                  <a:pt x="8642" y="7635"/>
                </a:lnTo>
                <a:lnTo>
                  <a:pt x="9478" y="8863"/>
                </a:lnTo>
                <a:cubicBezTo>
                  <a:pt x="8394" y="7370"/>
                  <a:pt x="6373" y="5110"/>
                  <a:pt x="3575" y="4172"/>
                </a:cubicBezTo>
                <a:cubicBezTo>
                  <a:pt x="3352" y="4058"/>
                  <a:pt x="3082" y="4012"/>
                  <a:pt x="2791" y="4012"/>
                </a:cubicBezTo>
                <a:cubicBezTo>
                  <a:pt x="1577" y="4012"/>
                  <a:pt x="1" y="4811"/>
                  <a:pt x="1" y="4811"/>
                </a:cubicBezTo>
                <a:lnTo>
                  <a:pt x="1911" y="6108"/>
                </a:lnTo>
                <a:cubicBezTo>
                  <a:pt x="1911" y="6108"/>
                  <a:pt x="3073" y="5343"/>
                  <a:pt x="3680" y="5343"/>
                </a:cubicBezTo>
                <a:cubicBezTo>
                  <a:pt x="3739" y="5343"/>
                  <a:pt x="3792" y="5350"/>
                  <a:pt x="3839" y="5366"/>
                </a:cubicBezTo>
                <a:lnTo>
                  <a:pt x="2543" y="6560"/>
                </a:lnTo>
                <a:cubicBezTo>
                  <a:pt x="2543" y="6560"/>
                  <a:pt x="4325" y="7507"/>
                  <a:pt x="4743" y="7720"/>
                </a:cubicBezTo>
                <a:cubicBezTo>
                  <a:pt x="4743" y="7720"/>
                  <a:pt x="5579" y="7080"/>
                  <a:pt x="5861" y="7055"/>
                </a:cubicBezTo>
                <a:lnTo>
                  <a:pt x="5861" y="7055"/>
                </a:lnTo>
                <a:lnTo>
                  <a:pt x="5196" y="7984"/>
                </a:lnTo>
                <a:cubicBezTo>
                  <a:pt x="5196" y="7984"/>
                  <a:pt x="6697" y="8607"/>
                  <a:pt x="7115" y="8872"/>
                </a:cubicBezTo>
                <a:lnTo>
                  <a:pt x="8036" y="8292"/>
                </a:lnTo>
                <a:lnTo>
                  <a:pt x="7482" y="9076"/>
                </a:lnTo>
                <a:lnTo>
                  <a:pt x="8949" y="9690"/>
                </a:lnTo>
                <a:lnTo>
                  <a:pt x="8949" y="14356"/>
                </a:lnTo>
                <a:cubicBezTo>
                  <a:pt x="8949" y="15568"/>
                  <a:pt x="9657" y="16600"/>
                  <a:pt x="9657" y="16600"/>
                </a:cubicBezTo>
                <a:lnTo>
                  <a:pt x="9657" y="23415"/>
                </a:lnTo>
                <a:lnTo>
                  <a:pt x="10697" y="23415"/>
                </a:lnTo>
                <a:lnTo>
                  <a:pt x="10697" y="16497"/>
                </a:lnTo>
                <a:cubicBezTo>
                  <a:pt x="11132" y="15960"/>
                  <a:pt x="11440" y="15320"/>
                  <a:pt x="11593" y="14638"/>
                </a:cubicBezTo>
                <a:cubicBezTo>
                  <a:pt x="11815" y="13563"/>
                  <a:pt x="11363" y="9793"/>
                  <a:pt x="11363" y="9793"/>
                </a:cubicBezTo>
                <a:lnTo>
                  <a:pt x="13052" y="8974"/>
                </a:lnTo>
                <a:lnTo>
                  <a:pt x="12463" y="8215"/>
                </a:lnTo>
                <a:lnTo>
                  <a:pt x="13410" y="8752"/>
                </a:lnTo>
                <a:cubicBezTo>
                  <a:pt x="13811" y="8462"/>
                  <a:pt x="15287" y="7754"/>
                  <a:pt x="15287" y="7754"/>
                </a:cubicBezTo>
                <a:lnTo>
                  <a:pt x="14570" y="6876"/>
                </a:lnTo>
                <a:lnTo>
                  <a:pt x="14570" y="6876"/>
                </a:lnTo>
                <a:cubicBezTo>
                  <a:pt x="14852" y="6884"/>
                  <a:pt x="15713" y="7473"/>
                  <a:pt x="15713" y="7473"/>
                </a:cubicBezTo>
                <a:cubicBezTo>
                  <a:pt x="16131" y="7234"/>
                  <a:pt x="17854" y="6202"/>
                  <a:pt x="17854" y="6202"/>
                </a:cubicBezTo>
                <a:lnTo>
                  <a:pt x="16506" y="5076"/>
                </a:lnTo>
                <a:cubicBezTo>
                  <a:pt x="16561" y="5054"/>
                  <a:pt x="16627" y="5044"/>
                  <a:pt x="16700" y="5044"/>
                </a:cubicBezTo>
                <a:cubicBezTo>
                  <a:pt x="17312" y="5044"/>
                  <a:pt x="18468" y="5724"/>
                  <a:pt x="18468" y="5724"/>
                </a:cubicBezTo>
                <a:lnTo>
                  <a:pt x="20302" y="4325"/>
                </a:lnTo>
                <a:cubicBezTo>
                  <a:pt x="20302" y="4325"/>
                  <a:pt x="18817" y="3672"/>
                  <a:pt x="17628" y="3672"/>
                </a:cubicBezTo>
                <a:cubicBezTo>
                  <a:pt x="17279" y="3672"/>
                  <a:pt x="16956" y="3728"/>
                  <a:pt x="16703" y="3873"/>
                </a:cubicBezTo>
                <a:cubicBezTo>
                  <a:pt x="14843" y="4615"/>
                  <a:pt x="13376" y="5929"/>
                  <a:pt x="12310" y="7183"/>
                </a:cubicBezTo>
                <a:cubicBezTo>
                  <a:pt x="12574" y="6662"/>
                  <a:pt x="13401" y="5477"/>
                  <a:pt x="13401" y="5477"/>
                </a:cubicBezTo>
                <a:lnTo>
                  <a:pt x="12335" y="5059"/>
                </a:lnTo>
                <a:cubicBezTo>
                  <a:pt x="12448" y="5000"/>
                  <a:pt x="12724" y="4985"/>
                  <a:pt x="12992" y="4985"/>
                </a:cubicBezTo>
                <a:cubicBezTo>
                  <a:pt x="13314" y="4985"/>
                  <a:pt x="13623" y="5007"/>
                  <a:pt x="13623" y="5007"/>
                </a:cubicBezTo>
                <a:cubicBezTo>
                  <a:pt x="13871" y="4598"/>
                  <a:pt x="14852" y="2849"/>
                  <a:pt x="14852" y="2849"/>
                </a:cubicBezTo>
                <a:lnTo>
                  <a:pt x="13120" y="2542"/>
                </a:lnTo>
                <a:cubicBezTo>
                  <a:pt x="13436" y="2139"/>
                  <a:pt x="14904" y="2124"/>
                  <a:pt x="15116" y="2124"/>
                </a:cubicBezTo>
                <a:cubicBezTo>
                  <a:pt x="15133" y="2124"/>
                  <a:pt x="15142" y="2124"/>
                  <a:pt x="15142" y="2124"/>
                </a:cubicBezTo>
                <a:lnTo>
                  <a:pt x="16046" y="0"/>
                </a:lnTo>
                <a:lnTo>
                  <a:pt x="16046" y="0"/>
                </a:lnTo>
                <a:cubicBezTo>
                  <a:pt x="16046" y="0"/>
                  <a:pt x="13342" y="282"/>
                  <a:pt x="12693" y="1399"/>
                </a:cubicBezTo>
                <a:cubicBezTo>
                  <a:pt x="11132" y="3361"/>
                  <a:pt x="10552" y="5809"/>
                  <a:pt x="10348" y="7635"/>
                </a:cubicBezTo>
                <a:cubicBezTo>
                  <a:pt x="10143" y="5809"/>
                  <a:pt x="9563" y="3361"/>
                  <a:pt x="8002" y="1399"/>
                </a:cubicBezTo>
                <a:cubicBezTo>
                  <a:pt x="7362" y="282"/>
                  <a:pt x="4650" y="0"/>
                  <a:pt x="46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5_1_1_1_1_1">
    <p:spTree>
      <p:nvGrpSpPr>
        <p:cNvPr id="1578" name="Shape 1578"/>
        <p:cNvGrpSpPr/>
        <p:nvPr/>
      </p:nvGrpSpPr>
      <p:grpSpPr>
        <a:xfrm>
          <a:off x="0" y="0"/>
          <a:ext cx="0" cy="0"/>
          <a:chOff x="0" y="0"/>
          <a:chExt cx="0" cy="0"/>
        </a:xfrm>
      </p:grpSpPr>
      <p:sp>
        <p:nvSpPr>
          <p:cNvPr id="1579" name="Google Shape;1579;p52"/>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80" name="Google Shape;1580;p52"/>
          <p:cNvSpPr/>
          <p:nvPr/>
        </p:nvSpPr>
        <p:spPr>
          <a:xfrm rot="-10459704">
            <a:off x="-383491" y="4067532"/>
            <a:ext cx="1046489" cy="1362906"/>
          </a:xfrm>
          <a:custGeom>
            <a:rect b="b" l="l" r="r" t="t"/>
            <a:pathLst>
              <a:path extrusionOk="0" h="18097" w="13896">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2"/>
          <p:cNvSpPr/>
          <p:nvPr/>
        </p:nvSpPr>
        <p:spPr>
          <a:xfrm rot="10800000">
            <a:off x="170806" y="4330115"/>
            <a:ext cx="1352795" cy="1177932"/>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2"/>
          <p:cNvSpPr/>
          <p:nvPr/>
        </p:nvSpPr>
        <p:spPr>
          <a:xfrm flipH="1" rot="576414">
            <a:off x="7641679" y="4116582"/>
            <a:ext cx="1697573" cy="1476657"/>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3" name="Google Shape;1583;p52"/>
          <p:cNvGrpSpPr/>
          <p:nvPr/>
        </p:nvGrpSpPr>
        <p:grpSpPr>
          <a:xfrm>
            <a:off x="-258531" y="3946060"/>
            <a:ext cx="1175051" cy="1381487"/>
            <a:chOff x="24619" y="3781685"/>
            <a:chExt cx="1175051" cy="1381487"/>
          </a:xfrm>
        </p:grpSpPr>
        <p:sp>
          <p:nvSpPr>
            <p:cNvPr id="1584" name="Google Shape;1584;p52"/>
            <p:cNvSpPr/>
            <p:nvPr/>
          </p:nvSpPr>
          <p:spPr>
            <a:xfrm flipH="1">
              <a:off x="24619" y="3781685"/>
              <a:ext cx="1175051" cy="1381487"/>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2"/>
            <p:cNvSpPr/>
            <p:nvPr/>
          </p:nvSpPr>
          <p:spPr>
            <a:xfrm flipH="1">
              <a:off x="162731" y="3837025"/>
              <a:ext cx="982294" cy="1246841"/>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52"/>
          <p:cNvGrpSpPr/>
          <p:nvPr/>
        </p:nvGrpSpPr>
        <p:grpSpPr>
          <a:xfrm>
            <a:off x="229301" y="4667685"/>
            <a:ext cx="687213" cy="659861"/>
            <a:chOff x="991322" y="4606343"/>
            <a:chExt cx="868460" cy="833895"/>
          </a:xfrm>
        </p:grpSpPr>
        <p:sp>
          <p:nvSpPr>
            <p:cNvPr id="1587" name="Google Shape;1587;p52"/>
            <p:cNvSpPr/>
            <p:nvPr/>
          </p:nvSpPr>
          <p:spPr>
            <a:xfrm flipH="1">
              <a:off x="991322" y="4606343"/>
              <a:ext cx="868460" cy="820350"/>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2"/>
            <p:cNvSpPr/>
            <p:nvPr/>
          </p:nvSpPr>
          <p:spPr>
            <a:xfrm flipH="1">
              <a:off x="1324505" y="4648975"/>
              <a:ext cx="507265" cy="791264"/>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5_1_1_1_1_1_1">
    <p:spTree>
      <p:nvGrpSpPr>
        <p:cNvPr id="1589" name="Shape 1589"/>
        <p:cNvGrpSpPr/>
        <p:nvPr/>
      </p:nvGrpSpPr>
      <p:grpSpPr>
        <a:xfrm>
          <a:off x="0" y="0"/>
          <a:ext cx="0" cy="0"/>
          <a:chOff x="0" y="0"/>
          <a:chExt cx="0" cy="0"/>
        </a:xfrm>
      </p:grpSpPr>
      <p:sp>
        <p:nvSpPr>
          <p:cNvPr id="1590" name="Google Shape;1590;p53"/>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1" name="Google Shape;1591;p53"/>
          <p:cNvSpPr/>
          <p:nvPr/>
        </p:nvSpPr>
        <p:spPr>
          <a:xfrm flipH="1" rot="576410">
            <a:off x="7386754" y="3492669"/>
            <a:ext cx="2423577" cy="2108140"/>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3"/>
          <p:cNvSpPr/>
          <p:nvPr/>
        </p:nvSpPr>
        <p:spPr>
          <a:xfrm rot="-576414">
            <a:off x="-237709" y="4085607"/>
            <a:ext cx="1697573" cy="1476657"/>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3"/>
          <p:cNvSpPr/>
          <p:nvPr/>
        </p:nvSpPr>
        <p:spPr>
          <a:xfrm rot="-826927">
            <a:off x="-328451" y="3490898"/>
            <a:ext cx="1168011" cy="1373103"/>
          </a:xfrm>
          <a:custGeom>
            <a:rect b="b" l="l" r="r" t="t"/>
            <a:pathLst>
              <a:path extrusionOk="0" h="15104" w="12848">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3"/>
          <p:cNvSpPr/>
          <p:nvPr/>
        </p:nvSpPr>
        <p:spPr>
          <a:xfrm rot="-826824">
            <a:off x="-197568" y="3516693"/>
            <a:ext cx="994569" cy="1257052"/>
          </a:xfrm>
          <a:custGeom>
            <a:rect b="b" l="l" r="r" t="t"/>
            <a:pathLst>
              <a:path extrusionOk="0" fill="none" h="14237" w="11338">
                <a:moveTo>
                  <a:pt x="1" y="14237"/>
                </a:moveTo>
                <a:cubicBezTo>
                  <a:pt x="1" y="14237"/>
                  <a:pt x="4300" y="5331"/>
                  <a:pt x="11337" y="0"/>
                </a:cubicBezTo>
              </a:path>
            </a:pathLst>
          </a:custGeom>
          <a:solidFill>
            <a:schemeClr val="dk1"/>
          </a:solid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3"/>
          <p:cNvSpPr/>
          <p:nvPr/>
        </p:nvSpPr>
        <p:spPr>
          <a:xfrm rot="-220579">
            <a:off x="-496255" y="4132290"/>
            <a:ext cx="1503640" cy="1226410"/>
          </a:xfrm>
          <a:custGeom>
            <a:rect b="b" l="l" r="r" t="t"/>
            <a:pathLst>
              <a:path extrusionOk="0" h="10952" w="13428">
                <a:moveTo>
                  <a:pt x="13427" y="0"/>
                </a:moveTo>
                <a:lnTo>
                  <a:pt x="13427" y="0"/>
                </a:lnTo>
                <a:cubicBezTo>
                  <a:pt x="12651" y="580"/>
                  <a:pt x="11926" y="1211"/>
                  <a:pt x="11243" y="1894"/>
                </a:cubicBezTo>
                <a:cubicBezTo>
                  <a:pt x="10100" y="3037"/>
                  <a:pt x="6117" y="5596"/>
                  <a:pt x="4266" y="6159"/>
                </a:cubicBezTo>
                <a:cubicBezTo>
                  <a:pt x="2423" y="6730"/>
                  <a:pt x="385" y="8778"/>
                  <a:pt x="1" y="9784"/>
                </a:cubicBezTo>
                <a:cubicBezTo>
                  <a:pt x="1" y="9784"/>
                  <a:pt x="7401" y="10951"/>
                  <a:pt x="9509" y="10951"/>
                </a:cubicBezTo>
                <a:cubicBezTo>
                  <a:pt x="9751" y="10951"/>
                  <a:pt x="9923" y="10936"/>
                  <a:pt x="10007" y="10902"/>
                </a:cubicBezTo>
                <a:cubicBezTo>
                  <a:pt x="10817" y="10569"/>
                  <a:pt x="11431" y="6875"/>
                  <a:pt x="11619" y="5212"/>
                </a:cubicBezTo>
                <a:cubicBezTo>
                  <a:pt x="11815" y="3557"/>
                  <a:pt x="13427" y="0"/>
                  <a:pt x="13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3"/>
          <p:cNvSpPr/>
          <p:nvPr/>
        </p:nvSpPr>
        <p:spPr>
          <a:xfrm rot="-220612">
            <a:off x="119906" y="4177860"/>
            <a:ext cx="833556" cy="1119921"/>
          </a:xfrm>
          <a:custGeom>
            <a:rect b="b" l="l" r="r" t="t"/>
            <a:pathLst>
              <a:path extrusionOk="0" fill="none" h="10569" w="7934">
                <a:moveTo>
                  <a:pt x="1" y="10569"/>
                </a:moveTo>
                <a:cubicBezTo>
                  <a:pt x="1" y="10569"/>
                  <a:pt x="4232" y="3881"/>
                  <a:pt x="7934"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3"/>
          <p:cNvSpPr/>
          <p:nvPr/>
        </p:nvSpPr>
        <p:spPr>
          <a:xfrm rot="-220505">
            <a:off x="396484" y="4657879"/>
            <a:ext cx="38651" cy="179724"/>
          </a:xfrm>
          <a:custGeom>
            <a:rect b="b" l="l" r="r" t="t"/>
            <a:pathLst>
              <a:path extrusionOk="0" fill="none" h="2339" w="1">
                <a:moveTo>
                  <a:pt x="1" y="1"/>
                </a:moveTo>
                <a:lnTo>
                  <a:pt x="1"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3"/>
          <p:cNvSpPr/>
          <p:nvPr/>
        </p:nvSpPr>
        <p:spPr>
          <a:xfrm rot="-220557">
            <a:off x="307627" y="4901638"/>
            <a:ext cx="374039" cy="137612"/>
          </a:xfrm>
          <a:custGeom>
            <a:rect b="b" l="l" r="r" t="t"/>
            <a:pathLst>
              <a:path extrusionOk="0" fill="none" h="1229" w="4317">
                <a:moveTo>
                  <a:pt x="1" y="1229"/>
                </a:moveTo>
                <a:cubicBezTo>
                  <a:pt x="1" y="1229"/>
                  <a:pt x="2773" y="742"/>
                  <a:pt x="431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5_1_1_1_1_1_1_1">
    <p:spTree>
      <p:nvGrpSpPr>
        <p:cNvPr id="1599" name="Shape 1599"/>
        <p:cNvGrpSpPr/>
        <p:nvPr/>
      </p:nvGrpSpPr>
      <p:grpSpPr>
        <a:xfrm>
          <a:off x="0" y="0"/>
          <a:ext cx="0" cy="0"/>
          <a:chOff x="0" y="0"/>
          <a:chExt cx="0" cy="0"/>
        </a:xfrm>
      </p:grpSpPr>
      <p:sp>
        <p:nvSpPr>
          <p:cNvPr id="1600" name="Google Shape;1600;p54"/>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1" name="Google Shape;1601;p54"/>
          <p:cNvSpPr/>
          <p:nvPr/>
        </p:nvSpPr>
        <p:spPr>
          <a:xfrm flipH="1" rot="576429">
            <a:off x="7838996" y="3801256"/>
            <a:ext cx="2097792" cy="1824752"/>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4"/>
          <p:cNvSpPr/>
          <p:nvPr/>
        </p:nvSpPr>
        <p:spPr>
          <a:xfrm rot="-576438">
            <a:off x="-429176" y="3925836"/>
            <a:ext cx="1898946" cy="1651824"/>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3" name="Google Shape;1603;p54"/>
          <p:cNvGrpSpPr/>
          <p:nvPr/>
        </p:nvGrpSpPr>
        <p:grpSpPr>
          <a:xfrm rot="-423967">
            <a:off x="8410633" y="3543366"/>
            <a:ext cx="1202284" cy="1547770"/>
            <a:chOff x="8607977" y="1775069"/>
            <a:chExt cx="1107026" cy="1425009"/>
          </a:xfrm>
        </p:grpSpPr>
        <p:sp>
          <p:nvSpPr>
            <p:cNvPr id="1604" name="Google Shape;1604;p54"/>
            <p:cNvSpPr/>
            <p:nvPr/>
          </p:nvSpPr>
          <p:spPr>
            <a:xfrm>
              <a:off x="8607977" y="1775069"/>
              <a:ext cx="1107026" cy="1425009"/>
            </a:xfrm>
            <a:custGeom>
              <a:rect b="b" l="l" r="r" t="t"/>
              <a:pathLst>
                <a:path extrusionOk="0" h="12651" w="9828">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4"/>
            <p:cNvSpPr/>
            <p:nvPr/>
          </p:nvSpPr>
          <p:spPr>
            <a:xfrm>
              <a:off x="8633101" y="1812598"/>
              <a:ext cx="999226" cy="1004171"/>
            </a:xfrm>
            <a:custGeom>
              <a:rect b="b" l="l" r="r" t="t"/>
              <a:pathLst>
                <a:path extrusionOk="0" fill="none" h="9248" w="9094">
                  <a:moveTo>
                    <a:pt x="9094" y="9247"/>
                  </a:moveTo>
                  <a:cubicBezTo>
                    <a:pt x="9094" y="9247"/>
                    <a:pt x="3660" y="294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4"/>
            <p:cNvSpPr/>
            <p:nvPr/>
          </p:nvSpPr>
          <p:spPr>
            <a:xfrm>
              <a:off x="9146051" y="2115124"/>
              <a:ext cx="100024" cy="274050"/>
            </a:xfrm>
            <a:custGeom>
              <a:rect b="b" l="l" r="r" t="t"/>
              <a:pathLst>
                <a:path extrusionOk="0" fill="none" h="2987" w="888">
                  <a:moveTo>
                    <a:pt x="1" y="1"/>
                  </a:moveTo>
                  <a:lnTo>
                    <a:pt x="888" y="2986"/>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4"/>
            <p:cNvSpPr/>
            <p:nvPr/>
          </p:nvSpPr>
          <p:spPr>
            <a:xfrm>
              <a:off x="9037476" y="2527398"/>
              <a:ext cx="447847" cy="123099"/>
            </a:xfrm>
            <a:custGeom>
              <a:rect b="b" l="l" r="r" t="t"/>
              <a:pathLst>
                <a:path extrusionOk="0" fill="none" h="1093" w="4436">
                  <a:moveTo>
                    <a:pt x="4436" y="1093"/>
                  </a:moveTo>
                  <a:lnTo>
                    <a:pt x="0" y="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_1_1_1_2_1">
    <p:spTree>
      <p:nvGrpSpPr>
        <p:cNvPr id="1608" name="Shape 1608"/>
        <p:cNvGrpSpPr/>
        <p:nvPr/>
      </p:nvGrpSpPr>
      <p:grpSpPr>
        <a:xfrm>
          <a:off x="0" y="0"/>
          <a:ext cx="0" cy="0"/>
          <a:chOff x="0" y="0"/>
          <a:chExt cx="0" cy="0"/>
        </a:xfrm>
      </p:grpSpPr>
      <p:sp>
        <p:nvSpPr>
          <p:cNvPr id="1609" name="Google Shape;1609;p55"/>
          <p:cNvSpPr/>
          <p:nvPr/>
        </p:nvSpPr>
        <p:spPr>
          <a:xfrm flipH="1" rot="10459721">
            <a:off x="7828218" y="3349024"/>
            <a:ext cx="1527805" cy="1989732"/>
          </a:xfrm>
          <a:custGeom>
            <a:rect b="b" l="l" r="r" t="t"/>
            <a:pathLst>
              <a:path extrusionOk="0" h="18097" w="13896">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5"/>
          <p:cNvSpPr/>
          <p:nvPr/>
        </p:nvSpPr>
        <p:spPr>
          <a:xfrm flipH="1" rot="10800000">
            <a:off x="6571804" y="3611262"/>
            <a:ext cx="1974959" cy="1719679"/>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5"/>
          <p:cNvSpPr txBox="1"/>
          <p:nvPr>
            <p:ph type="title"/>
          </p:nvPr>
        </p:nvSpPr>
        <p:spPr>
          <a:xfrm>
            <a:off x="753425" y="226325"/>
            <a:ext cx="4353900" cy="1151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69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2" name="Google Shape;1612;p55"/>
          <p:cNvSpPr txBox="1"/>
          <p:nvPr>
            <p:ph idx="1" type="subTitle"/>
          </p:nvPr>
        </p:nvSpPr>
        <p:spPr>
          <a:xfrm>
            <a:off x="753425" y="1377775"/>
            <a:ext cx="3818700" cy="12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3" name="Google Shape;1613;p55"/>
          <p:cNvSpPr txBox="1"/>
          <p:nvPr/>
        </p:nvSpPr>
        <p:spPr>
          <a:xfrm>
            <a:off x="720000" y="3549678"/>
            <a:ext cx="3852000" cy="66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b="1" lang="en">
                <a:solidFill>
                  <a:schemeClr val="dk1"/>
                </a:solidFill>
                <a:latin typeface="Cabin"/>
                <a:ea typeface="Cabin"/>
                <a:cs typeface="Cabin"/>
                <a:sym typeface="Cabin"/>
              </a:rPr>
              <a:t>CREDITS</a:t>
            </a:r>
            <a:r>
              <a:rPr lang="en">
                <a:solidFill>
                  <a:schemeClr val="dk1"/>
                </a:solidFill>
                <a:latin typeface="Cabin"/>
                <a:ea typeface="Cabin"/>
                <a:cs typeface="Cabin"/>
                <a:sym typeface="Cabin"/>
              </a:rPr>
              <a:t>: This presentation template was created by </a:t>
            </a:r>
            <a:r>
              <a:rPr b="1" lang="en">
                <a:solidFill>
                  <a:schemeClr val="dk1"/>
                </a:solidFill>
                <a:uFill>
                  <a:noFill/>
                </a:uFill>
                <a:latin typeface="Cabin"/>
                <a:ea typeface="Cabin"/>
                <a:cs typeface="Cabin"/>
                <a:sym typeface="Cabin"/>
                <a:hlinkClick r:id="rId2">
                  <a:extLst>
                    <a:ext uri="{A12FA001-AC4F-418D-AE19-62706E023703}">
                      <ahyp:hlinkClr val="tx"/>
                    </a:ext>
                  </a:extLst>
                </a:hlinkClick>
              </a:rPr>
              <a:t>Slidesgo</a:t>
            </a:r>
            <a:r>
              <a:rPr lang="en">
                <a:solidFill>
                  <a:schemeClr val="dk1"/>
                </a:solidFill>
                <a:latin typeface="Cabin"/>
                <a:ea typeface="Cabin"/>
                <a:cs typeface="Cabin"/>
                <a:sym typeface="Cabin"/>
              </a:rPr>
              <a:t>, including icons by </a:t>
            </a:r>
            <a:r>
              <a:rPr b="1" lang="en">
                <a:solidFill>
                  <a:schemeClr val="dk1"/>
                </a:solidFill>
                <a:uFill>
                  <a:noFill/>
                </a:uFill>
                <a:latin typeface="Cabin"/>
                <a:ea typeface="Cabin"/>
                <a:cs typeface="Cabin"/>
                <a:sym typeface="Cabin"/>
                <a:hlinkClick r:id="rId3">
                  <a:extLst>
                    <a:ext uri="{A12FA001-AC4F-418D-AE19-62706E023703}">
                      <ahyp:hlinkClr val="tx"/>
                    </a:ext>
                  </a:extLst>
                </a:hlinkClick>
              </a:rPr>
              <a:t>Flaticon</a:t>
            </a:r>
            <a:r>
              <a:rPr lang="en">
                <a:solidFill>
                  <a:schemeClr val="dk1"/>
                </a:solidFill>
                <a:latin typeface="Cabin"/>
                <a:ea typeface="Cabin"/>
                <a:cs typeface="Cabin"/>
                <a:sym typeface="Cabin"/>
              </a:rPr>
              <a:t>, and infographics &amp; images by </a:t>
            </a:r>
            <a:r>
              <a:rPr b="1" lang="en">
                <a:solidFill>
                  <a:schemeClr val="dk1"/>
                </a:solidFill>
                <a:uFill>
                  <a:noFill/>
                </a:uFill>
                <a:latin typeface="Cabin"/>
                <a:ea typeface="Cabin"/>
                <a:cs typeface="Cabin"/>
                <a:sym typeface="Cabin"/>
                <a:hlinkClick r:id="rId4">
                  <a:extLst>
                    <a:ext uri="{A12FA001-AC4F-418D-AE19-62706E023703}">
                      <ahyp:hlinkClr val="tx"/>
                    </a:ext>
                  </a:extLst>
                </a:hlinkClick>
              </a:rPr>
              <a:t>Freep</a:t>
            </a:r>
            <a:r>
              <a:rPr b="1" lang="en">
                <a:solidFill>
                  <a:schemeClr val="dk1"/>
                </a:solidFill>
                <a:latin typeface="Cabin"/>
                <a:ea typeface="Cabin"/>
                <a:cs typeface="Cabin"/>
                <a:sym typeface="Cabin"/>
              </a:rPr>
              <a:t>ik</a:t>
            </a:r>
            <a:endParaRPr b="1">
              <a:solidFill>
                <a:schemeClr val="dk1"/>
              </a:solidFill>
              <a:latin typeface="Anaheim"/>
              <a:ea typeface="Anaheim"/>
              <a:cs typeface="Anaheim"/>
              <a:sym typeface="Anaheim"/>
            </a:endParaRPr>
          </a:p>
        </p:txBody>
      </p:sp>
      <p:sp>
        <p:nvSpPr>
          <p:cNvPr id="1614" name="Google Shape;1614;p55"/>
          <p:cNvSpPr/>
          <p:nvPr/>
        </p:nvSpPr>
        <p:spPr>
          <a:xfrm rot="1682820">
            <a:off x="4803187" y="944554"/>
            <a:ext cx="5093714" cy="1082678"/>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5"/>
          <p:cNvSpPr/>
          <p:nvPr/>
        </p:nvSpPr>
        <p:spPr>
          <a:xfrm rot="2993290">
            <a:off x="5135026" y="1456990"/>
            <a:ext cx="5093623" cy="1082659"/>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6" name="Google Shape;1616;p55"/>
          <p:cNvGrpSpPr/>
          <p:nvPr/>
        </p:nvGrpSpPr>
        <p:grpSpPr>
          <a:xfrm>
            <a:off x="4695299" y="1712195"/>
            <a:ext cx="4657861" cy="2595610"/>
            <a:chOff x="5057800" y="1377717"/>
            <a:chExt cx="4175955" cy="2327066"/>
          </a:xfrm>
        </p:grpSpPr>
        <p:sp>
          <p:nvSpPr>
            <p:cNvPr id="1617" name="Google Shape;1617;p55"/>
            <p:cNvSpPr/>
            <p:nvPr/>
          </p:nvSpPr>
          <p:spPr>
            <a:xfrm>
              <a:off x="7683838" y="2962850"/>
              <a:ext cx="113813" cy="49235"/>
            </a:xfrm>
            <a:custGeom>
              <a:rect b="b" l="l" r="r" t="t"/>
              <a:pathLst>
                <a:path extrusionOk="0" fill="none" h="1460" w="3375">
                  <a:moveTo>
                    <a:pt x="1" y="1"/>
                  </a:moveTo>
                  <a:cubicBezTo>
                    <a:pt x="1186" y="365"/>
                    <a:pt x="2311" y="852"/>
                    <a:pt x="3375" y="1460"/>
                  </a:cubicBezTo>
                </a:path>
              </a:pathLst>
            </a:custGeom>
            <a:noFill/>
            <a:ln cap="flat" cmpd="sng" w="987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5"/>
            <p:cNvSpPr/>
            <p:nvPr/>
          </p:nvSpPr>
          <p:spPr>
            <a:xfrm>
              <a:off x="5977220" y="2729157"/>
              <a:ext cx="764725" cy="975626"/>
            </a:xfrm>
            <a:custGeom>
              <a:rect b="b" l="l" r="r" t="t"/>
              <a:pathLst>
                <a:path extrusionOk="0" h="28931" w="22677">
                  <a:moveTo>
                    <a:pt x="10427" y="0"/>
                  </a:moveTo>
                  <a:cubicBezTo>
                    <a:pt x="7205" y="274"/>
                    <a:pt x="4104" y="699"/>
                    <a:pt x="1004" y="1125"/>
                  </a:cubicBezTo>
                  <a:cubicBezTo>
                    <a:pt x="335" y="8177"/>
                    <a:pt x="1" y="15259"/>
                    <a:pt x="31" y="22371"/>
                  </a:cubicBezTo>
                  <a:cubicBezTo>
                    <a:pt x="62" y="24438"/>
                    <a:pt x="214" y="26779"/>
                    <a:pt x="1764" y="28086"/>
                  </a:cubicBezTo>
                  <a:cubicBezTo>
                    <a:pt x="2420" y="28639"/>
                    <a:pt x="3228" y="28930"/>
                    <a:pt x="4058" y="28930"/>
                  </a:cubicBezTo>
                  <a:cubicBezTo>
                    <a:pt x="4458" y="28930"/>
                    <a:pt x="4864" y="28863"/>
                    <a:pt x="5259" y="28724"/>
                  </a:cubicBezTo>
                  <a:cubicBezTo>
                    <a:pt x="6414" y="28268"/>
                    <a:pt x="7265" y="27204"/>
                    <a:pt x="7448" y="25958"/>
                  </a:cubicBezTo>
                  <a:cubicBezTo>
                    <a:pt x="8025" y="26961"/>
                    <a:pt x="8755" y="28086"/>
                    <a:pt x="9849" y="28177"/>
                  </a:cubicBezTo>
                  <a:cubicBezTo>
                    <a:pt x="9916" y="28185"/>
                    <a:pt x="9982" y="28189"/>
                    <a:pt x="10047" y="28189"/>
                  </a:cubicBezTo>
                  <a:cubicBezTo>
                    <a:pt x="10967" y="28189"/>
                    <a:pt x="11760" y="27415"/>
                    <a:pt x="12129" y="26536"/>
                  </a:cubicBezTo>
                  <a:cubicBezTo>
                    <a:pt x="12494" y="25624"/>
                    <a:pt x="12463" y="24560"/>
                    <a:pt x="12402" y="23527"/>
                  </a:cubicBezTo>
                  <a:lnTo>
                    <a:pt x="12402" y="23527"/>
                  </a:lnTo>
                  <a:cubicBezTo>
                    <a:pt x="12980" y="24530"/>
                    <a:pt x="13740" y="25624"/>
                    <a:pt x="14773" y="25776"/>
                  </a:cubicBezTo>
                  <a:cubicBezTo>
                    <a:pt x="14842" y="25784"/>
                    <a:pt x="14909" y="25787"/>
                    <a:pt x="14977" y="25787"/>
                  </a:cubicBezTo>
                  <a:cubicBezTo>
                    <a:pt x="15959" y="25787"/>
                    <a:pt x="16833" y="24982"/>
                    <a:pt x="17174" y="24043"/>
                  </a:cubicBezTo>
                  <a:cubicBezTo>
                    <a:pt x="17539" y="23010"/>
                    <a:pt x="17448" y="21916"/>
                    <a:pt x="17357" y="20821"/>
                  </a:cubicBezTo>
                  <a:lnTo>
                    <a:pt x="17357" y="20821"/>
                  </a:lnTo>
                  <a:cubicBezTo>
                    <a:pt x="18199" y="21837"/>
                    <a:pt x="19385" y="22954"/>
                    <a:pt x="20568" y="22954"/>
                  </a:cubicBezTo>
                  <a:cubicBezTo>
                    <a:pt x="20836" y="22954"/>
                    <a:pt x="21105" y="22896"/>
                    <a:pt x="21369" y="22767"/>
                  </a:cubicBezTo>
                  <a:cubicBezTo>
                    <a:pt x="22311" y="22311"/>
                    <a:pt x="22676" y="21125"/>
                    <a:pt x="22524" y="20061"/>
                  </a:cubicBezTo>
                  <a:cubicBezTo>
                    <a:pt x="22372" y="19028"/>
                    <a:pt x="21795" y="18086"/>
                    <a:pt x="21217" y="17204"/>
                  </a:cubicBezTo>
                  <a:cubicBezTo>
                    <a:pt x="17630" y="11459"/>
                    <a:pt x="14013" y="5745"/>
                    <a:pt x="104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5"/>
            <p:cNvSpPr/>
            <p:nvPr/>
          </p:nvSpPr>
          <p:spPr>
            <a:xfrm>
              <a:off x="5662564" y="1454670"/>
              <a:ext cx="907169" cy="1484330"/>
            </a:xfrm>
            <a:custGeom>
              <a:rect b="b" l="l" r="r" t="t"/>
              <a:pathLst>
                <a:path extrusionOk="0" h="44016" w="26901">
                  <a:moveTo>
                    <a:pt x="5737" y="0"/>
                  </a:moveTo>
                  <a:cubicBezTo>
                    <a:pt x="4623" y="0"/>
                    <a:pt x="3530" y="265"/>
                    <a:pt x="2554" y="864"/>
                  </a:cubicBezTo>
                  <a:lnTo>
                    <a:pt x="2523" y="864"/>
                  </a:lnTo>
                  <a:cubicBezTo>
                    <a:pt x="882" y="1867"/>
                    <a:pt x="396" y="4785"/>
                    <a:pt x="152" y="7247"/>
                  </a:cubicBezTo>
                  <a:cubicBezTo>
                    <a:pt x="0" y="8827"/>
                    <a:pt x="213" y="10438"/>
                    <a:pt x="396" y="12019"/>
                  </a:cubicBezTo>
                  <a:cubicBezTo>
                    <a:pt x="1307" y="20742"/>
                    <a:pt x="639" y="29648"/>
                    <a:pt x="2584" y="38189"/>
                  </a:cubicBezTo>
                  <a:cubicBezTo>
                    <a:pt x="2736" y="39253"/>
                    <a:pt x="3162" y="40256"/>
                    <a:pt x="3739" y="41138"/>
                  </a:cubicBezTo>
                  <a:cubicBezTo>
                    <a:pt x="4499" y="42111"/>
                    <a:pt x="5654" y="42688"/>
                    <a:pt x="6809" y="43083"/>
                  </a:cubicBezTo>
                  <a:cubicBezTo>
                    <a:pt x="8146" y="43478"/>
                    <a:pt x="9514" y="43752"/>
                    <a:pt x="10882" y="43873"/>
                  </a:cubicBezTo>
                  <a:cubicBezTo>
                    <a:pt x="11905" y="43968"/>
                    <a:pt x="12929" y="44015"/>
                    <a:pt x="13952" y="44015"/>
                  </a:cubicBezTo>
                  <a:cubicBezTo>
                    <a:pt x="17214" y="44015"/>
                    <a:pt x="20456" y="43531"/>
                    <a:pt x="23557" y="42536"/>
                  </a:cubicBezTo>
                  <a:cubicBezTo>
                    <a:pt x="24439" y="42262"/>
                    <a:pt x="25320" y="41928"/>
                    <a:pt x="25837" y="41199"/>
                  </a:cubicBezTo>
                  <a:cubicBezTo>
                    <a:pt x="26201" y="40621"/>
                    <a:pt x="26384" y="39952"/>
                    <a:pt x="26414" y="39284"/>
                  </a:cubicBezTo>
                  <a:cubicBezTo>
                    <a:pt x="26901" y="34998"/>
                    <a:pt x="26141" y="30682"/>
                    <a:pt x="25077" y="26518"/>
                  </a:cubicBezTo>
                  <a:cubicBezTo>
                    <a:pt x="24317" y="23387"/>
                    <a:pt x="23375" y="20256"/>
                    <a:pt x="21885" y="17368"/>
                  </a:cubicBezTo>
                  <a:cubicBezTo>
                    <a:pt x="20639" y="14906"/>
                    <a:pt x="19028" y="12688"/>
                    <a:pt x="17539" y="10347"/>
                  </a:cubicBezTo>
                  <a:cubicBezTo>
                    <a:pt x="15776" y="7551"/>
                    <a:pt x="14195" y="4542"/>
                    <a:pt x="11672" y="2383"/>
                  </a:cubicBezTo>
                  <a:cubicBezTo>
                    <a:pt x="10041" y="951"/>
                    <a:pt x="7850" y="0"/>
                    <a:pt x="5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5"/>
            <p:cNvSpPr/>
            <p:nvPr/>
          </p:nvSpPr>
          <p:spPr>
            <a:xfrm>
              <a:off x="5656426" y="1479726"/>
              <a:ext cx="654992" cy="1045161"/>
            </a:xfrm>
            <a:custGeom>
              <a:rect b="b" l="l" r="r" t="t"/>
              <a:pathLst>
                <a:path extrusionOk="0" h="30993" w="19423">
                  <a:moveTo>
                    <a:pt x="5606" y="1"/>
                  </a:moveTo>
                  <a:cubicBezTo>
                    <a:pt x="4912" y="1"/>
                    <a:pt x="4221" y="115"/>
                    <a:pt x="3556" y="364"/>
                  </a:cubicBezTo>
                  <a:lnTo>
                    <a:pt x="3556" y="333"/>
                  </a:lnTo>
                  <a:cubicBezTo>
                    <a:pt x="1550" y="1093"/>
                    <a:pt x="426" y="3890"/>
                    <a:pt x="213" y="6413"/>
                  </a:cubicBezTo>
                  <a:cubicBezTo>
                    <a:pt x="0" y="8935"/>
                    <a:pt x="578" y="11428"/>
                    <a:pt x="760" y="13951"/>
                  </a:cubicBezTo>
                  <a:cubicBezTo>
                    <a:pt x="973" y="16625"/>
                    <a:pt x="790" y="19331"/>
                    <a:pt x="1094" y="22006"/>
                  </a:cubicBezTo>
                  <a:cubicBezTo>
                    <a:pt x="1429" y="24680"/>
                    <a:pt x="2340" y="27416"/>
                    <a:pt x="4347" y="29148"/>
                  </a:cubicBezTo>
                  <a:cubicBezTo>
                    <a:pt x="5800" y="30415"/>
                    <a:pt x="7662" y="30993"/>
                    <a:pt x="9561" y="30993"/>
                  </a:cubicBezTo>
                  <a:cubicBezTo>
                    <a:pt x="11675" y="30993"/>
                    <a:pt x="13835" y="30277"/>
                    <a:pt x="15532" y="28997"/>
                  </a:cubicBezTo>
                  <a:cubicBezTo>
                    <a:pt x="16383" y="28389"/>
                    <a:pt x="17082" y="27629"/>
                    <a:pt x="17630" y="26778"/>
                  </a:cubicBezTo>
                  <a:cubicBezTo>
                    <a:pt x="18177" y="25805"/>
                    <a:pt x="18511" y="24772"/>
                    <a:pt x="18663" y="23677"/>
                  </a:cubicBezTo>
                  <a:cubicBezTo>
                    <a:pt x="19423" y="18996"/>
                    <a:pt x="17660" y="14285"/>
                    <a:pt x="15806" y="9908"/>
                  </a:cubicBezTo>
                  <a:cubicBezTo>
                    <a:pt x="14681" y="7264"/>
                    <a:pt x="13435" y="4558"/>
                    <a:pt x="11398" y="2552"/>
                  </a:cubicBezTo>
                  <a:cubicBezTo>
                    <a:pt x="9845" y="1045"/>
                    <a:pt x="7708" y="1"/>
                    <a:pt x="56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5"/>
            <p:cNvSpPr/>
            <p:nvPr/>
          </p:nvSpPr>
          <p:spPr>
            <a:xfrm>
              <a:off x="5057800" y="1377717"/>
              <a:ext cx="811869" cy="586839"/>
            </a:xfrm>
            <a:custGeom>
              <a:rect b="b" l="l" r="r" t="t"/>
              <a:pathLst>
                <a:path extrusionOk="0" h="17402" w="24075">
                  <a:moveTo>
                    <a:pt x="13261" y="1"/>
                  </a:moveTo>
                  <a:cubicBezTo>
                    <a:pt x="6438" y="1"/>
                    <a:pt x="4089" y="2876"/>
                    <a:pt x="2189" y="6763"/>
                  </a:cubicBezTo>
                  <a:cubicBezTo>
                    <a:pt x="700" y="9833"/>
                    <a:pt x="1" y="14058"/>
                    <a:pt x="578" y="17401"/>
                  </a:cubicBezTo>
                  <a:cubicBezTo>
                    <a:pt x="4408" y="14149"/>
                    <a:pt x="7205" y="11474"/>
                    <a:pt x="11460" y="10623"/>
                  </a:cubicBezTo>
                  <a:cubicBezTo>
                    <a:pt x="12127" y="10490"/>
                    <a:pt x="12733" y="10428"/>
                    <a:pt x="13294" y="10428"/>
                  </a:cubicBezTo>
                  <a:cubicBezTo>
                    <a:pt x="16569" y="10428"/>
                    <a:pt x="18322" y="12534"/>
                    <a:pt x="21825" y="14818"/>
                  </a:cubicBezTo>
                  <a:cubicBezTo>
                    <a:pt x="23010" y="9985"/>
                    <a:pt x="24074" y="6611"/>
                    <a:pt x="22585" y="3936"/>
                  </a:cubicBezTo>
                  <a:cubicBezTo>
                    <a:pt x="21703" y="2416"/>
                    <a:pt x="16871" y="137"/>
                    <a:pt x="14105" y="15"/>
                  </a:cubicBezTo>
                  <a:cubicBezTo>
                    <a:pt x="13816" y="6"/>
                    <a:pt x="13535" y="1"/>
                    <a:pt x="132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5"/>
            <p:cNvSpPr/>
            <p:nvPr/>
          </p:nvSpPr>
          <p:spPr>
            <a:xfrm>
              <a:off x="5692272" y="1873295"/>
              <a:ext cx="644437" cy="673337"/>
            </a:xfrm>
            <a:custGeom>
              <a:rect b="b" l="l" r="r" t="t"/>
              <a:pathLst>
                <a:path extrusionOk="0" h="19967" w="19110">
                  <a:moveTo>
                    <a:pt x="15411" y="0"/>
                  </a:moveTo>
                  <a:cubicBezTo>
                    <a:pt x="15427" y="21"/>
                    <a:pt x="15442" y="43"/>
                    <a:pt x="15458" y="64"/>
                  </a:cubicBezTo>
                  <a:lnTo>
                    <a:pt x="15458" y="64"/>
                  </a:lnTo>
                  <a:cubicBezTo>
                    <a:pt x="15453" y="43"/>
                    <a:pt x="15447" y="21"/>
                    <a:pt x="15442" y="0"/>
                  </a:cubicBezTo>
                  <a:close/>
                  <a:moveTo>
                    <a:pt x="15458" y="64"/>
                  </a:moveTo>
                  <a:lnTo>
                    <a:pt x="15458" y="64"/>
                  </a:lnTo>
                  <a:cubicBezTo>
                    <a:pt x="16414" y="3925"/>
                    <a:pt x="16319" y="7066"/>
                    <a:pt x="15472" y="9575"/>
                  </a:cubicBezTo>
                  <a:cubicBezTo>
                    <a:pt x="14621" y="12067"/>
                    <a:pt x="12889" y="14316"/>
                    <a:pt x="10518" y="15502"/>
                  </a:cubicBezTo>
                  <a:cubicBezTo>
                    <a:pt x="9441" y="16027"/>
                    <a:pt x="8244" y="16300"/>
                    <a:pt x="7057" y="16300"/>
                  </a:cubicBezTo>
                  <a:cubicBezTo>
                    <a:pt x="5631" y="16300"/>
                    <a:pt x="4218" y="15905"/>
                    <a:pt x="3040" y="15076"/>
                  </a:cubicBezTo>
                  <a:cubicBezTo>
                    <a:pt x="1581" y="14073"/>
                    <a:pt x="518" y="12584"/>
                    <a:pt x="92" y="10851"/>
                  </a:cubicBezTo>
                  <a:lnTo>
                    <a:pt x="92" y="10851"/>
                  </a:lnTo>
                  <a:cubicBezTo>
                    <a:pt x="1" y="15076"/>
                    <a:pt x="3679" y="19605"/>
                    <a:pt x="7843" y="19940"/>
                  </a:cubicBezTo>
                  <a:cubicBezTo>
                    <a:pt x="8067" y="19958"/>
                    <a:pt x="8291" y="19966"/>
                    <a:pt x="8514" y="19966"/>
                  </a:cubicBezTo>
                  <a:cubicBezTo>
                    <a:pt x="12438" y="19966"/>
                    <a:pt x="16162" y="17234"/>
                    <a:pt x="17600" y="13496"/>
                  </a:cubicBezTo>
                  <a:cubicBezTo>
                    <a:pt x="19110" y="9601"/>
                    <a:pt x="17740" y="3247"/>
                    <a:pt x="15458" y="6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5"/>
            <p:cNvSpPr/>
            <p:nvPr/>
          </p:nvSpPr>
          <p:spPr>
            <a:xfrm>
              <a:off x="5231028" y="1722389"/>
              <a:ext cx="572878" cy="185642"/>
            </a:xfrm>
            <a:custGeom>
              <a:rect b="b" l="l" r="r" t="t"/>
              <a:pathLst>
                <a:path extrusionOk="0" h="5505" w="16988">
                  <a:moveTo>
                    <a:pt x="7468" y="1"/>
                  </a:moveTo>
                  <a:cubicBezTo>
                    <a:pt x="4342" y="1"/>
                    <a:pt x="1118" y="1748"/>
                    <a:pt x="1" y="4718"/>
                  </a:cubicBezTo>
                  <a:cubicBezTo>
                    <a:pt x="1916" y="3928"/>
                    <a:pt x="3861" y="3138"/>
                    <a:pt x="5928" y="3107"/>
                  </a:cubicBezTo>
                  <a:cubicBezTo>
                    <a:pt x="6012" y="3106"/>
                    <a:pt x="6095" y="3105"/>
                    <a:pt x="6177" y="3105"/>
                  </a:cubicBezTo>
                  <a:cubicBezTo>
                    <a:pt x="9426" y="3105"/>
                    <a:pt x="11296" y="4261"/>
                    <a:pt x="14439" y="5417"/>
                  </a:cubicBezTo>
                  <a:cubicBezTo>
                    <a:pt x="14630" y="5477"/>
                    <a:pt x="14822" y="5504"/>
                    <a:pt x="15009" y="5504"/>
                  </a:cubicBezTo>
                  <a:cubicBezTo>
                    <a:pt x="16069" y="5504"/>
                    <a:pt x="16987" y="4613"/>
                    <a:pt x="16962" y="3502"/>
                  </a:cubicBezTo>
                  <a:cubicBezTo>
                    <a:pt x="14287" y="1557"/>
                    <a:pt x="11004" y="159"/>
                    <a:pt x="7782" y="7"/>
                  </a:cubicBezTo>
                  <a:cubicBezTo>
                    <a:pt x="7678" y="3"/>
                    <a:pt x="7573" y="1"/>
                    <a:pt x="74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5"/>
            <p:cNvSpPr/>
            <p:nvPr/>
          </p:nvSpPr>
          <p:spPr>
            <a:xfrm>
              <a:off x="5630798" y="1459189"/>
              <a:ext cx="218353" cy="452252"/>
            </a:xfrm>
            <a:custGeom>
              <a:rect b="b" l="l" r="r" t="t"/>
              <a:pathLst>
                <a:path extrusionOk="0" h="13411" w="6475">
                  <a:moveTo>
                    <a:pt x="3952" y="0"/>
                  </a:moveTo>
                  <a:cubicBezTo>
                    <a:pt x="4711" y="2037"/>
                    <a:pt x="3496" y="2523"/>
                    <a:pt x="3374" y="4073"/>
                  </a:cubicBezTo>
                  <a:cubicBezTo>
                    <a:pt x="3222" y="5532"/>
                    <a:pt x="5228" y="8055"/>
                    <a:pt x="3982" y="9788"/>
                  </a:cubicBezTo>
                  <a:cubicBezTo>
                    <a:pt x="3106" y="11003"/>
                    <a:pt x="2887" y="12272"/>
                    <a:pt x="561" y="12272"/>
                  </a:cubicBezTo>
                  <a:cubicBezTo>
                    <a:pt x="386" y="12272"/>
                    <a:pt x="200" y="12264"/>
                    <a:pt x="0" y="12250"/>
                  </a:cubicBezTo>
                  <a:lnTo>
                    <a:pt x="0" y="12250"/>
                  </a:lnTo>
                  <a:cubicBezTo>
                    <a:pt x="519" y="12523"/>
                    <a:pt x="2070" y="13410"/>
                    <a:pt x="3151" y="13410"/>
                  </a:cubicBezTo>
                  <a:cubicBezTo>
                    <a:pt x="3272" y="13410"/>
                    <a:pt x="3388" y="13399"/>
                    <a:pt x="3496" y="13374"/>
                  </a:cubicBezTo>
                  <a:cubicBezTo>
                    <a:pt x="4104" y="13222"/>
                    <a:pt x="4620" y="12797"/>
                    <a:pt x="4894" y="12250"/>
                  </a:cubicBezTo>
                  <a:cubicBezTo>
                    <a:pt x="5137" y="11672"/>
                    <a:pt x="5350" y="11095"/>
                    <a:pt x="5441" y="10487"/>
                  </a:cubicBezTo>
                  <a:cubicBezTo>
                    <a:pt x="5897" y="8633"/>
                    <a:pt x="6474" y="6778"/>
                    <a:pt x="6414" y="4863"/>
                  </a:cubicBezTo>
                  <a:cubicBezTo>
                    <a:pt x="6383" y="2979"/>
                    <a:pt x="6110" y="1246"/>
                    <a:pt x="39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5"/>
            <p:cNvSpPr/>
            <p:nvPr/>
          </p:nvSpPr>
          <p:spPr>
            <a:xfrm rot="-170573">
              <a:off x="6356483" y="2059846"/>
              <a:ext cx="293175" cy="832719"/>
            </a:xfrm>
            <a:custGeom>
              <a:rect b="b" l="l" r="r" t="t"/>
              <a:pathLst>
                <a:path extrusionOk="0" h="24694" w="8694">
                  <a:moveTo>
                    <a:pt x="2158" y="0"/>
                  </a:moveTo>
                  <a:lnTo>
                    <a:pt x="2128" y="30"/>
                  </a:lnTo>
                  <a:cubicBezTo>
                    <a:pt x="1247" y="669"/>
                    <a:pt x="1095" y="1854"/>
                    <a:pt x="1003" y="3009"/>
                  </a:cubicBezTo>
                  <a:cubicBezTo>
                    <a:pt x="335" y="10274"/>
                    <a:pt x="0" y="17781"/>
                    <a:pt x="2554" y="24620"/>
                  </a:cubicBezTo>
                  <a:cubicBezTo>
                    <a:pt x="2766" y="24670"/>
                    <a:pt x="2981" y="24694"/>
                    <a:pt x="3196" y="24694"/>
                  </a:cubicBezTo>
                  <a:cubicBezTo>
                    <a:pt x="4420" y="24694"/>
                    <a:pt x="5629" y="23927"/>
                    <a:pt x="6353" y="22918"/>
                  </a:cubicBezTo>
                  <a:cubicBezTo>
                    <a:pt x="7204" y="21702"/>
                    <a:pt x="7569" y="20213"/>
                    <a:pt x="7751" y="18724"/>
                  </a:cubicBezTo>
                  <a:cubicBezTo>
                    <a:pt x="8693" y="12037"/>
                    <a:pt x="6991" y="4681"/>
                    <a:pt x="2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5"/>
            <p:cNvSpPr/>
            <p:nvPr/>
          </p:nvSpPr>
          <p:spPr>
            <a:xfrm>
              <a:off x="5855923" y="1582072"/>
              <a:ext cx="118265" cy="100257"/>
            </a:xfrm>
            <a:custGeom>
              <a:rect b="b" l="l" r="r" t="t"/>
              <a:pathLst>
                <a:path extrusionOk="0" h="2973" w="3507">
                  <a:moveTo>
                    <a:pt x="1887" y="0"/>
                  </a:moveTo>
                  <a:cubicBezTo>
                    <a:pt x="1450" y="0"/>
                    <a:pt x="1009" y="193"/>
                    <a:pt x="710" y="612"/>
                  </a:cubicBezTo>
                  <a:cubicBezTo>
                    <a:pt x="1" y="1633"/>
                    <a:pt x="722" y="2973"/>
                    <a:pt x="1885" y="2973"/>
                  </a:cubicBezTo>
                  <a:cubicBezTo>
                    <a:pt x="1967" y="2973"/>
                    <a:pt x="2052" y="2966"/>
                    <a:pt x="2139" y="2952"/>
                  </a:cubicBezTo>
                  <a:cubicBezTo>
                    <a:pt x="2960" y="2830"/>
                    <a:pt x="3507" y="2040"/>
                    <a:pt x="3355" y="1250"/>
                  </a:cubicBezTo>
                  <a:cubicBezTo>
                    <a:pt x="3226" y="457"/>
                    <a:pt x="2560" y="0"/>
                    <a:pt x="18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5"/>
            <p:cNvSpPr/>
            <p:nvPr/>
          </p:nvSpPr>
          <p:spPr>
            <a:xfrm>
              <a:off x="5882631" y="1594616"/>
              <a:ext cx="57733" cy="49370"/>
            </a:xfrm>
            <a:custGeom>
              <a:rect b="b" l="l" r="r" t="t"/>
              <a:pathLst>
                <a:path extrusionOk="0" h="1464" w="1712">
                  <a:moveTo>
                    <a:pt x="921" y="0"/>
                  </a:moveTo>
                  <a:cubicBezTo>
                    <a:pt x="705" y="0"/>
                    <a:pt x="489" y="95"/>
                    <a:pt x="344" y="300"/>
                  </a:cubicBezTo>
                  <a:cubicBezTo>
                    <a:pt x="0" y="787"/>
                    <a:pt x="358" y="1463"/>
                    <a:pt x="935" y="1463"/>
                  </a:cubicBezTo>
                  <a:cubicBezTo>
                    <a:pt x="970" y="1463"/>
                    <a:pt x="1006" y="1461"/>
                    <a:pt x="1043" y="1455"/>
                  </a:cubicBezTo>
                  <a:cubicBezTo>
                    <a:pt x="1438" y="1364"/>
                    <a:pt x="1712" y="999"/>
                    <a:pt x="1651" y="604"/>
                  </a:cubicBezTo>
                  <a:cubicBezTo>
                    <a:pt x="1578" y="219"/>
                    <a:pt x="1250" y="0"/>
                    <a:pt x="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5"/>
            <p:cNvSpPr/>
            <p:nvPr/>
          </p:nvSpPr>
          <p:spPr>
            <a:xfrm>
              <a:off x="6031546" y="1750277"/>
              <a:ext cx="90241" cy="92298"/>
            </a:xfrm>
            <a:custGeom>
              <a:rect b="b" l="l" r="r" t="t"/>
              <a:pathLst>
                <a:path extrusionOk="0" fill="none" h="2737" w="2676">
                  <a:moveTo>
                    <a:pt x="2372" y="1"/>
                  </a:moveTo>
                  <a:cubicBezTo>
                    <a:pt x="2524" y="456"/>
                    <a:pt x="2615" y="943"/>
                    <a:pt x="2615" y="1429"/>
                  </a:cubicBezTo>
                  <a:cubicBezTo>
                    <a:pt x="2676" y="1733"/>
                    <a:pt x="2584" y="2037"/>
                    <a:pt x="2433" y="2280"/>
                  </a:cubicBezTo>
                  <a:cubicBezTo>
                    <a:pt x="2098" y="2736"/>
                    <a:pt x="1399" y="2706"/>
                    <a:pt x="943" y="2371"/>
                  </a:cubicBezTo>
                  <a:cubicBezTo>
                    <a:pt x="518" y="2007"/>
                    <a:pt x="214" y="1551"/>
                    <a:pt x="1" y="1004"/>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5"/>
            <p:cNvSpPr/>
            <p:nvPr/>
          </p:nvSpPr>
          <p:spPr>
            <a:xfrm>
              <a:off x="5894197" y="1845609"/>
              <a:ext cx="99481" cy="144568"/>
            </a:xfrm>
            <a:custGeom>
              <a:rect b="b" l="l" r="r" t="t"/>
              <a:pathLst>
                <a:path extrusionOk="0" fill="none" h="4287" w="2950">
                  <a:moveTo>
                    <a:pt x="2280" y="0"/>
                  </a:moveTo>
                  <a:cubicBezTo>
                    <a:pt x="2797" y="973"/>
                    <a:pt x="2949" y="2098"/>
                    <a:pt x="2706" y="3161"/>
                  </a:cubicBezTo>
                  <a:cubicBezTo>
                    <a:pt x="2676" y="3435"/>
                    <a:pt x="2524" y="3739"/>
                    <a:pt x="2341" y="3952"/>
                  </a:cubicBezTo>
                  <a:cubicBezTo>
                    <a:pt x="2129" y="4195"/>
                    <a:pt x="1825" y="4286"/>
                    <a:pt x="1521" y="4165"/>
                  </a:cubicBezTo>
                  <a:cubicBezTo>
                    <a:pt x="1369" y="4073"/>
                    <a:pt x="1217" y="3952"/>
                    <a:pt x="1125" y="3800"/>
                  </a:cubicBezTo>
                  <a:cubicBezTo>
                    <a:pt x="670" y="3161"/>
                    <a:pt x="305" y="2462"/>
                    <a:pt x="1" y="1733"/>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5"/>
            <p:cNvSpPr/>
            <p:nvPr/>
          </p:nvSpPr>
          <p:spPr>
            <a:xfrm>
              <a:off x="6072551" y="1949135"/>
              <a:ext cx="103562" cy="143523"/>
            </a:xfrm>
            <a:custGeom>
              <a:rect b="b" l="l" r="r" t="t"/>
              <a:pathLst>
                <a:path extrusionOk="0" fill="none" h="4256" w="3071">
                  <a:moveTo>
                    <a:pt x="2493" y="0"/>
                  </a:moveTo>
                  <a:cubicBezTo>
                    <a:pt x="2888" y="912"/>
                    <a:pt x="3071" y="1915"/>
                    <a:pt x="3071" y="2918"/>
                  </a:cubicBezTo>
                  <a:cubicBezTo>
                    <a:pt x="3071" y="3192"/>
                    <a:pt x="3040" y="3435"/>
                    <a:pt x="2949" y="3678"/>
                  </a:cubicBezTo>
                  <a:cubicBezTo>
                    <a:pt x="2858" y="3921"/>
                    <a:pt x="2645" y="4104"/>
                    <a:pt x="2402" y="4164"/>
                  </a:cubicBezTo>
                  <a:cubicBezTo>
                    <a:pt x="2007" y="4256"/>
                    <a:pt x="1642" y="3921"/>
                    <a:pt x="1399" y="3587"/>
                  </a:cubicBezTo>
                  <a:cubicBezTo>
                    <a:pt x="791" y="2827"/>
                    <a:pt x="335" y="1976"/>
                    <a:pt x="1" y="1064"/>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5"/>
            <p:cNvSpPr/>
            <p:nvPr/>
          </p:nvSpPr>
          <p:spPr>
            <a:xfrm>
              <a:off x="5997723" y="2166439"/>
              <a:ext cx="90241" cy="136340"/>
            </a:xfrm>
            <a:custGeom>
              <a:rect b="b" l="l" r="r" t="t"/>
              <a:pathLst>
                <a:path extrusionOk="0" fill="none" h="4043" w="2676">
                  <a:moveTo>
                    <a:pt x="2341" y="0"/>
                  </a:moveTo>
                  <a:cubicBezTo>
                    <a:pt x="2584" y="638"/>
                    <a:pt x="2676" y="1368"/>
                    <a:pt x="2554" y="2067"/>
                  </a:cubicBezTo>
                  <a:cubicBezTo>
                    <a:pt x="2524" y="2645"/>
                    <a:pt x="2311" y="3222"/>
                    <a:pt x="1977" y="3708"/>
                  </a:cubicBezTo>
                  <a:cubicBezTo>
                    <a:pt x="1825" y="3891"/>
                    <a:pt x="1612" y="4012"/>
                    <a:pt x="1399" y="4043"/>
                  </a:cubicBezTo>
                  <a:cubicBezTo>
                    <a:pt x="1095" y="4043"/>
                    <a:pt x="791" y="3891"/>
                    <a:pt x="609" y="3648"/>
                  </a:cubicBezTo>
                  <a:cubicBezTo>
                    <a:pt x="396" y="3374"/>
                    <a:pt x="214" y="3131"/>
                    <a:pt x="1" y="2918"/>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5"/>
            <p:cNvSpPr/>
            <p:nvPr/>
          </p:nvSpPr>
          <p:spPr>
            <a:xfrm>
              <a:off x="5917769" y="2061868"/>
              <a:ext cx="68726" cy="90241"/>
            </a:xfrm>
            <a:custGeom>
              <a:rect b="b" l="l" r="r" t="t"/>
              <a:pathLst>
                <a:path extrusionOk="0" fill="none" h="2676" w="2038">
                  <a:moveTo>
                    <a:pt x="1885" y="1"/>
                  </a:moveTo>
                  <a:cubicBezTo>
                    <a:pt x="2037" y="548"/>
                    <a:pt x="2037" y="1125"/>
                    <a:pt x="1946" y="1673"/>
                  </a:cubicBezTo>
                  <a:cubicBezTo>
                    <a:pt x="1916" y="1946"/>
                    <a:pt x="1794" y="2159"/>
                    <a:pt x="1642" y="2372"/>
                  </a:cubicBezTo>
                  <a:cubicBezTo>
                    <a:pt x="1490" y="2584"/>
                    <a:pt x="1217" y="2676"/>
                    <a:pt x="974" y="2615"/>
                  </a:cubicBezTo>
                  <a:cubicBezTo>
                    <a:pt x="791" y="2524"/>
                    <a:pt x="609" y="2372"/>
                    <a:pt x="487" y="2189"/>
                  </a:cubicBezTo>
                  <a:cubicBezTo>
                    <a:pt x="335" y="1977"/>
                    <a:pt x="153" y="1764"/>
                    <a:pt x="1" y="1551"/>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5"/>
            <p:cNvSpPr/>
            <p:nvPr/>
          </p:nvSpPr>
          <p:spPr>
            <a:xfrm>
              <a:off x="5730209" y="1956318"/>
              <a:ext cx="89196" cy="94322"/>
            </a:xfrm>
            <a:custGeom>
              <a:rect b="b" l="l" r="r" t="t"/>
              <a:pathLst>
                <a:path extrusionOk="0" fill="none" h="2797" w="2645">
                  <a:moveTo>
                    <a:pt x="2371" y="0"/>
                  </a:moveTo>
                  <a:cubicBezTo>
                    <a:pt x="2645" y="760"/>
                    <a:pt x="2554" y="1611"/>
                    <a:pt x="2128" y="2341"/>
                  </a:cubicBezTo>
                  <a:cubicBezTo>
                    <a:pt x="2037" y="2523"/>
                    <a:pt x="1885" y="2675"/>
                    <a:pt x="1672" y="2766"/>
                  </a:cubicBezTo>
                  <a:cubicBezTo>
                    <a:pt x="1368" y="2796"/>
                    <a:pt x="1064" y="2675"/>
                    <a:pt x="882" y="2432"/>
                  </a:cubicBezTo>
                  <a:cubicBezTo>
                    <a:pt x="517" y="2097"/>
                    <a:pt x="213" y="1672"/>
                    <a:pt x="1" y="1185"/>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5"/>
            <p:cNvSpPr/>
            <p:nvPr/>
          </p:nvSpPr>
          <p:spPr>
            <a:xfrm>
              <a:off x="5742518" y="2151062"/>
              <a:ext cx="104573" cy="75876"/>
            </a:xfrm>
            <a:custGeom>
              <a:rect b="b" l="l" r="r" t="t"/>
              <a:pathLst>
                <a:path extrusionOk="0" fill="none" h="2250" w="3101">
                  <a:moveTo>
                    <a:pt x="3101" y="0"/>
                  </a:moveTo>
                  <a:cubicBezTo>
                    <a:pt x="3070" y="639"/>
                    <a:pt x="3009" y="1338"/>
                    <a:pt x="2553" y="1763"/>
                  </a:cubicBezTo>
                  <a:cubicBezTo>
                    <a:pt x="2067" y="2219"/>
                    <a:pt x="1338" y="2249"/>
                    <a:pt x="851" y="1854"/>
                  </a:cubicBezTo>
                  <a:cubicBezTo>
                    <a:pt x="517" y="1581"/>
                    <a:pt x="335" y="1155"/>
                    <a:pt x="0" y="912"/>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5"/>
            <p:cNvSpPr/>
            <p:nvPr/>
          </p:nvSpPr>
          <p:spPr>
            <a:xfrm>
              <a:off x="5826552" y="2285343"/>
              <a:ext cx="96379" cy="75876"/>
            </a:xfrm>
            <a:custGeom>
              <a:rect b="b" l="l" r="r" t="t"/>
              <a:pathLst>
                <a:path extrusionOk="0" fill="none" h="2250" w="2858">
                  <a:moveTo>
                    <a:pt x="2828" y="0"/>
                  </a:moveTo>
                  <a:cubicBezTo>
                    <a:pt x="2858" y="517"/>
                    <a:pt x="2767" y="1033"/>
                    <a:pt x="2554" y="1520"/>
                  </a:cubicBezTo>
                  <a:cubicBezTo>
                    <a:pt x="2341" y="2006"/>
                    <a:pt x="1794" y="2249"/>
                    <a:pt x="1277" y="2128"/>
                  </a:cubicBezTo>
                  <a:cubicBezTo>
                    <a:pt x="943" y="1945"/>
                    <a:pt x="700" y="1672"/>
                    <a:pt x="548" y="1307"/>
                  </a:cubicBezTo>
                  <a:lnTo>
                    <a:pt x="1" y="395"/>
                  </a:ln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5"/>
            <p:cNvSpPr/>
            <p:nvPr/>
          </p:nvSpPr>
          <p:spPr>
            <a:xfrm>
              <a:off x="6315122" y="2336567"/>
              <a:ext cx="187632" cy="177380"/>
            </a:xfrm>
            <a:custGeom>
              <a:rect b="b" l="l" r="r" t="t"/>
              <a:pathLst>
                <a:path extrusionOk="0" fill="none" h="5260" w="5564">
                  <a:moveTo>
                    <a:pt x="5077" y="1"/>
                  </a:moveTo>
                  <a:cubicBezTo>
                    <a:pt x="5442" y="1065"/>
                    <a:pt x="5563" y="2189"/>
                    <a:pt x="5472" y="3314"/>
                  </a:cubicBezTo>
                  <a:cubicBezTo>
                    <a:pt x="5411" y="3679"/>
                    <a:pt x="5290" y="4165"/>
                    <a:pt x="4894" y="4226"/>
                  </a:cubicBezTo>
                  <a:cubicBezTo>
                    <a:pt x="4499" y="4287"/>
                    <a:pt x="4226" y="3831"/>
                    <a:pt x="4074" y="3466"/>
                  </a:cubicBezTo>
                  <a:cubicBezTo>
                    <a:pt x="3800" y="2828"/>
                    <a:pt x="3557" y="2189"/>
                    <a:pt x="3314" y="1551"/>
                  </a:cubicBezTo>
                  <a:cubicBezTo>
                    <a:pt x="3375" y="2767"/>
                    <a:pt x="3831" y="4682"/>
                    <a:pt x="2676" y="5077"/>
                  </a:cubicBezTo>
                  <a:cubicBezTo>
                    <a:pt x="2159" y="5259"/>
                    <a:pt x="1855" y="2888"/>
                    <a:pt x="1672" y="1764"/>
                  </a:cubicBezTo>
                  <a:lnTo>
                    <a:pt x="1429" y="3679"/>
                  </a:lnTo>
                  <a:cubicBezTo>
                    <a:pt x="1369" y="4135"/>
                    <a:pt x="1186" y="4682"/>
                    <a:pt x="761" y="4682"/>
                  </a:cubicBezTo>
                  <a:cubicBezTo>
                    <a:pt x="1" y="4682"/>
                    <a:pt x="396" y="2584"/>
                    <a:pt x="396" y="1217"/>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5"/>
            <p:cNvSpPr/>
            <p:nvPr/>
          </p:nvSpPr>
          <p:spPr>
            <a:xfrm>
              <a:off x="6335624" y="2560042"/>
              <a:ext cx="185575" cy="140454"/>
            </a:xfrm>
            <a:custGeom>
              <a:rect b="b" l="l" r="r" t="t"/>
              <a:pathLst>
                <a:path extrusionOk="0" fill="none" h="4165" w="5503">
                  <a:moveTo>
                    <a:pt x="5350" y="0"/>
                  </a:moveTo>
                  <a:cubicBezTo>
                    <a:pt x="5502" y="1034"/>
                    <a:pt x="5472" y="2067"/>
                    <a:pt x="5290" y="3070"/>
                  </a:cubicBezTo>
                  <a:cubicBezTo>
                    <a:pt x="5229" y="3283"/>
                    <a:pt x="5138" y="3526"/>
                    <a:pt x="4955" y="3587"/>
                  </a:cubicBezTo>
                  <a:cubicBezTo>
                    <a:pt x="4742" y="3617"/>
                    <a:pt x="4560" y="3404"/>
                    <a:pt x="4469" y="3222"/>
                  </a:cubicBezTo>
                  <a:cubicBezTo>
                    <a:pt x="4134" y="2523"/>
                    <a:pt x="3952" y="1763"/>
                    <a:pt x="3922" y="1003"/>
                  </a:cubicBezTo>
                  <a:cubicBezTo>
                    <a:pt x="3982" y="1793"/>
                    <a:pt x="3891" y="2584"/>
                    <a:pt x="3648" y="3344"/>
                  </a:cubicBezTo>
                  <a:cubicBezTo>
                    <a:pt x="3557" y="3617"/>
                    <a:pt x="3314" y="3921"/>
                    <a:pt x="3071" y="3800"/>
                  </a:cubicBezTo>
                  <a:cubicBezTo>
                    <a:pt x="2949" y="3739"/>
                    <a:pt x="2858" y="3648"/>
                    <a:pt x="2797" y="3526"/>
                  </a:cubicBezTo>
                  <a:cubicBezTo>
                    <a:pt x="2402" y="2857"/>
                    <a:pt x="2189" y="2067"/>
                    <a:pt x="2189" y="1246"/>
                  </a:cubicBezTo>
                  <a:cubicBezTo>
                    <a:pt x="2220" y="2097"/>
                    <a:pt x="2098" y="2948"/>
                    <a:pt x="1794" y="3769"/>
                  </a:cubicBezTo>
                  <a:cubicBezTo>
                    <a:pt x="1733" y="3921"/>
                    <a:pt x="1642" y="4103"/>
                    <a:pt x="1490" y="4134"/>
                  </a:cubicBezTo>
                  <a:cubicBezTo>
                    <a:pt x="1368" y="4164"/>
                    <a:pt x="1247" y="4164"/>
                    <a:pt x="1156" y="4103"/>
                  </a:cubicBezTo>
                  <a:cubicBezTo>
                    <a:pt x="730" y="3891"/>
                    <a:pt x="578" y="3374"/>
                    <a:pt x="487" y="2918"/>
                  </a:cubicBezTo>
                  <a:cubicBezTo>
                    <a:pt x="305" y="2219"/>
                    <a:pt x="153" y="1550"/>
                    <a:pt x="1" y="882"/>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5"/>
            <p:cNvSpPr/>
            <p:nvPr/>
          </p:nvSpPr>
          <p:spPr>
            <a:xfrm>
              <a:off x="6372516" y="2739409"/>
              <a:ext cx="112802" cy="84070"/>
            </a:xfrm>
            <a:custGeom>
              <a:rect b="b" l="l" r="r" t="t"/>
              <a:pathLst>
                <a:path extrusionOk="0" fill="none" h="2493" w="3345">
                  <a:moveTo>
                    <a:pt x="3253" y="0"/>
                  </a:moveTo>
                  <a:cubicBezTo>
                    <a:pt x="3344" y="547"/>
                    <a:pt x="3284" y="1155"/>
                    <a:pt x="3040" y="1672"/>
                  </a:cubicBezTo>
                  <a:cubicBezTo>
                    <a:pt x="2949" y="1915"/>
                    <a:pt x="2767" y="2158"/>
                    <a:pt x="2524" y="2128"/>
                  </a:cubicBezTo>
                  <a:cubicBezTo>
                    <a:pt x="2281" y="2098"/>
                    <a:pt x="2220" y="1946"/>
                    <a:pt x="2129" y="1763"/>
                  </a:cubicBezTo>
                  <a:cubicBezTo>
                    <a:pt x="1946" y="1429"/>
                    <a:pt x="1855" y="1095"/>
                    <a:pt x="1794" y="730"/>
                  </a:cubicBezTo>
                  <a:cubicBezTo>
                    <a:pt x="1855" y="1247"/>
                    <a:pt x="1733" y="1733"/>
                    <a:pt x="1460" y="2158"/>
                  </a:cubicBezTo>
                  <a:cubicBezTo>
                    <a:pt x="1399" y="2250"/>
                    <a:pt x="1308" y="2341"/>
                    <a:pt x="1186" y="2402"/>
                  </a:cubicBezTo>
                  <a:cubicBezTo>
                    <a:pt x="943" y="2493"/>
                    <a:pt x="670" y="2219"/>
                    <a:pt x="548" y="1976"/>
                  </a:cubicBezTo>
                  <a:cubicBezTo>
                    <a:pt x="305" y="1550"/>
                    <a:pt x="122" y="1095"/>
                    <a:pt x="1" y="639"/>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5"/>
            <p:cNvSpPr/>
            <p:nvPr/>
          </p:nvSpPr>
          <p:spPr>
            <a:xfrm>
              <a:off x="5173634" y="2524937"/>
              <a:ext cx="4060122" cy="936103"/>
            </a:xfrm>
            <a:custGeom>
              <a:rect b="b" l="l" r="r" t="t"/>
              <a:pathLst>
                <a:path extrusionOk="0" h="27759" w="120398">
                  <a:moveTo>
                    <a:pt x="1145" y="0"/>
                  </a:moveTo>
                  <a:cubicBezTo>
                    <a:pt x="1068" y="0"/>
                    <a:pt x="991" y="12"/>
                    <a:pt x="913" y="38"/>
                  </a:cubicBezTo>
                  <a:cubicBezTo>
                    <a:pt x="1" y="281"/>
                    <a:pt x="457" y="1740"/>
                    <a:pt x="1095" y="2439"/>
                  </a:cubicBezTo>
                  <a:cubicBezTo>
                    <a:pt x="7052" y="8974"/>
                    <a:pt x="15837" y="11710"/>
                    <a:pt x="24165" y="14172"/>
                  </a:cubicBezTo>
                  <a:cubicBezTo>
                    <a:pt x="16597" y="17759"/>
                    <a:pt x="8086" y="19126"/>
                    <a:pt x="609" y="22227"/>
                  </a:cubicBezTo>
                  <a:cubicBezTo>
                    <a:pt x="853" y="22893"/>
                    <a:pt x="1276" y="23138"/>
                    <a:pt x="1842" y="23138"/>
                  </a:cubicBezTo>
                  <a:cubicBezTo>
                    <a:pt x="2051" y="23138"/>
                    <a:pt x="2278" y="23105"/>
                    <a:pt x="2523" y="23047"/>
                  </a:cubicBezTo>
                  <a:cubicBezTo>
                    <a:pt x="7843" y="21801"/>
                    <a:pt x="9059" y="21345"/>
                    <a:pt x="13496" y="20677"/>
                  </a:cubicBezTo>
                  <a:cubicBezTo>
                    <a:pt x="24196" y="18974"/>
                    <a:pt x="34743" y="16695"/>
                    <a:pt x="45564" y="16634"/>
                  </a:cubicBezTo>
                  <a:cubicBezTo>
                    <a:pt x="46503" y="16628"/>
                    <a:pt x="47442" y="16625"/>
                    <a:pt x="48382" y="16625"/>
                  </a:cubicBezTo>
                  <a:cubicBezTo>
                    <a:pt x="72822" y="16625"/>
                    <a:pt x="97597" y="18627"/>
                    <a:pt x="120398" y="27759"/>
                  </a:cubicBezTo>
                  <a:cubicBezTo>
                    <a:pt x="119577" y="23047"/>
                    <a:pt x="119121" y="18275"/>
                    <a:pt x="119517" y="13959"/>
                  </a:cubicBezTo>
                  <a:lnTo>
                    <a:pt x="119517" y="13959"/>
                  </a:lnTo>
                  <a:cubicBezTo>
                    <a:pt x="117950" y="14079"/>
                    <a:pt x="116384" y="14132"/>
                    <a:pt x="114818" y="14132"/>
                  </a:cubicBezTo>
                  <a:cubicBezTo>
                    <a:pt x="105624" y="14132"/>
                    <a:pt x="96434" y="12302"/>
                    <a:pt x="87267" y="11315"/>
                  </a:cubicBezTo>
                  <a:cubicBezTo>
                    <a:pt x="79982" y="10540"/>
                    <a:pt x="72672" y="10306"/>
                    <a:pt x="65352" y="10306"/>
                  </a:cubicBezTo>
                  <a:cubicBezTo>
                    <a:pt x="56302" y="10306"/>
                    <a:pt x="47235" y="10664"/>
                    <a:pt x="38178" y="10798"/>
                  </a:cubicBezTo>
                  <a:cubicBezTo>
                    <a:pt x="37019" y="10818"/>
                    <a:pt x="35859" y="10832"/>
                    <a:pt x="34700" y="10832"/>
                  </a:cubicBezTo>
                  <a:cubicBezTo>
                    <a:pt x="30625" y="10832"/>
                    <a:pt x="26553" y="10657"/>
                    <a:pt x="22554" y="9947"/>
                  </a:cubicBezTo>
                  <a:cubicBezTo>
                    <a:pt x="15077" y="8579"/>
                    <a:pt x="8056" y="5327"/>
                    <a:pt x="2159" y="524"/>
                  </a:cubicBezTo>
                  <a:cubicBezTo>
                    <a:pt x="1857" y="273"/>
                    <a:pt x="1513" y="0"/>
                    <a:pt x="11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5"/>
            <p:cNvSpPr/>
            <p:nvPr/>
          </p:nvSpPr>
          <p:spPr>
            <a:xfrm>
              <a:off x="7502415" y="2912638"/>
              <a:ext cx="494102" cy="213227"/>
            </a:xfrm>
            <a:custGeom>
              <a:rect b="b" l="l" r="r" t="t"/>
              <a:pathLst>
                <a:path extrusionOk="0" h="6323" w="14652">
                  <a:moveTo>
                    <a:pt x="5897" y="0"/>
                  </a:moveTo>
                  <a:cubicBezTo>
                    <a:pt x="4286" y="0"/>
                    <a:pt x="2645" y="152"/>
                    <a:pt x="1065" y="486"/>
                  </a:cubicBezTo>
                  <a:cubicBezTo>
                    <a:pt x="1067" y="473"/>
                    <a:pt x="1061" y="466"/>
                    <a:pt x="1048" y="466"/>
                  </a:cubicBezTo>
                  <a:cubicBezTo>
                    <a:pt x="917" y="466"/>
                    <a:pt x="59" y="1138"/>
                    <a:pt x="31" y="1885"/>
                  </a:cubicBezTo>
                  <a:cubicBezTo>
                    <a:pt x="1" y="2705"/>
                    <a:pt x="639" y="3435"/>
                    <a:pt x="1338" y="3860"/>
                  </a:cubicBezTo>
                  <a:cubicBezTo>
                    <a:pt x="2432" y="4529"/>
                    <a:pt x="3709" y="4772"/>
                    <a:pt x="4955" y="5015"/>
                  </a:cubicBezTo>
                  <a:lnTo>
                    <a:pt x="10274" y="6049"/>
                  </a:lnTo>
                  <a:cubicBezTo>
                    <a:pt x="10967" y="6191"/>
                    <a:pt x="11670" y="6323"/>
                    <a:pt x="12366" y="6323"/>
                  </a:cubicBezTo>
                  <a:cubicBezTo>
                    <a:pt x="12860" y="6323"/>
                    <a:pt x="13351" y="6256"/>
                    <a:pt x="13831" y="6079"/>
                  </a:cubicBezTo>
                  <a:cubicBezTo>
                    <a:pt x="14226" y="5927"/>
                    <a:pt x="14651" y="5502"/>
                    <a:pt x="14439" y="5137"/>
                  </a:cubicBezTo>
                  <a:cubicBezTo>
                    <a:pt x="14347" y="4985"/>
                    <a:pt x="14195" y="4894"/>
                    <a:pt x="14043" y="4833"/>
                  </a:cubicBezTo>
                  <a:cubicBezTo>
                    <a:pt x="13466" y="4559"/>
                    <a:pt x="12888" y="4195"/>
                    <a:pt x="12372" y="3769"/>
                  </a:cubicBezTo>
                  <a:cubicBezTo>
                    <a:pt x="11642" y="3131"/>
                    <a:pt x="11095" y="2280"/>
                    <a:pt x="10366" y="1641"/>
                  </a:cubicBezTo>
                  <a:cubicBezTo>
                    <a:pt x="9180" y="578"/>
                    <a:pt x="7508" y="91"/>
                    <a:pt x="58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5"/>
            <p:cNvSpPr/>
            <p:nvPr/>
          </p:nvSpPr>
          <p:spPr>
            <a:xfrm>
              <a:off x="7132388" y="2904309"/>
              <a:ext cx="299355" cy="143456"/>
            </a:xfrm>
            <a:custGeom>
              <a:rect b="b" l="l" r="r" t="t"/>
              <a:pathLst>
                <a:path extrusionOk="0" h="4254" w="8877">
                  <a:moveTo>
                    <a:pt x="5249" y="0"/>
                  </a:moveTo>
                  <a:cubicBezTo>
                    <a:pt x="3606" y="0"/>
                    <a:pt x="1981" y="426"/>
                    <a:pt x="548" y="1220"/>
                  </a:cubicBezTo>
                  <a:cubicBezTo>
                    <a:pt x="691" y="1065"/>
                    <a:pt x="703" y="999"/>
                    <a:pt x="650" y="999"/>
                  </a:cubicBezTo>
                  <a:cubicBezTo>
                    <a:pt x="558" y="999"/>
                    <a:pt x="269" y="1203"/>
                    <a:pt x="153" y="1493"/>
                  </a:cubicBezTo>
                  <a:cubicBezTo>
                    <a:pt x="1" y="1949"/>
                    <a:pt x="122" y="2436"/>
                    <a:pt x="457" y="2800"/>
                  </a:cubicBezTo>
                  <a:cubicBezTo>
                    <a:pt x="791" y="3135"/>
                    <a:pt x="1217" y="3378"/>
                    <a:pt x="1673" y="3530"/>
                  </a:cubicBezTo>
                  <a:cubicBezTo>
                    <a:pt x="3022" y="4009"/>
                    <a:pt x="4435" y="4254"/>
                    <a:pt x="5853" y="4254"/>
                  </a:cubicBezTo>
                  <a:cubicBezTo>
                    <a:pt x="6415" y="4254"/>
                    <a:pt x="6978" y="4215"/>
                    <a:pt x="7539" y="4138"/>
                  </a:cubicBezTo>
                  <a:cubicBezTo>
                    <a:pt x="8116" y="4077"/>
                    <a:pt x="8876" y="3773"/>
                    <a:pt x="8816" y="3196"/>
                  </a:cubicBezTo>
                  <a:cubicBezTo>
                    <a:pt x="8816" y="2861"/>
                    <a:pt x="8512" y="2588"/>
                    <a:pt x="8481" y="2253"/>
                  </a:cubicBezTo>
                  <a:cubicBezTo>
                    <a:pt x="8512" y="1980"/>
                    <a:pt x="8572" y="1706"/>
                    <a:pt x="8633" y="1433"/>
                  </a:cubicBezTo>
                  <a:cubicBezTo>
                    <a:pt x="8664" y="733"/>
                    <a:pt x="7843" y="308"/>
                    <a:pt x="7113" y="186"/>
                  </a:cubicBezTo>
                  <a:cubicBezTo>
                    <a:pt x="6496" y="61"/>
                    <a:pt x="5871" y="0"/>
                    <a:pt x="5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5"/>
            <p:cNvSpPr/>
            <p:nvPr/>
          </p:nvSpPr>
          <p:spPr>
            <a:xfrm>
              <a:off x="6725469" y="2882289"/>
              <a:ext cx="321881" cy="79686"/>
            </a:xfrm>
            <a:custGeom>
              <a:rect b="b" l="l" r="r" t="t"/>
              <a:pathLst>
                <a:path extrusionOk="0" h="2363" w="9545">
                  <a:moveTo>
                    <a:pt x="2043" y="0"/>
                  </a:moveTo>
                  <a:cubicBezTo>
                    <a:pt x="1362" y="0"/>
                    <a:pt x="682" y="98"/>
                    <a:pt x="1" y="292"/>
                  </a:cubicBezTo>
                  <a:cubicBezTo>
                    <a:pt x="274" y="1174"/>
                    <a:pt x="1156" y="1721"/>
                    <a:pt x="2037" y="2025"/>
                  </a:cubicBezTo>
                  <a:cubicBezTo>
                    <a:pt x="2767" y="2251"/>
                    <a:pt x="3516" y="2362"/>
                    <a:pt x="4259" y="2362"/>
                  </a:cubicBezTo>
                  <a:cubicBezTo>
                    <a:pt x="6207" y="2362"/>
                    <a:pt x="8115" y="1601"/>
                    <a:pt x="9545" y="171"/>
                  </a:cubicBezTo>
                  <a:cubicBezTo>
                    <a:pt x="7083" y="110"/>
                    <a:pt x="4834" y="79"/>
                    <a:pt x="2554" y="19"/>
                  </a:cubicBezTo>
                  <a:cubicBezTo>
                    <a:pt x="2384" y="7"/>
                    <a:pt x="2214" y="0"/>
                    <a:pt x="20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5"/>
            <p:cNvSpPr/>
            <p:nvPr/>
          </p:nvSpPr>
          <p:spPr>
            <a:xfrm>
              <a:off x="6490767" y="2983556"/>
              <a:ext cx="582219" cy="104371"/>
            </a:xfrm>
            <a:custGeom>
              <a:rect b="b" l="l" r="r" t="t"/>
              <a:pathLst>
                <a:path extrusionOk="0" h="3095" w="17265">
                  <a:moveTo>
                    <a:pt x="9245" y="0"/>
                  </a:moveTo>
                  <a:cubicBezTo>
                    <a:pt x="8125" y="0"/>
                    <a:pt x="7000" y="72"/>
                    <a:pt x="5897" y="177"/>
                  </a:cubicBezTo>
                  <a:cubicBezTo>
                    <a:pt x="4711" y="207"/>
                    <a:pt x="3587" y="450"/>
                    <a:pt x="2493" y="846"/>
                  </a:cubicBezTo>
                  <a:cubicBezTo>
                    <a:pt x="1398" y="1241"/>
                    <a:pt x="486" y="2061"/>
                    <a:pt x="0" y="3095"/>
                  </a:cubicBezTo>
                  <a:cubicBezTo>
                    <a:pt x="5319" y="2912"/>
                    <a:pt x="10122" y="2852"/>
                    <a:pt x="14955" y="2760"/>
                  </a:cubicBezTo>
                  <a:cubicBezTo>
                    <a:pt x="15715" y="2760"/>
                    <a:pt x="16505" y="2700"/>
                    <a:pt x="17265" y="2548"/>
                  </a:cubicBezTo>
                  <a:cubicBezTo>
                    <a:pt x="17265" y="2031"/>
                    <a:pt x="16748" y="1666"/>
                    <a:pt x="16292" y="1453"/>
                  </a:cubicBezTo>
                  <a:cubicBezTo>
                    <a:pt x="14141" y="347"/>
                    <a:pt x="11704" y="0"/>
                    <a:pt x="92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5"/>
            <p:cNvSpPr/>
            <p:nvPr/>
          </p:nvSpPr>
          <p:spPr>
            <a:xfrm>
              <a:off x="6155574" y="2887010"/>
              <a:ext cx="459233" cy="112768"/>
            </a:xfrm>
            <a:custGeom>
              <a:rect b="b" l="l" r="r" t="t"/>
              <a:pathLst>
                <a:path extrusionOk="0" h="3344" w="13618">
                  <a:moveTo>
                    <a:pt x="13618" y="0"/>
                  </a:moveTo>
                  <a:cubicBezTo>
                    <a:pt x="9454" y="243"/>
                    <a:pt x="5654" y="274"/>
                    <a:pt x="1824" y="395"/>
                  </a:cubicBezTo>
                  <a:cubicBezTo>
                    <a:pt x="1759" y="390"/>
                    <a:pt x="1692" y="388"/>
                    <a:pt x="1625" y="388"/>
                  </a:cubicBezTo>
                  <a:cubicBezTo>
                    <a:pt x="1288" y="388"/>
                    <a:pt x="938" y="451"/>
                    <a:pt x="609" y="578"/>
                  </a:cubicBezTo>
                  <a:cubicBezTo>
                    <a:pt x="244" y="760"/>
                    <a:pt x="1" y="1155"/>
                    <a:pt x="31" y="1581"/>
                  </a:cubicBezTo>
                  <a:cubicBezTo>
                    <a:pt x="122" y="1824"/>
                    <a:pt x="274" y="2067"/>
                    <a:pt x="487" y="2219"/>
                  </a:cubicBezTo>
                  <a:cubicBezTo>
                    <a:pt x="1528" y="3098"/>
                    <a:pt x="2921" y="3343"/>
                    <a:pt x="4318" y="3343"/>
                  </a:cubicBezTo>
                  <a:cubicBezTo>
                    <a:pt x="4757" y="3343"/>
                    <a:pt x="5195" y="3319"/>
                    <a:pt x="5624" y="3283"/>
                  </a:cubicBezTo>
                  <a:cubicBezTo>
                    <a:pt x="7205" y="3161"/>
                    <a:pt x="8785" y="2918"/>
                    <a:pt x="10335" y="2523"/>
                  </a:cubicBezTo>
                  <a:cubicBezTo>
                    <a:pt x="11065" y="2401"/>
                    <a:pt x="11764" y="2128"/>
                    <a:pt x="12402" y="1763"/>
                  </a:cubicBezTo>
                  <a:cubicBezTo>
                    <a:pt x="13040" y="1398"/>
                    <a:pt x="13496" y="760"/>
                    <a:pt x="13618" y="31"/>
                  </a:cubicBezTo>
                  <a:lnTo>
                    <a:pt x="136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5"/>
            <p:cNvSpPr/>
            <p:nvPr/>
          </p:nvSpPr>
          <p:spPr>
            <a:xfrm>
              <a:off x="5795798" y="3058924"/>
              <a:ext cx="456164" cy="137655"/>
            </a:xfrm>
            <a:custGeom>
              <a:rect b="b" l="l" r="r" t="t"/>
              <a:pathLst>
                <a:path extrusionOk="0" h="4082" w="13527">
                  <a:moveTo>
                    <a:pt x="9187" y="1"/>
                  </a:moveTo>
                  <a:cubicBezTo>
                    <a:pt x="6783" y="1"/>
                    <a:pt x="4348" y="697"/>
                    <a:pt x="2129" y="1680"/>
                  </a:cubicBezTo>
                  <a:cubicBezTo>
                    <a:pt x="1612" y="1863"/>
                    <a:pt x="1095" y="2167"/>
                    <a:pt x="670" y="2562"/>
                  </a:cubicBezTo>
                  <a:cubicBezTo>
                    <a:pt x="244" y="2927"/>
                    <a:pt x="1" y="3504"/>
                    <a:pt x="31" y="4082"/>
                  </a:cubicBezTo>
                  <a:cubicBezTo>
                    <a:pt x="4378" y="2592"/>
                    <a:pt x="9393" y="3352"/>
                    <a:pt x="13527" y="1316"/>
                  </a:cubicBezTo>
                  <a:cubicBezTo>
                    <a:pt x="13375" y="860"/>
                    <a:pt x="12858" y="617"/>
                    <a:pt x="12402" y="465"/>
                  </a:cubicBezTo>
                  <a:cubicBezTo>
                    <a:pt x="11352" y="143"/>
                    <a:pt x="10273" y="1"/>
                    <a:pt x="91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5"/>
            <p:cNvSpPr/>
            <p:nvPr/>
          </p:nvSpPr>
          <p:spPr>
            <a:xfrm>
              <a:off x="5613364" y="2804998"/>
              <a:ext cx="196636" cy="92400"/>
            </a:xfrm>
            <a:custGeom>
              <a:rect b="b" l="l" r="r" t="t"/>
              <a:pathLst>
                <a:path extrusionOk="0" h="2740" w="5831">
                  <a:moveTo>
                    <a:pt x="608" y="1"/>
                  </a:moveTo>
                  <a:cubicBezTo>
                    <a:pt x="669" y="61"/>
                    <a:pt x="244" y="31"/>
                    <a:pt x="0" y="274"/>
                  </a:cubicBezTo>
                  <a:cubicBezTo>
                    <a:pt x="1155" y="1703"/>
                    <a:pt x="2858" y="2584"/>
                    <a:pt x="4712" y="2736"/>
                  </a:cubicBezTo>
                  <a:cubicBezTo>
                    <a:pt x="4742" y="2738"/>
                    <a:pt x="4773" y="2739"/>
                    <a:pt x="4805" y="2739"/>
                  </a:cubicBezTo>
                  <a:cubicBezTo>
                    <a:pt x="5275" y="2739"/>
                    <a:pt x="5831" y="2527"/>
                    <a:pt x="5745" y="2128"/>
                  </a:cubicBezTo>
                  <a:cubicBezTo>
                    <a:pt x="5715" y="1824"/>
                    <a:pt x="5411" y="1703"/>
                    <a:pt x="5137" y="1612"/>
                  </a:cubicBezTo>
                  <a:cubicBezTo>
                    <a:pt x="3648" y="1034"/>
                    <a:pt x="2128" y="517"/>
                    <a:pt x="6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5"/>
            <p:cNvSpPr/>
            <p:nvPr/>
          </p:nvSpPr>
          <p:spPr>
            <a:xfrm>
              <a:off x="5540458" y="3156246"/>
              <a:ext cx="143658" cy="59824"/>
            </a:xfrm>
            <a:custGeom>
              <a:rect b="b" l="l" r="r" t="t"/>
              <a:pathLst>
                <a:path extrusionOk="0" h="1774" w="4260">
                  <a:moveTo>
                    <a:pt x="3669" y="1"/>
                  </a:moveTo>
                  <a:cubicBezTo>
                    <a:pt x="3612" y="1"/>
                    <a:pt x="3555" y="4"/>
                    <a:pt x="3500" y="10"/>
                  </a:cubicBezTo>
                  <a:cubicBezTo>
                    <a:pt x="2314" y="132"/>
                    <a:pt x="1159" y="588"/>
                    <a:pt x="217" y="1317"/>
                  </a:cubicBezTo>
                  <a:cubicBezTo>
                    <a:pt x="244" y="1264"/>
                    <a:pt x="247" y="1242"/>
                    <a:pt x="237" y="1242"/>
                  </a:cubicBezTo>
                  <a:cubicBezTo>
                    <a:pt x="203" y="1242"/>
                    <a:pt x="0" y="1535"/>
                    <a:pt x="95" y="1773"/>
                  </a:cubicBezTo>
                  <a:cubicBezTo>
                    <a:pt x="1342" y="1652"/>
                    <a:pt x="2558" y="1317"/>
                    <a:pt x="3713" y="831"/>
                  </a:cubicBezTo>
                  <a:cubicBezTo>
                    <a:pt x="3956" y="740"/>
                    <a:pt x="4260" y="497"/>
                    <a:pt x="4199" y="253"/>
                  </a:cubicBezTo>
                  <a:cubicBezTo>
                    <a:pt x="4126" y="59"/>
                    <a:pt x="3897" y="1"/>
                    <a:pt x="36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5"/>
            <p:cNvSpPr/>
            <p:nvPr/>
          </p:nvSpPr>
          <p:spPr>
            <a:xfrm>
              <a:off x="5368376" y="2691760"/>
              <a:ext cx="145580" cy="92804"/>
            </a:xfrm>
            <a:custGeom>
              <a:rect b="b" l="l" r="r" t="t"/>
              <a:pathLst>
                <a:path extrusionOk="0" h="2752" w="4317">
                  <a:moveTo>
                    <a:pt x="566" y="0"/>
                  </a:moveTo>
                  <a:cubicBezTo>
                    <a:pt x="476" y="0"/>
                    <a:pt x="381" y="19"/>
                    <a:pt x="305" y="76"/>
                  </a:cubicBezTo>
                  <a:cubicBezTo>
                    <a:pt x="62" y="258"/>
                    <a:pt x="1" y="593"/>
                    <a:pt x="122" y="866"/>
                  </a:cubicBezTo>
                  <a:cubicBezTo>
                    <a:pt x="274" y="1140"/>
                    <a:pt x="487" y="1352"/>
                    <a:pt x="730" y="1535"/>
                  </a:cubicBezTo>
                  <a:cubicBezTo>
                    <a:pt x="1186" y="1930"/>
                    <a:pt x="1703" y="2264"/>
                    <a:pt x="2250" y="2538"/>
                  </a:cubicBezTo>
                  <a:cubicBezTo>
                    <a:pt x="2541" y="2683"/>
                    <a:pt x="2857" y="2751"/>
                    <a:pt x="3177" y="2751"/>
                  </a:cubicBezTo>
                  <a:cubicBezTo>
                    <a:pt x="3458" y="2751"/>
                    <a:pt x="3742" y="2698"/>
                    <a:pt x="4013" y="2599"/>
                  </a:cubicBezTo>
                  <a:cubicBezTo>
                    <a:pt x="4135" y="2568"/>
                    <a:pt x="4226" y="2477"/>
                    <a:pt x="4287" y="2356"/>
                  </a:cubicBezTo>
                  <a:cubicBezTo>
                    <a:pt x="4317" y="2173"/>
                    <a:pt x="4135" y="2021"/>
                    <a:pt x="3983" y="1930"/>
                  </a:cubicBezTo>
                  <a:cubicBezTo>
                    <a:pt x="2980" y="1231"/>
                    <a:pt x="1946" y="593"/>
                    <a:pt x="852" y="15"/>
                  </a:cubicBezTo>
                  <a:lnTo>
                    <a:pt x="852" y="45"/>
                  </a:lnTo>
                  <a:cubicBezTo>
                    <a:pt x="868" y="54"/>
                    <a:pt x="875" y="57"/>
                    <a:pt x="873" y="57"/>
                  </a:cubicBezTo>
                  <a:cubicBezTo>
                    <a:pt x="867" y="57"/>
                    <a:pt x="724"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5"/>
            <p:cNvSpPr/>
            <p:nvPr/>
          </p:nvSpPr>
          <p:spPr>
            <a:xfrm>
              <a:off x="6166871" y="2853187"/>
              <a:ext cx="255246" cy="203987"/>
            </a:xfrm>
            <a:custGeom>
              <a:rect b="b" l="l" r="r" t="t"/>
              <a:pathLst>
                <a:path extrusionOk="0" h="6049" w="7569">
                  <a:moveTo>
                    <a:pt x="2827" y="0"/>
                  </a:moveTo>
                  <a:lnTo>
                    <a:pt x="2827" y="0"/>
                  </a:lnTo>
                  <a:cubicBezTo>
                    <a:pt x="3070" y="882"/>
                    <a:pt x="3192" y="1885"/>
                    <a:pt x="2736" y="2645"/>
                  </a:cubicBezTo>
                  <a:cubicBezTo>
                    <a:pt x="2189" y="3587"/>
                    <a:pt x="851" y="3496"/>
                    <a:pt x="0" y="4681"/>
                  </a:cubicBezTo>
                  <a:cubicBezTo>
                    <a:pt x="266" y="4681"/>
                    <a:pt x="361" y="4733"/>
                    <a:pt x="502" y="4733"/>
                  </a:cubicBezTo>
                  <a:cubicBezTo>
                    <a:pt x="764" y="4733"/>
                    <a:pt x="1186" y="4553"/>
                    <a:pt x="3161" y="3526"/>
                  </a:cubicBezTo>
                  <a:lnTo>
                    <a:pt x="5593" y="6049"/>
                  </a:lnTo>
                  <a:lnTo>
                    <a:pt x="4316" y="3253"/>
                  </a:lnTo>
                  <a:lnTo>
                    <a:pt x="7569" y="4408"/>
                  </a:lnTo>
                  <a:cubicBezTo>
                    <a:pt x="6687" y="3526"/>
                    <a:pt x="5654" y="2857"/>
                    <a:pt x="4529" y="2401"/>
                  </a:cubicBezTo>
                  <a:cubicBezTo>
                    <a:pt x="4377" y="2371"/>
                    <a:pt x="4286" y="2280"/>
                    <a:pt x="4195" y="2158"/>
                  </a:cubicBezTo>
                  <a:cubicBezTo>
                    <a:pt x="4164" y="2067"/>
                    <a:pt x="4164" y="1946"/>
                    <a:pt x="4195" y="1824"/>
                  </a:cubicBezTo>
                  <a:cubicBezTo>
                    <a:pt x="4224" y="1317"/>
                    <a:pt x="4284" y="840"/>
                    <a:pt x="4314" y="334"/>
                  </a:cubicBezTo>
                  <a:lnTo>
                    <a:pt x="4314" y="334"/>
                  </a:lnTo>
                  <a:cubicBezTo>
                    <a:pt x="4315" y="334"/>
                    <a:pt x="4316" y="334"/>
                    <a:pt x="4316" y="335"/>
                  </a:cubicBezTo>
                  <a:lnTo>
                    <a:pt x="4316" y="304"/>
                  </a:lnTo>
                  <a:cubicBezTo>
                    <a:pt x="4316" y="314"/>
                    <a:pt x="4315" y="324"/>
                    <a:pt x="4314" y="334"/>
                  </a:cubicBezTo>
                  <a:lnTo>
                    <a:pt x="4314" y="334"/>
                  </a:lnTo>
                  <a:cubicBezTo>
                    <a:pt x="3829" y="182"/>
                    <a:pt x="3313" y="61"/>
                    <a:pt x="2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5"/>
            <p:cNvSpPr/>
            <p:nvPr/>
          </p:nvSpPr>
          <p:spPr>
            <a:xfrm>
              <a:off x="5922895" y="2855750"/>
              <a:ext cx="216330" cy="216802"/>
            </a:xfrm>
            <a:custGeom>
              <a:rect b="b" l="l" r="r" t="t"/>
              <a:pathLst>
                <a:path extrusionOk="0" h="6429" w="6415">
                  <a:moveTo>
                    <a:pt x="2573" y="0"/>
                  </a:moveTo>
                  <a:cubicBezTo>
                    <a:pt x="2319" y="0"/>
                    <a:pt x="2068" y="15"/>
                    <a:pt x="1825" y="46"/>
                  </a:cubicBezTo>
                  <a:cubicBezTo>
                    <a:pt x="2189" y="836"/>
                    <a:pt x="2463" y="1809"/>
                    <a:pt x="2159" y="2629"/>
                  </a:cubicBezTo>
                  <a:cubicBezTo>
                    <a:pt x="1916" y="3146"/>
                    <a:pt x="1581" y="3602"/>
                    <a:pt x="1156" y="3997"/>
                  </a:cubicBezTo>
                  <a:cubicBezTo>
                    <a:pt x="578" y="4696"/>
                    <a:pt x="183" y="5547"/>
                    <a:pt x="1" y="6429"/>
                  </a:cubicBezTo>
                  <a:cubicBezTo>
                    <a:pt x="730" y="6125"/>
                    <a:pt x="1095" y="5183"/>
                    <a:pt x="1612" y="4514"/>
                  </a:cubicBezTo>
                  <a:cubicBezTo>
                    <a:pt x="1946" y="4119"/>
                    <a:pt x="2311" y="3754"/>
                    <a:pt x="2737" y="3450"/>
                  </a:cubicBezTo>
                  <a:lnTo>
                    <a:pt x="5503" y="5395"/>
                  </a:lnTo>
                  <a:cubicBezTo>
                    <a:pt x="4925" y="4575"/>
                    <a:pt x="4378" y="3754"/>
                    <a:pt x="3800" y="2933"/>
                  </a:cubicBezTo>
                  <a:lnTo>
                    <a:pt x="3800" y="2933"/>
                  </a:lnTo>
                  <a:cubicBezTo>
                    <a:pt x="4201" y="2977"/>
                    <a:pt x="4505" y="2985"/>
                    <a:pt x="4781" y="2985"/>
                  </a:cubicBezTo>
                  <a:cubicBezTo>
                    <a:pt x="4964" y="2985"/>
                    <a:pt x="5134" y="2981"/>
                    <a:pt x="5313" y="2981"/>
                  </a:cubicBezTo>
                  <a:cubicBezTo>
                    <a:pt x="5622" y="2981"/>
                    <a:pt x="5955" y="2993"/>
                    <a:pt x="6414" y="3055"/>
                  </a:cubicBezTo>
                  <a:cubicBezTo>
                    <a:pt x="5655" y="2477"/>
                    <a:pt x="4773" y="2143"/>
                    <a:pt x="3861" y="2052"/>
                  </a:cubicBezTo>
                  <a:cubicBezTo>
                    <a:pt x="3709" y="2052"/>
                    <a:pt x="3588" y="1991"/>
                    <a:pt x="3496" y="1870"/>
                  </a:cubicBezTo>
                  <a:cubicBezTo>
                    <a:pt x="3466" y="1778"/>
                    <a:pt x="3436" y="1657"/>
                    <a:pt x="3436" y="1566"/>
                  </a:cubicBezTo>
                  <a:lnTo>
                    <a:pt x="3344" y="46"/>
                  </a:lnTo>
                  <a:cubicBezTo>
                    <a:pt x="3086" y="15"/>
                    <a:pt x="2828" y="0"/>
                    <a:pt x="2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5"/>
            <p:cNvSpPr/>
            <p:nvPr/>
          </p:nvSpPr>
          <p:spPr>
            <a:xfrm>
              <a:off x="5894197" y="2925959"/>
              <a:ext cx="116882" cy="89196"/>
            </a:xfrm>
            <a:custGeom>
              <a:rect b="b" l="l" r="r" t="t"/>
              <a:pathLst>
                <a:path extrusionOk="0" h="2645" w="3466">
                  <a:moveTo>
                    <a:pt x="3284" y="0"/>
                  </a:moveTo>
                  <a:cubicBezTo>
                    <a:pt x="2068" y="699"/>
                    <a:pt x="943" y="1581"/>
                    <a:pt x="1" y="2645"/>
                  </a:cubicBezTo>
                  <a:cubicBezTo>
                    <a:pt x="1095" y="2006"/>
                    <a:pt x="2402" y="1763"/>
                    <a:pt x="3375" y="851"/>
                  </a:cubicBezTo>
                  <a:cubicBezTo>
                    <a:pt x="3466" y="547"/>
                    <a:pt x="3436" y="243"/>
                    <a:pt x="3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5"/>
            <p:cNvSpPr/>
            <p:nvPr/>
          </p:nvSpPr>
          <p:spPr>
            <a:xfrm>
              <a:off x="6084860" y="3244732"/>
              <a:ext cx="27720" cy="277806"/>
            </a:xfrm>
            <a:custGeom>
              <a:rect b="b" l="l" r="r" t="t"/>
              <a:pathLst>
                <a:path extrusionOk="0" fill="none" h="8238" w="822">
                  <a:moveTo>
                    <a:pt x="122" y="0"/>
                  </a:moveTo>
                  <a:cubicBezTo>
                    <a:pt x="122" y="2280"/>
                    <a:pt x="821" y="6262"/>
                    <a:pt x="0" y="8238"/>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5"/>
            <p:cNvSpPr/>
            <p:nvPr/>
          </p:nvSpPr>
          <p:spPr>
            <a:xfrm>
              <a:off x="6204774" y="3239606"/>
              <a:ext cx="42052" cy="231674"/>
            </a:xfrm>
            <a:custGeom>
              <a:rect b="b" l="l" r="r" t="t"/>
              <a:pathLst>
                <a:path extrusionOk="0" fill="none" h="6870" w="1247">
                  <a:moveTo>
                    <a:pt x="1" y="0"/>
                  </a:moveTo>
                  <a:cubicBezTo>
                    <a:pt x="548" y="2128"/>
                    <a:pt x="1247" y="4681"/>
                    <a:pt x="1247" y="6870"/>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5"/>
            <p:cNvSpPr/>
            <p:nvPr/>
          </p:nvSpPr>
          <p:spPr>
            <a:xfrm>
              <a:off x="6321619" y="3206795"/>
              <a:ext cx="59486" cy="181461"/>
            </a:xfrm>
            <a:custGeom>
              <a:rect b="b" l="l" r="r" t="t"/>
              <a:pathLst>
                <a:path extrusionOk="0" fill="none" h="5381" w="1764">
                  <a:moveTo>
                    <a:pt x="1" y="1"/>
                  </a:moveTo>
                  <a:cubicBezTo>
                    <a:pt x="122" y="1034"/>
                    <a:pt x="761" y="2068"/>
                    <a:pt x="1065" y="3040"/>
                  </a:cubicBezTo>
                  <a:cubicBezTo>
                    <a:pt x="1217" y="3587"/>
                    <a:pt x="1551" y="5381"/>
                    <a:pt x="1764" y="5077"/>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5"/>
            <p:cNvSpPr/>
            <p:nvPr/>
          </p:nvSpPr>
          <p:spPr>
            <a:xfrm>
              <a:off x="6441567" y="3175029"/>
              <a:ext cx="46132" cy="115871"/>
            </a:xfrm>
            <a:custGeom>
              <a:rect b="b" l="l" r="r" t="t"/>
              <a:pathLst>
                <a:path extrusionOk="0" fill="none" h="3436" w="1368">
                  <a:moveTo>
                    <a:pt x="0" y="0"/>
                  </a:moveTo>
                  <a:cubicBezTo>
                    <a:pt x="426" y="1125"/>
                    <a:pt x="973" y="2310"/>
                    <a:pt x="1368" y="3435"/>
                  </a:cubicBezTo>
                </a:path>
              </a:pathLst>
            </a:custGeom>
            <a:noFill/>
            <a:ln cap="flat" cmpd="sng" w="190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56" name="Shape 1656"/>
        <p:cNvGrpSpPr/>
        <p:nvPr/>
      </p:nvGrpSpPr>
      <p:grpSpPr>
        <a:xfrm>
          <a:off x="0" y="0"/>
          <a:ext cx="0" cy="0"/>
          <a:chOff x="0" y="0"/>
          <a:chExt cx="0" cy="0"/>
        </a:xfrm>
      </p:grpSpPr>
      <p:sp>
        <p:nvSpPr>
          <p:cNvPr id="1657" name="Google Shape;1657;p56"/>
          <p:cNvSpPr/>
          <p:nvPr/>
        </p:nvSpPr>
        <p:spPr>
          <a:xfrm flipH="1">
            <a:off x="5639530" y="3474702"/>
            <a:ext cx="1622870" cy="1871699"/>
          </a:xfrm>
          <a:custGeom>
            <a:rect b="b" l="l" r="r" t="t"/>
            <a:pathLst>
              <a:path extrusionOk="0" h="23416" w="20303">
                <a:moveTo>
                  <a:pt x="12233" y="7268"/>
                </a:moveTo>
                <a:lnTo>
                  <a:pt x="12233" y="7268"/>
                </a:lnTo>
                <a:cubicBezTo>
                  <a:pt x="12139" y="7379"/>
                  <a:pt x="12045" y="7481"/>
                  <a:pt x="11960" y="7601"/>
                </a:cubicBezTo>
                <a:lnTo>
                  <a:pt x="11175" y="7276"/>
                </a:lnTo>
                <a:lnTo>
                  <a:pt x="12233" y="7268"/>
                </a:lnTo>
                <a:close/>
                <a:moveTo>
                  <a:pt x="4650" y="0"/>
                </a:moveTo>
                <a:lnTo>
                  <a:pt x="5554" y="2124"/>
                </a:lnTo>
                <a:cubicBezTo>
                  <a:pt x="5554" y="2124"/>
                  <a:pt x="5563" y="2124"/>
                  <a:pt x="5579" y="2124"/>
                </a:cubicBezTo>
                <a:cubicBezTo>
                  <a:pt x="5791" y="2124"/>
                  <a:pt x="7260" y="2139"/>
                  <a:pt x="7584" y="2542"/>
                </a:cubicBezTo>
                <a:lnTo>
                  <a:pt x="5844" y="2849"/>
                </a:lnTo>
                <a:cubicBezTo>
                  <a:pt x="5844" y="2849"/>
                  <a:pt x="6833" y="4607"/>
                  <a:pt x="7072" y="5007"/>
                </a:cubicBezTo>
                <a:cubicBezTo>
                  <a:pt x="7072" y="5007"/>
                  <a:pt x="7382" y="4985"/>
                  <a:pt x="7705" y="4985"/>
                </a:cubicBezTo>
                <a:cubicBezTo>
                  <a:pt x="7974" y="4985"/>
                  <a:pt x="8252" y="5000"/>
                  <a:pt x="8369" y="5059"/>
                </a:cubicBezTo>
                <a:lnTo>
                  <a:pt x="7302" y="5477"/>
                </a:lnTo>
                <a:cubicBezTo>
                  <a:pt x="7302" y="5477"/>
                  <a:pt x="8232" y="6816"/>
                  <a:pt x="8437" y="7268"/>
                </a:cubicBezTo>
                <a:lnTo>
                  <a:pt x="9529" y="7268"/>
                </a:lnTo>
                <a:lnTo>
                  <a:pt x="8642" y="7635"/>
                </a:lnTo>
                <a:lnTo>
                  <a:pt x="9478" y="8863"/>
                </a:lnTo>
                <a:cubicBezTo>
                  <a:pt x="8394" y="7370"/>
                  <a:pt x="6373" y="5110"/>
                  <a:pt x="3575" y="4172"/>
                </a:cubicBezTo>
                <a:cubicBezTo>
                  <a:pt x="3352" y="4058"/>
                  <a:pt x="3082" y="4012"/>
                  <a:pt x="2791" y="4012"/>
                </a:cubicBezTo>
                <a:cubicBezTo>
                  <a:pt x="1577" y="4012"/>
                  <a:pt x="1" y="4811"/>
                  <a:pt x="1" y="4811"/>
                </a:cubicBezTo>
                <a:lnTo>
                  <a:pt x="1911" y="6108"/>
                </a:lnTo>
                <a:cubicBezTo>
                  <a:pt x="1911" y="6108"/>
                  <a:pt x="3073" y="5343"/>
                  <a:pt x="3680" y="5343"/>
                </a:cubicBezTo>
                <a:cubicBezTo>
                  <a:pt x="3739" y="5343"/>
                  <a:pt x="3792" y="5350"/>
                  <a:pt x="3839" y="5366"/>
                </a:cubicBezTo>
                <a:lnTo>
                  <a:pt x="2543" y="6560"/>
                </a:lnTo>
                <a:cubicBezTo>
                  <a:pt x="2543" y="6560"/>
                  <a:pt x="4325" y="7507"/>
                  <a:pt x="4743" y="7720"/>
                </a:cubicBezTo>
                <a:cubicBezTo>
                  <a:pt x="4743" y="7720"/>
                  <a:pt x="5579" y="7080"/>
                  <a:pt x="5861" y="7055"/>
                </a:cubicBezTo>
                <a:lnTo>
                  <a:pt x="5861" y="7055"/>
                </a:lnTo>
                <a:lnTo>
                  <a:pt x="5196" y="7984"/>
                </a:lnTo>
                <a:cubicBezTo>
                  <a:pt x="5196" y="7984"/>
                  <a:pt x="6697" y="8607"/>
                  <a:pt x="7115" y="8872"/>
                </a:cubicBezTo>
                <a:lnTo>
                  <a:pt x="8036" y="8292"/>
                </a:lnTo>
                <a:lnTo>
                  <a:pt x="7482" y="9076"/>
                </a:lnTo>
                <a:lnTo>
                  <a:pt x="8949" y="9690"/>
                </a:lnTo>
                <a:lnTo>
                  <a:pt x="8949" y="14356"/>
                </a:lnTo>
                <a:cubicBezTo>
                  <a:pt x="8949" y="15568"/>
                  <a:pt x="9657" y="16600"/>
                  <a:pt x="9657" y="16600"/>
                </a:cubicBezTo>
                <a:lnTo>
                  <a:pt x="9657" y="23415"/>
                </a:lnTo>
                <a:lnTo>
                  <a:pt x="10697" y="23415"/>
                </a:lnTo>
                <a:lnTo>
                  <a:pt x="10697" y="16497"/>
                </a:lnTo>
                <a:cubicBezTo>
                  <a:pt x="11132" y="15960"/>
                  <a:pt x="11440" y="15320"/>
                  <a:pt x="11593" y="14638"/>
                </a:cubicBezTo>
                <a:cubicBezTo>
                  <a:pt x="11815" y="13563"/>
                  <a:pt x="11363" y="9793"/>
                  <a:pt x="11363" y="9793"/>
                </a:cubicBezTo>
                <a:lnTo>
                  <a:pt x="13052" y="8974"/>
                </a:lnTo>
                <a:lnTo>
                  <a:pt x="12463" y="8215"/>
                </a:lnTo>
                <a:lnTo>
                  <a:pt x="13410" y="8752"/>
                </a:lnTo>
                <a:cubicBezTo>
                  <a:pt x="13811" y="8462"/>
                  <a:pt x="15287" y="7754"/>
                  <a:pt x="15287" y="7754"/>
                </a:cubicBezTo>
                <a:lnTo>
                  <a:pt x="14570" y="6876"/>
                </a:lnTo>
                <a:lnTo>
                  <a:pt x="14570" y="6876"/>
                </a:lnTo>
                <a:cubicBezTo>
                  <a:pt x="14852" y="6884"/>
                  <a:pt x="15713" y="7473"/>
                  <a:pt x="15713" y="7473"/>
                </a:cubicBezTo>
                <a:cubicBezTo>
                  <a:pt x="16131" y="7234"/>
                  <a:pt x="17854" y="6202"/>
                  <a:pt x="17854" y="6202"/>
                </a:cubicBezTo>
                <a:lnTo>
                  <a:pt x="16506" y="5076"/>
                </a:lnTo>
                <a:cubicBezTo>
                  <a:pt x="16561" y="5054"/>
                  <a:pt x="16627" y="5044"/>
                  <a:pt x="16700" y="5044"/>
                </a:cubicBezTo>
                <a:cubicBezTo>
                  <a:pt x="17312" y="5044"/>
                  <a:pt x="18468" y="5724"/>
                  <a:pt x="18468" y="5724"/>
                </a:cubicBezTo>
                <a:lnTo>
                  <a:pt x="20302" y="4325"/>
                </a:lnTo>
                <a:cubicBezTo>
                  <a:pt x="20302" y="4325"/>
                  <a:pt x="18817" y="3672"/>
                  <a:pt x="17628" y="3672"/>
                </a:cubicBezTo>
                <a:cubicBezTo>
                  <a:pt x="17279" y="3672"/>
                  <a:pt x="16956" y="3728"/>
                  <a:pt x="16703" y="3873"/>
                </a:cubicBezTo>
                <a:cubicBezTo>
                  <a:pt x="14843" y="4615"/>
                  <a:pt x="13376" y="5929"/>
                  <a:pt x="12310" y="7183"/>
                </a:cubicBezTo>
                <a:cubicBezTo>
                  <a:pt x="12574" y="6662"/>
                  <a:pt x="13401" y="5477"/>
                  <a:pt x="13401" y="5477"/>
                </a:cubicBezTo>
                <a:lnTo>
                  <a:pt x="12335" y="5059"/>
                </a:lnTo>
                <a:cubicBezTo>
                  <a:pt x="12448" y="5000"/>
                  <a:pt x="12724" y="4985"/>
                  <a:pt x="12992" y="4985"/>
                </a:cubicBezTo>
                <a:cubicBezTo>
                  <a:pt x="13314" y="4985"/>
                  <a:pt x="13623" y="5007"/>
                  <a:pt x="13623" y="5007"/>
                </a:cubicBezTo>
                <a:cubicBezTo>
                  <a:pt x="13871" y="4598"/>
                  <a:pt x="14852" y="2849"/>
                  <a:pt x="14852" y="2849"/>
                </a:cubicBezTo>
                <a:lnTo>
                  <a:pt x="13120" y="2542"/>
                </a:lnTo>
                <a:cubicBezTo>
                  <a:pt x="13436" y="2139"/>
                  <a:pt x="14904" y="2124"/>
                  <a:pt x="15116" y="2124"/>
                </a:cubicBezTo>
                <a:cubicBezTo>
                  <a:pt x="15133" y="2124"/>
                  <a:pt x="15142" y="2124"/>
                  <a:pt x="15142" y="2124"/>
                </a:cubicBezTo>
                <a:lnTo>
                  <a:pt x="16046" y="0"/>
                </a:lnTo>
                <a:lnTo>
                  <a:pt x="16046" y="0"/>
                </a:lnTo>
                <a:cubicBezTo>
                  <a:pt x="16046" y="0"/>
                  <a:pt x="13342" y="282"/>
                  <a:pt x="12693" y="1399"/>
                </a:cubicBezTo>
                <a:cubicBezTo>
                  <a:pt x="11132" y="3361"/>
                  <a:pt x="10552" y="5809"/>
                  <a:pt x="10348" y="7635"/>
                </a:cubicBezTo>
                <a:cubicBezTo>
                  <a:pt x="10143" y="5809"/>
                  <a:pt x="9563" y="3361"/>
                  <a:pt x="8002" y="1399"/>
                </a:cubicBezTo>
                <a:cubicBezTo>
                  <a:pt x="7362" y="282"/>
                  <a:pt x="4650" y="0"/>
                  <a:pt x="46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6"/>
          <p:cNvSpPr/>
          <p:nvPr/>
        </p:nvSpPr>
        <p:spPr>
          <a:xfrm flipH="1">
            <a:off x="6512225" y="2768382"/>
            <a:ext cx="2174851" cy="2506529"/>
          </a:xfrm>
          <a:custGeom>
            <a:rect b="b" l="l" r="r" t="t"/>
            <a:pathLst>
              <a:path extrusionOk="0" h="23408" w="20311">
                <a:moveTo>
                  <a:pt x="12233" y="7268"/>
                </a:moveTo>
                <a:lnTo>
                  <a:pt x="12233" y="7268"/>
                </a:lnTo>
                <a:cubicBezTo>
                  <a:pt x="12139" y="7371"/>
                  <a:pt x="12054" y="7482"/>
                  <a:pt x="11968" y="7592"/>
                </a:cubicBezTo>
                <a:lnTo>
                  <a:pt x="11184" y="7277"/>
                </a:lnTo>
                <a:lnTo>
                  <a:pt x="12233" y="7268"/>
                </a:lnTo>
                <a:close/>
                <a:moveTo>
                  <a:pt x="4658" y="1"/>
                </a:moveTo>
                <a:lnTo>
                  <a:pt x="5562" y="2125"/>
                </a:lnTo>
                <a:cubicBezTo>
                  <a:pt x="5562" y="2125"/>
                  <a:pt x="5572" y="2125"/>
                  <a:pt x="5589" y="2125"/>
                </a:cubicBezTo>
                <a:cubicBezTo>
                  <a:pt x="5804" y="2125"/>
                  <a:pt x="7268" y="2139"/>
                  <a:pt x="7584" y="2534"/>
                </a:cubicBezTo>
                <a:lnTo>
                  <a:pt x="5852" y="2850"/>
                </a:lnTo>
                <a:cubicBezTo>
                  <a:pt x="5852" y="2850"/>
                  <a:pt x="6833" y="4598"/>
                  <a:pt x="7081" y="5008"/>
                </a:cubicBezTo>
                <a:cubicBezTo>
                  <a:pt x="7081" y="5008"/>
                  <a:pt x="7402" y="4982"/>
                  <a:pt x="7730" y="4982"/>
                </a:cubicBezTo>
                <a:cubicBezTo>
                  <a:pt x="7992" y="4982"/>
                  <a:pt x="8259" y="4998"/>
                  <a:pt x="8369" y="5059"/>
                </a:cubicBezTo>
                <a:lnTo>
                  <a:pt x="7303" y="5477"/>
                </a:lnTo>
                <a:cubicBezTo>
                  <a:pt x="7303" y="5477"/>
                  <a:pt x="8232" y="6808"/>
                  <a:pt x="8446" y="7268"/>
                </a:cubicBezTo>
                <a:lnTo>
                  <a:pt x="9529" y="7268"/>
                </a:lnTo>
                <a:lnTo>
                  <a:pt x="8642" y="7635"/>
                </a:lnTo>
                <a:lnTo>
                  <a:pt x="9486" y="8863"/>
                </a:lnTo>
                <a:cubicBezTo>
                  <a:pt x="8403" y="7371"/>
                  <a:pt x="6381" y="5110"/>
                  <a:pt x="3583" y="4163"/>
                </a:cubicBezTo>
                <a:cubicBezTo>
                  <a:pt x="3361" y="4050"/>
                  <a:pt x="3090" y="4004"/>
                  <a:pt x="2799" y="4004"/>
                </a:cubicBezTo>
                <a:cubicBezTo>
                  <a:pt x="1583" y="4004"/>
                  <a:pt x="1" y="4803"/>
                  <a:pt x="1" y="4803"/>
                </a:cubicBezTo>
                <a:lnTo>
                  <a:pt x="1912" y="6100"/>
                </a:lnTo>
                <a:cubicBezTo>
                  <a:pt x="1912" y="6100"/>
                  <a:pt x="3081" y="5335"/>
                  <a:pt x="3682" y="5335"/>
                </a:cubicBezTo>
                <a:cubicBezTo>
                  <a:pt x="3740" y="5335"/>
                  <a:pt x="3793" y="5342"/>
                  <a:pt x="3839" y="5358"/>
                </a:cubicBezTo>
                <a:lnTo>
                  <a:pt x="2543" y="6552"/>
                </a:lnTo>
                <a:cubicBezTo>
                  <a:pt x="2543" y="6552"/>
                  <a:pt x="4326" y="7499"/>
                  <a:pt x="4752" y="7712"/>
                </a:cubicBezTo>
                <a:cubicBezTo>
                  <a:pt x="4752" y="7712"/>
                  <a:pt x="5579" y="7081"/>
                  <a:pt x="5869" y="7055"/>
                </a:cubicBezTo>
                <a:lnTo>
                  <a:pt x="5869" y="7055"/>
                </a:lnTo>
                <a:lnTo>
                  <a:pt x="5196" y="7976"/>
                </a:lnTo>
                <a:cubicBezTo>
                  <a:pt x="5196" y="7976"/>
                  <a:pt x="6705" y="8599"/>
                  <a:pt x="7123" y="8863"/>
                </a:cubicBezTo>
                <a:lnTo>
                  <a:pt x="8036" y="8283"/>
                </a:lnTo>
                <a:lnTo>
                  <a:pt x="8036" y="8283"/>
                </a:lnTo>
                <a:lnTo>
                  <a:pt x="7490" y="9068"/>
                </a:lnTo>
                <a:lnTo>
                  <a:pt x="8949" y="9682"/>
                </a:lnTo>
                <a:lnTo>
                  <a:pt x="8949" y="14348"/>
                </a:lnTo>
                <a:cubicBezTo>
                  <a:pt x="8949" y="15560"/>
                  <a:pt x="9665" y="16600"/>
                  <a:pt x="9665" y="16600"/>
                </a:cubicBezTo>
                <a:lnTo>
                  <a:pt x="9665" y="23407"/>
                </a:lnTo>
                <a:lnTo>
                  <a:pt x="10697" y="23407"/>
                </a:lnTo>
                <a:lnTo>
                  <a:pt x="10697" y="16498"/>
                </a:lnTo>
                <a:cubicBezTo>
                  <a:pt x="11141" y="15952"/>
                  <a:pt x="11448" y="15312"/>
                  <a:pt x="11602" y="14638"/>
                </a:cubicBezTo>
                <a:cubicBezTo>
                  <a:pt x="11815" y="13555"/>
                  <a:pt x="11371" y="9785"/>
                  <a:pt x="11371" y="9785"/>
                </a:cubicBezTo>
                <a:lnTo>
                  <a:pt x="13052" y="8974"/>
                </a:lnTo>
                <a:lnTo>
                  <a:pt x="12463" y="8215"/>
                </a:lnTo>
                <a:lnTo>
                  <a:pt x="12463" y="8215"/>
                </a:lnTo>
                <a:lnTo>
                  <a:pt x="13410" y="8744"/>
                </a:lnTo>
                <a:cubicBezTo>
                  <a:pt x="13811" y="8454"/>
                  <a:pt x="15287" y="7755"/>
                  <a:pt x="15287" y="7755"/>
                </a:cubicBezTo>
                <a:lnTo>
                  <a:pt x="14570" y="6867"/>
                </a:lnTo>
                <a:lnTo>
                  <a:pt x="14570" y="6867"/>
                </a:lnTo>
                <a:cubicBezTo>
                  <a:pt x="14860" y="6876"/>
                  <a:pt x="15713" y="7465"/>
                  <a:pt x="15713" y="7465"/>
                </a:cubicBezTo>
                <a:cubicBezTo>
                  <a:pt x="16131" y="7234"/>
                  <a:pt x="17863" y="6202"/>
                  <a:pt x="17863" y="6202"/>
                </a:cubicBezTo>
                <a:lnTo>
                  <a:pt x="16506" y="5068"/>
                </a:lnTo>
                <a:cubicBezTo>
                  <a:pt x="16560" y="5047"/>
                  <a:pt x="16623" y="5038"/>
                  <a:pt x="16694" y="5038"/>
                </a:cubicBezTo>
                <a:cubicBezTo>
                  <a:pt x="17304" y="5038"/>
                  <a:pt x="18468" y="5716"/>
                  <a:pt x="18468" y="5716"/>
                </a:cubicBezTo>
                <a:lnTo>
                  <a:pt x="20311" y="4325"/>
                </a:lnTo>
                <a:cubicBezTo>
                  <a:pt x="20311" y="4325"/>
                  <a:pt x="18825" y="3669"/>
                  <a:pt x="17633" y="3669"/>
                </a:cubicBezTo>
                <a:cubicBezTo>
                  <a:pt x="17282" y="3669"/>
                  <a:pt x="16957" y="3726"/>
                  <a:pt x="16703" y="3873"/>
                </a:cubicBezTo>
                <a:cubicBezTo>
                  <a:pt x="14852" y="4607"/>
                  <a:pt x="13376" y="5921"/>
                  <a:pt x="12310" y="7183"/>
                </a:cubicBezTo>
                <a:cubicBezTo>
                  <a:pt x="12583" y="6663"/>
                  <a:pt x="13401" y="5477"/>
                  <a:pt x="13401" y="5477"/>
                </a:cubicBezTo>
                <a:lnTo>
                  <a:pt x="12335" y="5059"/>
                </a:lnTo>
                <a:cubicBezTo>
                  <a:pt x="12449" y="4998"/>
                  <a:pt x="12718" y="4982"/>
                  <a:pt x="12981" y="4982"/>
                </a:cubicBezTo>
                <a:cubicBezTo>
                  <a:pt x="13311" y="4982"/>
                  <a:pt x="13632" y="5008"/>
                  <a:pt x="13632" y="5008"/>
                </a:cubicBezTo>
                <a:cubicBezTo>
                  <a:pt x="13871" y="4598"/>
                  <a:pt x="14860" y="2850"/>
                  <a:pt x="14860" y="2850"/>
                </a:cubicBezTo>
                <a:lnTo>
                  <a:pt x="13120" y="2534"/>
                </a:lnTo>
                <a:cubicBezTo>
                  <a:pt x="13444" y="2139"/>
                  <a:pt x="14909" y="2125"/>
                  <a:pt x="15124" y="2125"/>
                </a:cubicBezTo>
                <a:cubicBezTo>
                  <a:pt x="15141" y="2125"/>
                  <a:pt x="15150" y="2125"/>
                  <a:pt x="15150" y="2125"/>
                </a:cubicBezTo>
                <a:lnTo>
                  <a:pt x="16054" y="1"/>
                </a:lnTo>
                <a:lnTo>
                  <a:pt x="16054" y="1"/>
                </a:lnTo>
                <a:cubicBezTo>
                  <a:pt x="16054" y="1"/>
                  <a:pt x="13350" y="282"/>
                  <a:pt x="12702" y="1400"/>
                </a:cubicBezTo>
                <a:cubicBezTo>
                  <a:pt x="11141" y="3362"/>
                  <a:pt x="10552" y="5801"/>
                  <a:pt x="10356" y="7627"/>
                </a:cubicBezTo>
                <a:cubicBezTo>
                  <a:pt x="10152" y="5801"/>
                  <a:pt x="9572" y="3362"/>
                  <a:pt x="8011" y="1400"/>
                </a:cubicBezTo>
                <a:cubicBezTo>
                  <a:pt x="7362" y="282"/>
                  <a:pt x="4658" y="1"/>
                  <a:pt x="46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6"/>
          <p:cNvSpPr/>
          <p:nvPr/>
        </p:nvSpPr>
        <p:spPr>
          <a:xfrm rot="-175543">
            <a:off x="5064378" y="3583463"/>
            <a:ext cx="4308870" cy="1860661"/>
          </a:xfrm>
          <a:custGeom>
            <a:rect b="b" l="l" r="r" t="t"/>
            <a:pathLst>
              <a:path extrusionOk="0" h="36846" w="85327">
                <a:moveTo>
                  <a:pt x="36774" y="21266"/>
                </a:moveTo>
                <a:cubicBezTo>
                  <a:pt x="37013" y="22332"/>
                  <a:pt x="37413" y="23348"/>
                  <a:pt x="37968" y="24277"/>
                </a:cubicBezTo>
                <a:cubicBezTo>
                  <a:pt x="37792" y="24077"/>
                  <a:pt x="37593" y="23983"/>
                  <a:pt x="37391" y="23983"/>
                </a:cubicBezTo>
                <a:cubicBezTo>
                  <a:pt x="37241" y="23983"/>
                  <a:pt x="37090" y="24034"/>
                  <a:pt x="36944" y="24132"/>
                </a:cubicBezTo>
                <a:cubicBezTo>
                  <a:pt x="36684" y="23983"/>
                  <a:pt x="36392" y="23885"/>
                  <a:pt x="36126" y="23885"/>
                </a:cubicBezTo>
                <a:cubicBezTo>
                  <a:pt x="35922" y="23885"/>
                  <a:pt x="35733" y="23944"/>
                  <a:pt x="35588" y="24081"/>
                </a:cubicBezTo>
                <a:cubicBezTo>
                  <a:pt x="36091" y="23194"/>
                  <a:pt x="36484" y="22247"/>
                  <a:pt x="36774" y="21266"/>
                </a:cubicBezTo>
                <a:close/>
                <a:moveTo>
                  <a:pt x="76217" y="1"/>
                </a:moveTo>
                <a:cubicBezTo>
                  <a:pt x="74400" y="2483"/>
                  <a:pt x="73461" y="5494"/>
                  <a:pt x="73564" y="8565"/>
                </a:cubicBezTo>
                <a:cubicBezTo>
                  <a:pt x="73120" y="6151"/>
                  <a:pt x="72148" y="3771"/>
                  <a:pt x="70647" y="1826"/>
                </a:cubicBezTo>
                <a:cubicBezTo>
                  <a:pt x="69836" y="4743"/>
                  <a:pt x="69802" y="7831"/>
                  <a:pt x="70553" y="10766"/>
                </a:cubicBezTo>
                <a:cubicBezTo>
                  <a:pt x="69725" y="8608"/>
                  <a:pt x="68488" y="6731"/>
                  <a:pt x="66919" y="5051"/>
                </a:cubicBezTo>
                <a:lnTo>
                  <a:pt x="66919" y="5051"/>
                </a:lnTo>
                <a:cubicBezTo>
                  <a:pt x="67354" y="7874"/>
                  <a:pt x="68540" y="10629"/>
                  <a:pt x="70177" y="12975"/>
                </a:cubicBezTo>
                <a:cubicBezTo>
                  <a:pt x="68983" y="13436"/>
                  <a:pt x="68070" y="14408"/>
                  <a:pt x="67678" y="15628"/>
                </a:cubicBezTo>
                <a:cubicBezTo>
                  <a:pt x="68019" y="14169"/>
                  <a:pt x="68002" y="12634"/>
                  <a:pt x="67490" y="11226"/>
                </a:cubicBezTo>
                <a:cubicBezTo>
                  <a:pt x="65554" y="12472"/>
                  <a:pt x="63959" y="14562"/>
                  <a:pt x="63311" y="16771"/>
                </a:cubicBezTo>
                <a:cubicBezTo>
                  <a:pt x="63891" y="14152"/>
                  <a:pt x="63737" y="11226"/>
                  <a:pt x="62765" y="8727"/>
                </a:cubicBezTo>
                <a:cubicBezTo>
                  <a:pt x="61127" y="10825"/>
                  <a:pt x="60129" y="13350"/>
                  <a:pt x="59873" y="16003"/>
                </a:cubicBezTo>
                <a:cubicBezTo>
                  <a:pt x="59694" y="14254"/>
                  <a:pt x="59336" y="12352"/>
                  <a:pt x="58568" y="10774"/>
                </a:cubicBezTo>
                <a:cubicBezTo>
                  <a:pt x="57416" y="12608"/>
                  <a:pt x="56930" y="14647"/>
                  <a:pt x="56998" y="16813"/>
                </a:cubicBezTo>
                <a:cubicBezTo>
                  <a:pt x="55480" y="14169"/>
                  <a:pt x="53066" y="12156"/>
                  <a:pt x="50089" y="11516"/>
                </a:cubicBezTo>
                <a:lnTo>
                  <a:pt x="50089" y="11516"/>
                </a:lnTo>
                <a:cubicBezTo>
                  <a:pt x="50354" y="14323"/>
                  <a:pt x="52170" y="16933"/>
                  <a:pt x="54584" y="18392"/>
                </a:cubicBezTo>
                <a:cubicBezTo>
                  <a:pt x="54269" y="19236"/>
                  <a:pt x="54346" y="20140"/>
                  <a:pt x="54636" y="20993"/>
                </a:cubicBezTo>
                <a:cubicBezTo>
                  <a:pt x="54064" y="20285"/>
                  <a:pt x="53313" y="19748"/>
                  <a:pt x="52409" y="19663"/>
                </a:cubicBezTo>
                <a:cubicBezTo>
                  <a:pt x="51607" y="20498"/>
                  <a:pt x="51147" y="21479"/>
                  <a:pt x="51172" y="22648"/>
                </a:cubicBezTo>
                <a:cubicBezTo>
                  <a:pt x="50865" y="18699"/>
                  <a:pt x="48605" y="15005"/>
                  <a:pt x="45329" y="12787"/>
                </a:cubicBezTo>
                <a:lnTo>
                  <a:pt x="45329" y="12787"/>
                </a:lnTo>
                <a:cubicBezTo>
                  <a:pt x="45133" y="14945"/>
                  <a:pt x="45619" y="17351"/>
                  <a:pt x="46720" y="19219"/>
                </a:cubicBezTo>
                <a:cubicBezTo>
                  <a:pt x="46208" y="19876"/>
                  <a:pt x="46063" y="20635"/>
                  <a:pt x="46148" y="21471"/>
                </a:cubicBezTo>
                <a:cubicBezTo>
                  <a:pt x="44835" y="19918"/>
                  <a:pt x="43086" y="18784"/>
                  <a:pt x="41133" y="18221"/>
                </a:cubicBezTo>
                <a:lnTo>
                  <a:pt x="41133" y="18221"/>
                </a:lnTo>
                <a:cubicBezTo>
                  <a:pt x="41295" y="20208"/>
                  <a:pt x="41585" y="22298"/>
                  <a:pt x="42139" y="24209"/>
                </a:cubicBezTo>
                <a:cubicBezTo>
                  <a:pt x="40988" y="22230"/>
                  <a:pt x="39196" y="20874"/>
                  <a:pt x="37038" y="20183"/>
                </a:cubicBezTo>
                <a:cubicBezTo>
                  <a:pt x="37226" y="19245"/>
                  <a:pt x="37320" y="18281"/>
                  <a:pt x="37303" y="17317"/>
                </a:cubicBezTo>
                <a:lnTo>
                  <a:pt x="37303" y="17317"/>
                </a:lnTo>
                <a:cubicBezTo>
                  <a:pt x="35179" y="19006"/>
                  <a:pt x="33379" y="21189"/>
                  <a:pt x="32244" y="23646"/>
                </a:cubicBezTo>
                <a:cubicBezTo>
                  <a:pt x="32432" y="23100"/>
                  <a:pt x="32304" y="22495"/>
                  <a:pt x="31912" y="22077"/>
                </a:cubicBezTo>
                <a:cubicBezTo>
                  <a:pt x="31601" y="21739"/>
                  <a:pt x="31124" y="21507"/>
                  <a:pt x="30664" y="21507"/>
                </a:cubicBezTo>
                <a:cubicBezTo>
                  <a:pt x="30555" y="21507"/>
                  <a:pt x="30447" y="21520"/>
                  <a:pt x="30342" y="21548"/>
                </a:cubicBezTo>
                <a:cubicBezTo>
                  <a:pt x="31434" y="20200"/>
                  <a:pt x="32295" y="18682"/>
                  <a:pt x="32901" y="17052"/>
                </a:cubicBezTo>
                <a:cubicBezTo>
                  <a:pt x="32995" y="16856"/>
                  <a:pt x="33046" y="16634"/>
                  <a:pt x="33055" y="16413"/>
                </a:cubicBezTo>
                <a:cubicBezTo>
                  <a:pt x="33063" y="16191"/>
                  <a:pt x="32961" y="15978"/>
                  <a:pt x="32782" y="15841"/>
                </a:cubicBezTo>
                <a:cubicBezTo>
                  <a:pt x="32679" y="15777"/>
                  <a:pt x="32563" y="15753"/>
                  <a:pt x="32443" y="15753"/>
                </a:cubicBezTo>
                <a:cubicBezTo>
                  <a:pt x="32294" y="15753"/>
                  <a:pt x="32139" y="15790"/>
                  <a:pt x="31997" y="15833"/>
                </a:cubicBezTo>
                <a:cubicBezTo>
                  <a:pt x="31204" y="16071"/>
                  <a:pt x="30479" y="16472"/>
                  <a:pt x="29864" y="17018"/>
                </a:cubicBezTo>
                <a:cubicBezTo>
                  <a:pt x="29826" y="16614"/>
                  <a:pt x="29405" y="16359"/>
                  <a:pt x="28993" y="16359"/>
                </a:cubicBezTo>
                <a:cubicBezTo>
                  <a:pt x="28945" y="16359"/>
                  <a:pt x="28897" y="16363"/>
                  <a:pt x="28849" y="16370"/>
                </a:cubicBezTo>
                <a:cubicBezTo>
                  <a:pt x="28406" y="16438"/>
                  <a:pt x="28047" y="16788"/>
                  <a:pt x="27698" y="17078"/>
                </a:cubicBezTo>
                <a:cubicBezTo>
                  <a:pt x="28116" y="15764"/>
                  <a:pt x="28261" y="14382"/>
                  <a:pt x="28124" y="13009"/>
                </a:cubicBezTo>
                <a:cubicBezTo>
                  <a:pt x="28090" y="12702"/>
                  <a:pt x="27971" y="12310"/>
                  <a:pt x="27655" y="12293"/>
                </a:cubicBezTo>
                <a:cubicBezTo>
                  <a:pt x="27647" y="12292"/>
                  <a:pt x="27638" y="12292"/>
                  <a:pt x="27630" y="12292"/>
                </a:cubicBezTo>
                <a:cubicBezTo>
                  <a:pt x="27403" y="12292"/>
                  <a:pt x="27224" y="12513"/>
                  <a:pt x="27101" y="12711"/>
                </a:cubicBezTo>
                <a:cubicBezTo>
                  <a:pt x="26341" y="13930"/>
                  <a:pt x="25736" y="15227"/>
                  <a:pt x="25420" y="16634"/>
                </a:cubicBezTo>
                <a:cubicBezTo>
                  <a:pt x="25488" y="16259"/>
                  <a:pt x="25514" y="15833"/>
                  <a:pt x="25258" y="15551"/>
                </a:cubicBezTo>
                <a:cubicBezTo>
                  <a:pt x="25111" y="15394"/>
                  <a:pt x="24902" y="15325"/>
                  <a:pt x="24688" y="15325"/>
                </a:cubicBezTo>
                <a:cubicBezTo>
                  <a:pt x="24529" y="15325"/>
                  <a:pt x="24367" y="15363"/>
                  <a:pt x="24226" y="15432"/>
                </a:cubicBezTo>
                <a:cubicBezTo>
                  <a:pt x="23893" y="15585"/>
                  <a:pt x="23706" y="15909"/>
                  <a:pt x="23458" y="16182"/>
                </a:cubicBezTo>
                <a:cubicBezTo>
                  <a:pt x="24712" y="13888"/>
                  <a:pt x="25719" y="11465"/>
                  <a:pt x="26452" y="8949"/>
                </a:cubicBezTo>
                <a:cubicBezTo>
                  <a:pt x="26563" y="8599"/>
                  <a:pt x="26580" y="8087"/>
                  <a:pt x="26222" y="7993"/>
                </a:cubicBezTo>
                <a:cubicBezTo>
                  <a:pt x="26189" y="7984"/>
                  <a:pt x="26155" y="7979"/>
                  <a:pt x="26122" y="7979"/>
                </a:cubicBezTo>
                <a:cubicBezTo>
                  <a:pt x="25926" y="7979"/>
                  <a:pt x="25736" y="8137"/>
                  <a:pt x="25582" y="8283"/>
                </a:cubicBezTo>
                <a:cubicBezTo>
                  <a:pt x="23322" y="10535"/>
                  <a:pt x="20985" y="12813"/>
                  <a:pt x="19040" y="15346"/>
                </a:cubicBezTo>
                <a:cubicBezTo>
                  <a:pt x="19569" y="14604"/>
                  <a:pt x="19952" y="13768"/>
                  <a:pt x="20174" y="12890"/>
                </a:cubicBezTo>
                <a:cubicBezTo>
                  <a:pt x="20277" y="12497"/>
                  <a:pt x="20311" y="12011"/>
                  <a:pt x="19995" y="11764"/>
                </a:cubicBezTo>
                <a:cubicBezTo>
                  <a:pt x="19842" y="11644"/>
                  <a:pt x="19642" y="11612"/>
                  <a:pt x="19445" y="11612"/>
                </a:cubicBezTo>
                <a:cubicBezTo>
                  <a:pt x="19389" y="11612"/>
                  <a:pt x="19333" y="11615"/>
                  <a:pt x="19279" y="11619"/>
                </a:cubicBezTo>
                <a:cubicBezTo>
                  <a:pt x="17871" y="11713"/>
                  <a:pt x="16651" y="12420"/>
                  <a:pt x="15790" y="13538"/>
                </a:cubicBezTo>
                <a:cubicBezTo>
                  <a:pt x="16259" y="11226"/>
                  <a:pt x="16728" y="8889"/>
                  <a:pt x="16711" y="6526"/>
                </a:cubicBezTo>
                <a:cubicBezTo>
                  <a:pt x="16702" y="5989"/>
                  <a:pt x="16583" y="5323"/>
                  <a:pt x="16071" y="5153"/>
                </a:cubicBezTo>
                <a:cubicBezTo>
                  <a:pt x="16000" y="5130"/>
                  <a:pt x="15926" y="5120"/>
                  <a:pt x="15853" y="5120"/>
                </a:cubicBezTo>
                <a:cubicBezTo>
                  <a:pt x="15594" y="5120"/>
                  <a:pt x="15336" y="5250"/>
                  <a:pt x="15150" y="5443"/>
                </a:cubicBezTo>
                <a:cubicBezTo>
                  <a:pt x="14920" y="5682"/>
                  <a:pt x="14783" y="6006"/>
                  <a:pt x="14664" y="6321"/>
                </a:cubicBezTo>
                <a:cubicBezTo>
                  <a:pt x="13760" y="8659"/>
                  <a:pt x="13137" y="11107"/>
                  <a:pt x="12813" y="13606"/>
                </a:cubicBezTo>
                <a:cubicBezTo>
                  <a:pt x="10023" y="13632"/>
                  <a:pt x="6509" y="13657"/>
                  <a:pt x="4385" y="15474"/>
                </a:cubicBezTo>
                <a:cubicBezTo>
                  <a:pt x="3233" y="16464"/>
                  <a:pt x="2508" y="17854"/>
                  <a:pt x="1937" y="19262"/>
                </a:cubicBezTo>
                <a:cubicBezTo>
                  <a:pt x="598" y="22554"/>
                  <a:pt x="1" y="26094"/>
                  <a:pt x="180" y="29643"/>
                </a:cubicBezTo>
                <a:cubicBezTo>
                  <a:pt x="222" y="30368"/>
                  <a:pt x="316" y="31144"/>
                  <a:pt x="802" y="31690"/>
                </a:cubicBezTo>
                <a:cubicBezTo>
                  <a:pt x="1306" y="32244"/>
                  <a:pt x="2099" y="32406"/>
                  <a:pt x="2841" y="32526"/>
                </a:cubicBezTo>
                <a:cubicBezTo>
                  <a:pt x="9017" y="33575"/>
                  <a:pt x="15278" y="34121"/>
                  <a:pt x="21539" y="34172"/>
                </a:cubicBezTo>
                <a:cubicBezTo>
                  <a:pt x="21870" y="34175"/>
                  <a:pt x="22200" y="34176"/>
                  <a:pt x="22531" y="34176"/>
                </a:cubicBezTo>
                <a:cubicBezTo>
                  <a:pt x="26491" y="34176"/>
                  <a:pt x="30451" y="33995"/>
                  <a:pt x="34411" y="33814"/>
                </a:cubicBezTo>
                <a:cubicBezTo>
                  <a:pt x="35042" y="33780"/>
                  <a:pt x="35716" y="33729"/>
                  <a:pt x="36322" y="33550"/>
                </a:cubicBezTo>
                <a:cubicBezTo>
                  <a:pt x="37047" y="33874"/>
                  <a:pt x="37951" y="33976"/>
                  <a:pt x="38761" y="34019"/>
                </a:cubicBezTo>
                <a:cubicBezTo>
                  <a:pt x="49245" y="34548"/>
                  <a:pt x="59762" y="34812"/>
                  <a:pt x="70143" y="36347"/>
                </a:cubicBezTo>
                <a:cubicBezTo>
                  <a:pt x="71738" y="36584"/>
                  <a:pt x="73367" y="36845"/>
                  <a:pt x="74970" y="36845"/>
                </a:cubicBezTo>
                <a:cubicBezTo>
                  <a:pt x="76025" y="36845"/>
                  <a:pt x="77069" y="36732"/>
                  <a:pt x="78085" y="36424"/>
                </a:cubicBezTo>
                <a:cubicBezTo>
                  <a:pt x="82469" y="35076"/>
                  <a:pt x="85079" y="30257"/>
                  <a:pt x="85199" y="25668"/>
                </a:cubicBezTo>
                <a:cubicBezTo>
                  <a:pt x="85327" y="21079"/>
                  <a:pt x="83476" y="16677"/>
                  <a:pt x="81454" y="12557"/>
                </a:cubicBezTo>
                <a:cubicBezTo>
                  <a:pt x="79424" y="8437"/>
                  <a:pt x="77019" y="4522"/>
                  <a:pt x="76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6"/>
          <p:cNvSpPr/>
          <p:nvPr/>
        </p:nvSpPr>
        <p:spPr>
          <a:xfrm flipH="1" rot="10800000">
            <a:off x="4080500" y="4274603"/>
            <a:ext cx="1231023" cy="1071809"/>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1" name="Google Shape;1661;p56"/>
          <p:cNvGrpSpPr/>
          <p:nvPr/>
        </p:nvGrpSpPr>
        <p:grpSpPr>
          <a:xfrm rot="-423967">
            <a:off x="8258233" y="3619566"/>
            <a:ext cx="1202284" cy="1547770"/>
            <a:chOff x="8607977" y="1775069"/>
            <a:chExt cx="1107026" cy="1425009"/>
          </a:xfrm>
        </p:grpSpPr>
        <p:sp>
          <p:nvSpPr>
            <p:cNvPr id="1662" name="Google Shape;1662;p56"/>
            <p:cNvSpPr/>
            <p:nvPr/>
          </p:nvSpPr>
          <p:spPr>
            <a:xfrm>
              <a:off x="8607977" y="1775069"/>
              <a:ext cx="1107026" cy="1425009"/>
            </a:xfrm>
            <a:custGeom>
              <a:rect b="b" l="l" r="r" t="t"/>
              <a:pathLst>
                <a:path extrusionOk="0" h="12651" w="9828">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6"/>
            <p:cNvSpPr/>
            <p:nvPr/>
          </p:nvSpPr>
          <p:spPr>
            <a:xfrm>
              <a:off x="8633101" y="1812598"/>
              <a:ext cx="999226" cy="1004171"/>
            </a:xfrm>
            <a:custGeom>
              <a:rect b="b" l="l" r="r" t="t"/>
              <a:pathLst>
                <a:path extrusionOk="0" fill="none" h="9248" w="9094">
                  <a:moveTo>
                    <a:pt x="9094" y="9247"/>
                  </a:moveTo>
                  <a:cubicBezTo>
                    <a:pt x="9094" y="9247"/>
                    <a:pt x="3660" y="294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6"/>
            <p:cNvSpPr/>
            <p:nvPr/>
          </p:nvSpPr>
          <p:spPr>
            <a:xfrm>
              <a:off x="9146051" y="2115124"/>
              <a:ext cx="100024" cy="274050"/>
            </a:xfrm>
            <a:custGeom>
              <a:rect b="b" l="l" r="r" t="t"/>
              <a:pathLst>
                <a:path extrusionOk="0" fill="none" h="2987" w="888">
                  <a:moveTo>
                    <a:pt x="1" y="1"/>
                  </a:moveTo>
                  <a:lnTo>
                    <a:pt x="888" y="2986"/>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6"/>
            <p:cNvSpPr/>
            <p:nvPr/>
          </p:nvSpPr>
          <p:spPr>
            <a:xfrm>
              <a:off x="9037476" y="2527398"/>
              <a:ext cx="447847" cy="123099"/>
            </a:xfrm>
            <a:custGeom>
              <a:rect b="b" l="l" r="r" t="t"/>
              <a:pathLst>
                <a:path extrusionOk="0" fill="none" h="1093" w="4436">
                  <a:moveTo>
                    <a:pt x="4436" y="1093"/>
                  </a:moveTo>
                  <a:lnTo>
                    <a:pt x="0" y="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66" name="Shape 1666"/>
        <p:cNvGrpSpPr/>
        <p:nvPr/>
      </p:nvGrpSpPr>
      <p:grpSpPr>
        <a:xfrm>
          <a:off x="0" y="0"/>
          <a:ext cx="0" cy="0"/>
          <a:chOff x="0" y="0"/>
          <a:chExt cx="0" cy="0"/>
        </a:xfrm>
      </p:grpSpPr>
      <p:sp>
        <p:nvSpPr>
          <p:cNvPr id="1667" name="Google Shape;1667;p57"/>
          <p:cNvSpPr/>
          <p:nvPr/>
        </p:nvSpPr>
        <p:spPr>
          <a:xfrm flipH="1">
            <a:off x="7865120" y="1280650"/>
            <a:ext cx="760769" cy="4598838"/>
          </a:xfrm>
          <a:custGeom>
            <a:rect b="b" l="l" r="r" t="t"/>
            <a:pathLst>
              <a:path extrusionOk="0" h="55233" w="9137">
                <a:moveTo>
                  <a:pt x="7157" y="0"/>
                </a:moveTo>
                <a:cubicBezTo>
                  <a:pt x="5963" y="2935"/>
                  <a:pt x="4504" y="5749"/>
                  <a:pt x="2815" y="8428"/>
                </a:cubicBezTo>
                <a:cubicBezTo>
                  <a:pt x="2935" y="6236"/>
                  <a:pt x="3097" y="4043"/>
                  <a:pt x="3285" y="1868"/>
                </a:cubicBezTo>
                <a:lnTo>
                  <a:pt x="1161" y="1681"/>
                </a:lnTo>
                <a:cubicBezTo>
                  <a:pt x="111" y="13870"/>
                  <a:pt x="0" y="26128"/>
                  <a:pt x="836" y="38343"/>
                </a:cubicBezTo>
                <a:cubicBezTo>
                  <a:pt x="1203" y="43606"/>
                  <a:pt x="1118" y="48869"/>
                  <a:pt x="871" y="55147"/>
                </a:cubicBezTo>
                <a:lnTo>
                  <a:pt x="3003" y="55232"/>
                </a:lnTo>
                <a:cubicBezTo>
                  <a:pt x="3250" y="48878"/>
                  <a:pt x="3336" y="43555"/>
                  <a:pt x="2969" y="38189"/>
                </a:cubicBezTo>
                <a:cubicBezTo>
                  <a:pt x="2380" y="29651"/>
                  <a:pt x="2269" y="21087"/>
                  <a:pt x="2619" y="12531"/>
                </a:cubicBezTo>
                <a:cubicBezTo>
                  <a:pt x="5246" y="8897"/>
                  <a:pt x="7439" y="4965"/>
                  <a:pt x="9136" y="811"/>
                </a:cubicBezTo>
                <a:lnTo>
                  <a:pt x="7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7"/>
          <p:cNvSpPr/>
          <p:nvPr/>
        </p:nvSpPr>
        <p:spPr>
          <a:xfrm flipH="1">
            <a:off x="8694091" y="754601"/>
            <a:ext cx="333903" cy="5208381"/>
          </a:xfrm>
          <a:custGeom>
            <a:rect b="b" l="l" r="r" t="t"/>
            <a:pathLst>
              <a:path extrusionOk="0" h="55156" w="4010">
                <a:moveTo>
                  <a:pt x="1877" y="0"/>
                </a:moveTo>
                <a:cubicBezTo>
                  <a:pt x="1093" y="12633"/>
                  <a:pt x="1007" y="25301"/>
                  <a:pt x="1630" y="37942"/>
                </a:cubicBezTo>
                <a:cubicBezTo>
                  <a:pt x="1843" y="42301"/>
                  <a:pt x="1169" y="46805"/>
                  <a:pt x="530" y="51155"/>
                </a:cubicBezTo>
                <a:cubicBezTo>
                  <a:pt x="351" y="52375"/>
                  <a:pt x="163" y="53638"/>
                  <a:pt x="1" y="54874"/>
                </a:cubicBezTo>
                <a:lnTo>
                  <a:pt x="2116" y="55156"/>
                </a:lnTo>
                <a:cubicBezTo>
                  <a:pt x="2278" y="53936"/>
                  <a:pt x="2466" y="52682"/>
                  <a:pt x="2645" y="51462"/>
                </a:cubicBezTo>
                <a:cubicBezTo>
                  <a:pt x="3311" y="47018"/>
                  <a:pt x="3993" y="42412"/>
                  <a:pt x="3763" y="37840"/>
                </a:cubicBezTo>
                <a:cubicBezTo>
                  <a:pt x="3148" y="25275"/>
                  <a:pt x="3225" y="12685"/>
                  <a:pt x="4010" y="137"/>
                </a:cubicBezTo>
                <a:lnTo>
                  <a:pt x="18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7"/>
          <p:cNvSpPr/>
          <p:nvPr/>
        </p:nvSpPr>
        <p:spPr>
          <a:xfrm flipH="1">
            <a:off x="-44838" y="1926892"/>
            <a:ext cx="431073" cy="1718745"/>
          </a:xfrm>
          <a:custGeom>
            <a:rect b="b" l="l" r="r" t="t"/>
            <a:pathLst>
              <a:path extrusionOk="0" h="8915" w="2236">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7"/>
          <p:cNvSpPr/>
          <p:nvPr/>
        </p:nvSpPr>
        <p:spPr>
          <a:xfrm flipH="1">
            <a:off x="-3467" y="3909568"/>
            <a:ext cx="1818935" cy="1261512"/>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7"/>
          <p:cNvSpPr/>
          <p:nvPr/>
        </p:nvSpPr>
        <p:spPr>
          <a:xfrm flipH="1" rot="10800000">
            <a:off x="7903152" y="4038711"/>
            <a:ext cx="1488333" cy="1295840"/>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7"/>
          <p:cNvSpPr/>
          <p:nvPr/>
        </p:nvSpPr>
        <p:spPr>
          <a:xfrm rot="-826927">
            <a:off x="32799" y="3419798"/>
            <a:ext cx="1168011" cy="1373103"/>
          </a:xfrm>
          <a:custGeom>
            <a:rect b="b" l="l" r="r" t="t"/>
            <a:pathLst>
              <a:path extrusionOk="0" h="15104" w="12848">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7"/>
          <p:cNvSpPr/>
          <p:nvPr/>
        </p:nvSpPr>
        <p:spPr>
          <a:xfrm rot="-826824">
            <a:off x="163682" y="3445593"/>
            <a:ext cx="994569" cy="1257052"/>
          </a:xfrm>
          <a:custGeom>
            <a:rect b="b" l="l" r="r" t="t"/>
            <a:pathLst>
              <a:path extrusionOk="0" fill="none" h="14237" w="11338">
                <a:moveTo>
                  <a:pt x="1" y="14237"/>
                </a:moveTo>
                <a:cubicBezTo>
                  <a:pt x="1" y="14237"/>
                  <a:pt x="4300" y="5331"/>
                  <a:pt x="11337" y="0"/>
                </a:cubicBezTo>
              </a:path>
            </a:pathLst>
          </a:custGeom>
          <a:solidFill>
            <a:schemeClr val="dk1"/>
          </a:solid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7"/>
          <p:cNvSpPr/>
          <p:nvPr/>
        </p:nvSpPr>
        <p:spPr>
          <a:xfrm rot="-220579">
            <a:off x="-135005" y="4061190"/>
            <a:ext cx="1503640" cy="1226410"/>
          </a:xfrm>
          <a:custGeom>
            <a:rect b="b" l="l" r="r" t="t"/>
            <a:pathLst>
              <a:path extrusionOk="0" h="10952" w="13428">
                <a:moveTo>
                  <a:pt x="13427" y="0"/>
                </a:moveTo>
                <a:lnTo>
                  <a:pt x="13427" y="0"/>
                </a:lnTo>
                <a:cubicBezTo>
                  <a:pt x="12651" y="580"/>
                  <a:pt x="11926" y="1211"/>
                  <a:pt x="11243" y="1894"/>
                </a:cubicBezTo>
                <a:cubicBezTo>
                  <a:pt x="10100" y="3037"/>
                  <a:pt x="6117" y="5596"/>
                  <a:pt x="4266" y="6159"/>
                </a:cubicBezTo>
                <a:cubicBezTo>
                  <a:pt x="2423" y="6730"/>
                  <a:pt x="385" y="8778"/>
                  <a:pt x="1" y="9784"/>
                </a:cubicBezTo>
                <a:cubicBezTo>
                  <a:pt x="1" y="9784"/>
                  <a:pt x="7401" y="10951"/>
                  <a:pt x="9509" y="10951"/>
                </a:cubicBezTo>
                <a:cubicBezTo>
                  <a:pt x="9751" y="10951"/>
                  <a:pt x="9923" y="10936"/>
                  <a:pt x="10007" y="10902"/>
                </a:cubicBezTo>
                <a:cubicBezTo>
                  <a:pt x="10817" y="10569"/>
                  <a:pt x="11431" y="6875"/>
                  <a:pt x="11619" y="5212"/>
                </a:cubicBezTo>
                <a:cubicBezTo>
                  <a:pt x="11815" y="3557"/>
                  <a:pt x="13427" y="0"/>
                  <a:pt x="134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7"/>
          <p:cNvSpPr/>
          <p:nvPr/>
        </p:nvSpPr>
        <p:spPr>
          <a:xfrm rot="-220612">
            <a:off x="481156" y="4106760"/>
            <a:ext cx="833556" cy="1119921"/>
          </a:xfrm>
          <a:custGeom>
            <a:rect b="b" l="l" r="r" t="t"/>
            <a:pathLst>
              <a:path extrusionOk="0" fill="none" h="10569" w="7934">
                <a:moveTo>
                  <a:pt x="1" y="10569"/>
                </a:moveTo>
                <a:cubicBezTo>
                  <a:pt x="1" y="10569"/>
                  <a:pt x="4232" y="3881"/>
                  <a:pt x="7934"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7"/>
          <p:cNvSpPr/>
          <p:nvPr/>
        </p:nvSpPr>
        <p:spPr>
          <a:xfrm rot="-220505">
            <a:off x="757734" y="4586779"/>
            <a:ext cx="38651" cy="179724"/>
          </a:xfrm>
          <a:custGeom>
            <a:rect b="b" l="l" r="r" t="t"/>
            <a:pathLst>
              <a:path extrusionOk="0" fill="none" h="2339" w="1">
                <a:moveTo>
                  <a:pt x="1" y="1"/>
                </a:moveTo>
                <a:lnTo>
                  <a:pt x="1"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7"/>
          <p:cNvSpPr/>
          <p:nvPr/>
        </p:nvSpPr>
        <p:spPr>
          <a:xfrm rot="-220557">
            <a:off x="668877" y="4830538"/>
            <a:ext cx="374039" cy="137612"/>
          </a:xfrm>
          <a:custGeom>
            <a:rect b="b" l="l" r="r" t="t"/>
            <a:pathLst>
              <a:path extrusionOk="0" fill="none" h="1229" w="4317">
                <a:moveTo>
                  <a:pt x="1" y="1229"/>
                </a:moveTo>
                <a:cubicBezTo>
                  <a:pt x="1" y="1229"/>
                  <a:pt x="2773" y="742"/>
                  <a:pt x="431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1678" name="Shape 1678"/>
        <p:cNvGrpSpPr/>
        <p:nvPr/>
      </p:nvGrpSpPr>
      <p:grpSpPr>
        <a:xfrm>
          <a:off x="0" y="0"/>
          <a:ext cx="0" cy="0"/>
          <a:chOff x="0" y="0"/>
          <a:chExt cx="0" cy="0"/>
        </a:xfrm>
      </p:grpSpPr>
      <p:sp>
        <p:nvSpPr>
          <p:cNvPr id="1679" name="Google Shape;1679;p58"/>
          <p:cNvSpPr/>
          <p:nvPr/>
        </p:nvSpPr>
        <p:spPr>
          <a:xfrm rot="-540476">
            <a:off x="-521080" y="3923213"/>
            <a:ext cx="1869262" cy="1626038"/>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8"/>
          <p:cNvSpPr/>
          <p:nvPr/>
        </p:nvSpPr>
        <p:spPr>
          <a:xfrm>
            <a:off x="7165505" y="3908286"/>
            <a:ext cx="2019985" cy="1400949"/>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8"/>
          <p:cNvSpPr/>
          <p:nvPr/>
        </p:nvSpPr>
        <p:spPr>
          <a:xfrm>
            <a:off x="6464148" y="3559746"/>
            <a:ext cx="2227198" cy="2087137"/>
          </a:xfrm>
          <a:custGeom>
            <a:rect b="b" l="l" r="r" t="t"/>
            <a:pathLst>
              <a:path extrusionOk="0" h="19521" w="20831">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8"/>
          <p:cNvSpPr/>
          <p:nvPr/>
        </p:nvSpPr>
        <p:spPr>
          <a:xfrm>
            <a:off x="6492494" y="3587371"/>
            <a:ext cx="2102199" cy="2011840"/>
          </a:xfrm>
          <a:custGeom>
            <a:rect b="b" l="l" r="r" t="t"/>
            <a:pathLst>
              <a:path extrusionOk="0" fill="none" h="19075" w="19927">
                <a:moveTo>
                  <a:pt x="19927" y="19074"/>
                </a:moveTo>
                <a:cubicBezTo>
                  <a:pt x="19927" y="19074"/>
                  <a:pt x="11200" y="8719"/>
                  <a:pt x="7353" y="6023"/>
                </a:cubicBezTo>
                <a:cubicBezTo>
                  <a:pt x="3515" y="3319"/>
                  <a:pt x="1" y="1"/>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8"/>
          <p:cNvSpPr/>
          <p:nvPr/>
        </p:nvSpPr>
        <p:spPr>
          <a:xfrm>
            <a:off x="8205157" y="4790033"/>
            <a:ext cx="107" cy="362236"/>
          </a:xfrm>
          <a:custGeom>
            <a:rect b="b" l="l" r="r" t="t"/>
            <a:pathLst>
              <a:path extrusionOk="0" fill="none" h="3388" w="1">
                <a:moveTo>
                  <a:pt x="0" y="1"/>
                </a:moveTo>
                <a:lnTo>
                  <a:pt x="0" y="3387"/>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8"/>
          <p:cNvSpPr/>
          <p:nvPr/>
        </p:nvSpPr>
        <p:spPr>
          <a:xfrm>
            <a:off x="7529346" y="4941427"/>
            <a:ext cx="512669" cy="39346"/>
          </a:xfrm>
          <a:custGeom>
            <a:rect b="b" l="l" r="r" t="t"/>
            <a:pathLst>
              <a:path extrusionOk="0" fill="none" h="368" w="4795">
                <a:moveTo>
                  <a:pt x="4795" y="274"/>
                </a:moveTo>
                <a:cubicBezTo>
                  <a:pt x="4795" y="274"/>
                  <a:pt x="999" y="36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8"/>
          <p:cNvSpPr/>
          <p:nvPr/>
        </p:nvSpPr>
        <p:spPr>
          <a:xfrm>
            <a:off x="7642458" y="4248342"/>
            <a:ext cx="42025" cy="331167"/>
          </a:xfrm>
          <a:custGeom>
            <a:rect b="b" l="l" r="r" t="t"/>
            <a:pathLst>
              <a:path extrusionOk="0" fill="none" h="3942" w="393">
                <a:moveTo>
                  <a:pt x="256" y="3941"/>
                </a:moveTo>
                <a:cubicBezTo>
                  <a:pt x="256" y="3941"/>
                  <a:pt x="393" y="1186"/>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8"/>
          <p:cNvSpPr/>
          <p:nvPr/>
        </p:nvSpPr>
        <p:spPr>
          <a:xfrm>
            <a:off x="6907084" y="4349538"/>
            <a:ext cx="622376" cy="121461"/>
          </a:xfrm>
          <a:custGeom>
            <a:rect b="b" l="l" r="r" t="t"/>
            <a:pathLst>
              <a:path extrusionOk="0" fill="none" h="1136" w="6160">
                <a:moveTo>
                  <a:pt x="6160" y="862"/>
                </a:moveTo>
                <a:cubicBezTo>
                  <a:pt x="6160" y="862"/>
                  <a:pt x="1818" y="1135"/>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8"/>
          <p:cNvSpPr/>
          <p:nvPr/>
        </p:nvSpPr>
        <p:spPr>
          <a:xfrm>
            <a:off x="7165515" y="3975759"/>
            <a:ext cx="52918" cy="205167"/>
          </a:xfrm>
          <a:custGeom>
            <a:rect b="b" l="l" r="r" t="t"/>
            <a:pathLst>
              <a:path extrusionOk="0" fill="none" h="2517" w="495">
                <a:moveTo>
                  <a:pt x="495" y="2517"/>
                </a:moveTo>
                <a:cubicBezTo>
                  <a:pt x="495" y="2517"/>
                  <a:pt x="384" y="78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8"/>
          <p:cNvSpPr/>
          <p:nvPr/>
        </p:nvSpPr>
        <p:spPr>
          <a:xfrm>
            <a:off x="6779336" y="3975757"/>
            <a:ext cx="201767" cy="34749"/>
          </a:xfrm>
          <a:custGeom>
            <a:rect b="b" l="l" r="r" t="t"/>
            <a:pathLst>
              <a:path extrusionOk="0" fill="none" h="325" w="1997">
                <a:moveTo>
                  <a:pt x="1997" y="324"/>
                </a:moveTo>
                <a:cubicBezTo>
                  <a:pt x="1997" y="324"/>
                  <a:pt x="581" y="273"/>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8"/>
          <p:cNvSpPr/>
          <p:nvPr/>
        </p:nvSpPr>
        <p:spPr>
          <a:xfrm>
            <a:off x="5810255" y="4409149"/>
            <a:ext cx="1168552" cy="953180"/>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8"/>
          <p:cNvSpPr/>
          <p:nvPr/>
        </p:nvSpPr>
        <p:spPr>
          <a:xfrm>
            <a:off x="5837104" y="4448388"/>
            <a:ext cx="662846" cy="880583"/>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8"/>
          <p:cNvSpPr/>
          <p:nvPr/>
        </p:nvSpPr>
        <p:spPr>
          <a:xfrm>
            <a:off x="6036510" y="5018626"/>
            <a:ext cx="329078" cy="106954"/>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8"/>
          <p:cNvSpPr/>
          <p:nvPr/>
        </p:nvSpPr>
        <p:spPr>
          <a:xfrm>
            <a:off x="6586726" y="5018628"/>
            <a:ext cx="164922" cy="299218"/>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8"/>
          <p:cNvSpPr/>
          <p:nvPr/>
        </p:nvSpPr>
        <p:spPr>
          <a:xfrm>
            <a:off x="8953335" y="3301975"/>
            <a:ext cx="239068" cy="953170"/>
          </a:xfrm>
          <a:custGeom>
            <a:rect b="b" l="l" r="r" t="t"/>
            <a:pathLst>
              <a:path extrusionOk="0" h="8915" w="2236">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8"/>
          <p:cNvSpPr/>
          <p:nvPr/>
        </p:nvSpPr>
        <p:spPr>
          <a:xfrm>
            <a:off x="6794654" y="4499864"/>
            <a:ext cx="1015182" cy="958943"/>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8"/>
          <p:cNvSpPr/>
          <p:nvPr/>
        </p:nvSpPr>
        <p:spPr>
          <a:xfrm>
            <a:off x="6822997" y="4529042"/>
            <a:ext cx="564624" cy="896611"/>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8"/>
          <p:cNvSpPr/>
          <p:nvPr/>
        </p:nvSpPr>
        <p:spPr>
          <a:xfrm flipH="1" rot="-370444">
            <a:off x="-120269" y="232735"/>
            <a:ext cx="6881100" cy="1462590"/>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8"/>
          <p:cNvSpPr/>
          <p:nvPr/>
        </p:nvSpPr>
        <p:spPr>
          <a:xfrm flipH="1" rot="-1680788">
            <a:off x="-794074" y="708069"/>
            <a:ext cx="6880928" cy="1462554"/>
          </a:xfrm>
          <a:custGeom>
            <a:rect b="b" l="l" r="r" t="t"/>
            <a:pathLst>
              <a:path extrusionOk="0" h="15901" w="74810">
                <a:moveTo>
                  <a:pt x="598" y="1"/>
                </a:moveTo>
                <a:lnTo>
                  <a:pt x="1" y="606"/>
                </a:lnTo>
                <a:cubicBezTo>
                  <a:pt x="129" y="743"/>
                  <a:pt x="3370" y="3942"/>
                  <a:pt x="9682" y="7430"/>
                </a:cubicBezTo>
                <a:cubicBezTo>
                  <a:pt x="15491" y="10646"/>
                  <a:pt x="25096" y="14698"/>
                  <a:pt x="37857" y="15739"/>
                </a:cubicBezTo>
                <a:cubicBezTo>
                  <a:pt x="39205" y="15850"/>
                  <a:pt x="40553" y="15901"/>
                  <a:pt x="41892" y="15901"/>
                </a:cubicBezTo>
                <a:cubicBezTo>
                  <a:pt x="50192" y="15901"/>
                  <a:pt x="58005" y="13939"/>
                  <a:pt x="63413" y="12139"/>
                </a:cubicBezTo>
                <a:cubicBezTo>
                  <a:pt x="70203" y="9887"/>
                  <a:pt x="74767" y="7405"/>
                  <a:pt x="74809" y="7379"/>
                </a:cubicBezTo>
                <a:lnTo>
                  <a:pt x="74400" y="6637"/>
                </a:lnTo>
                <a:cubicBezTo>
                  <a:pt x="74357" y="6663"/>
                  <a:pt x="69853" y="9111"/>
                  <a:pt x="63123" y="11337"/>
                </a:cubicBezTo>
                <a:cubicBezTo>
                  <a:pt x="57787" y="13108"/>
                  <a:pt x="50071" y="15044"/>
                  <a:pt x="41894" y="15044"/>
                </a:cubicBezTo>
                <a:cubicBezTo>
                  <a:pt x="40580" y="15044"/>
                  <a:pt x="39255" y="14994"/>
                  <a:pt x="37925" y="14886"/>
                </a:cubicBezTo>
                <a:cubicBezTo>
                  <a:pt x="25335" y="13854"/>
                  <a:pt x="15858" y="9861"/>
                  <a:pt x="10126" y="6697"/>
                </a:cubicBezTo>
                <a:cubicBezTo>
                  <a:pt x="3907" y="3268"/>
                  <a:pt x="632" y="35"/>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1698" name="Shape 1698"/>
        <p:cNvGrpSpPr/>
        <p:nvPr/>
      </p:nvGrpSpPr>
      <p:grpSpPr>
        <a:xfrm>
          <a:off x="0" y="0"/>
          <a:ext cx="0" cy="0"/>
          <a:chOff x="0" y="0"/>
          <a:chExt cx="0" cy="0"/>
        </a:xfrm>
      </p:grpSpPr>
      <p:sp>
        <p:nvSpPr>
          <p:cNvPr id="1699" name="Google Shape;1699;p59"/>
          <p:cNvSpPr/>
          <p:nvPr/>
        </p:nvSpPr>
        <p:spPr>
          <a:xfrm>
            <a:off x="7575494" y="4066419"/>
            <a:ext cx="1644815" cy="1140751"/>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9"/>
          <p:cNvSpPr/>
          <p:nvPr/>
        </p:nvSpPr>
        <p:spPr>
          <a:xfrm>
            <a:off x="7340700" y="2622993"/>
            <a:ext cx="1820885" cy="2318363"/>
          </a:xfrm>
          <a:custGeom>
            <a:rect b="b" l="l" r="r" t="t"/>
            <a:pathLst>
              <a:path extrusionOk="0" h="25347" w="19908">
                <a:moveTo>
                  <a:pt x="0" y="1"/>
                </a:moveTo>
                <a:lnTo>
                  <a:pt x="0" y="1"/>
                </a:lnTo>
                <a:cubicBezTo>
                  <a:pt x="0" y="1"/>
                  <a:pt x="2986" y="7678"/>
                  <a:pt x="4223" y="8625"/>
                </a:cubicBezTo>
                <a:cubicBezTo>
                  <a:pt x="5459" y="9572"/>
                  <a:pt x="7737" y="11090"/>
                  <a:pt x="8164" y="12079"/>
                </a:cubicBezTo>
                <a:cubicBezTo>
                  <a:pt x="8590" y="13077"/>
                  <a:pt x="8266" y="14596"/>
                  <a:pt x="9827" y="15782"/>
                </a:cubicBezTo>
                <a:cubicBezTo>
                  <a:pt x="11388" y="16967"/>
                  <a:pt x="12667" y="18955"/>
                  <a:pt x="12812" y="20140"/>
                </a:cubicBezTo>
                <a:cubicBezTo>
                  <a:pt x="12957" y="21326"/>
                  <a:pt x="13904" y="24781"/>
                  <a:pt x="15798" y="25258"/>
                </a:cubicBezTo>
                <a:cubicBezTo>
                  <a:pt x="16033" y="25317"/>
                  <a:pt x="16274" y="25347"/>
                  <a:pt x="16514" y="25347"/>
                </a:cubicBezTo>
                <a:cubicBezTo>
                  <a:pt x="18212" y="25347"/>
                  <a:pt x="19908" y="23861"/>
                  <a:pt x="19654" y="20379"/>
                </a:cubicBezTo>
                <a:cubicBezTo>
                  <a:pt x="19560" y="19100"/>
                  <a:pt x="19457" y="16583"/>
                  <a:pt x="17367" y="14502"/>
                </a:cubicBezTo>
                <a:cubicBezTo>
                  <a:pt x="15278" y="12412"/>
                  <a:pt x="15994" y="11986"/>
                  <a:pt x="14902" y="10663"/>
                </a:cubicBezTo>
                <a:cubicBezTo>
                  <a:pt x="13810" y="9333"/>
                  <a:pt x="12864" y="9384"/>
                  <a:pt x="12292" y="8011"/>
                </a:cubicBezTo>
                <a:cubicBezTo>
                  <a:pt x="11721" y="6629"/>
                  <a:pt x="10961" y="4599"/>
                  <a:pt x="7404" y="3174"/>
                </a:cubicBezTo>
                <a:cubicBezTo>
                  <a:pt x="3847" y="175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9"/>
          <p:cNvSpPr/>
          <p:nvPr/>
        </p:nvSpPr>
        <p:spPr>
          <a:xfrm>
            <a:off x="7392187" y="2676950"/>
            <a:ext cx="1664210" cy="2163535"/>
          </a:xfrm>
          <a:custGeom>
            <a:rect b="b" l="l" r="r" t="t"/>
            <a:pathLst>
              <a:path extrusionOk="0" fill="none" h="24244" w="18758">
                <a:moveTo>
                  <a:pt x="18758" y="24243"/>
                </a:moveTo>
                <a:cubicBezTo>
                  <a:pt x="18758" y="24243"/>
                  <a:pt x="13520" y="9759"/>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9"/>
          <p:cNvSpPr/>
          <p:nvPr/>
        </p:nvSpPr>
        <p:spPr>
          <a:xfrm>
            <a:off x="7680862" y="2953794"/>
            <a:ext cx="321499" cy="220503"/>
          </a:xfrm>
          <a:custGeom>
            <a:rect b="b" l="l" r="r" t="t"/>
            <a:pathLst>
              <a:path extrusionOk="0" fill="none" h="2926" w="5179">
                <a:moveTo>
                  <a:pt x="5178" y="0"/>
                </a:moveTo>
                <a:cubicBezTo>
                  <a:pt x="5178" y="0"/>
                  <a:pt x="4854" y="2107"/>
                  <a:pt x="4760" y="2926"/>
                </a:cubicBezTo>
                <a:cubicBezTo>
                  <a:pt x="3199" y="2474"/>
                  <a:pt x="1613" y="2175"/>
                  <a:pt x="1" y="2039"/>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9"/>
          <p:cNvSpPr/>
          <p:nvPr/>
        </p:nvSpPr>
        <p:spPr>
          <a:xfrm>
            <a:off x="8356525" y="3255023"/>
            <a:ext cx="65580" cy="368330"/>
          </a:xfrm>
          <a:custGeom>
            <a:rect b="b" l="l" r="r" t="t"/>
            <a:pathLst>
              <a:path extrusionOk="0" fill="none" h="4027" w="717">
                <a:moveTo>
                  <a:pt x="700" y="0"/>
                </a:moveTo>
                <a:cubicBezTo>
                  <a:pt x="700" y="0"/>
                  <a:pt x="717" y="2824"/>
                  <a:pt x="0" y="402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9"/>
          <p:cNvSpPr/>
          <p:nvPr/>
        </p:nvSpPr>
        <p:spPr>
          <a:xfrm>
            <a:off x="7832915" y="3411800"/>
            <a:ext cx="376971" cy="39150"/>
          </a:xfrm>
          <a:custGeom>
            <a:rect b="b" l="l" r="r" t="t"/>
            <a:pathLst>
              <a:path extrusionOk="0" fill="none" h="428" w="5281">
                <a:moveTo>
                  <a:pt x="5281" y="291"/>
                </a:moveTo>
                <a:cubicBezTo>
                  <a:pt x="5281" y="291"/>
                  <a:pt x="1997" y="427"/>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9"/>
          <p:cNvSpPr/>
          <p:nvPr/>
        </p:nvSpPr>
        <p:spPr>
          <a:xfrm>
            <a:off x="8168462" y="3806650"/>
            <a:ext cx="390202" cy="103824"/>
          </a:xfrm>
          <a:custGeom>
            <a:rect b="b" l="l" r="r" t="t"/>
            <a:pathLst>
              <a:path extrusionOk="0" fill="none" h="1135" w="4931">
                <a:moveTo>
                  <a:pt x="4931" y="1083"/>
                </a:moveTo>
                <a:cubicBezTo>
                  <a:pt x="4931" y="1083"/>
                  <a:pt x="2030" y="113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9"/>
          <p:cNvSpPr/>
          <p:nvPr/>
        </p:nvSpPr>
        <p:spPr>
          <a:xfrm>
            <a:off x="8618668" y="3598296"/>
            <a:ext cx="85154" cy="398787"/>
          </a:xfrm>
          <a:custGeom>
            <a:rect b="b" l="l" r="r" t="t"/>
            <a:pathLst>
              <a:path extrusionOk="0" fill="none" h="4360" w="931">
                <a:moveTo>
                  <a:pt x="0" y="4359"/>
                </a:moveTo>
                <a:cubicBezTo>
                  <a:pt x="0" y="4359"/>
                  <a:pt x="743" y="1988"/>
                  <a:pt x="93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9"/>
          <p:cNvSpPr/>
          <p:nvPr/>
        </p:nvSpPr>
        <p:spPr>
          <a:xfrm>
            <a:off x="8432168" y="4277065"/>
            <a:ext cx="412873" cy="106191"/>
          </a:xfrm>
          <a:custGeom>
            <a:rect b="b" l="l" r="r" t="t"/>
            <a:pathLst>
              <a:path extrusionOk="0" fill="none" h="1161" w="4514">
                <a:moveTo>
                  <a:pt x="4513" y="1161"/>
                </a:moveTo>
                <a:cubicBezTo>
                  <a:pt x="4513" y="1161"/>
                  <a:pt x="1639" y="930"/>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9"/>
          <p:cNvSpPr/>
          <p:nvPr/>
        </p:nvSpPr>
        <p:spPr>
          <a:xfrm>
            <a:off x="8902663" y="4050224"/>
            <a:ext cx="87450" cy="445456"/>
          </a:xfrm>
          <a:custGeom>
            <a:rect b="b" l="l" r="r" t="t"/>
            <a:pathLst>
              <a:path extrusionOk="0" fill="none" h="5452" w="956">
                <a:moveTo>
                  <a:pt x="0" y="5451"/>
                </a:moveTo>
                <a:cubicBezTo>
                  <a:pt x="0" y="5451"/>
                  <a:pt x="956" y="2278"/>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9"/>
          <p:cNvSpPr/>
          <p:nvPr/>
        </p:nvSpPr>
        <p:spPr>
          <a:xfrm>
            <a:off x="6815592" y="3554575"/>
            <a:ext cx="1905307" cy="1785488"/>
          </a:xfrm>
          <a:custGeom>
            <a:rect b="b" l="l" r="r" t="t"/>
            <a:pathLst>
              <a:path extrusionOk="0" h="19521" w="20831">
                <a:moveTo>
                  <a:pt x="1" y="1"/>
                </a:moveTo>
                <a:cubicBezTo>
                  <a:pt x="1" y="1"/>
                  <a:pt x="2466" y="3933"/>
                  <a:pt x="2943" y="5076"/>
                </a:cubicBezTo>
                <a:cubicBezTo>
                  <a:pt x="3421" y="6211"/>
                  <a:pt x="4180" y="9239"/>
                  <a:pt x="5741" y="9998"/>
                </a:cubicBezTo>
                <a:cubicBezTo>
                  <a:pt x="7311" y="10757"/>
                  <a:pt x="10296" y="12719"/>
                  <a:pt x="10774" y="14058"/>
                </a:cubicBezTo>
                <a:cubicBezTo>
                  <a:pt x="11243" y="15406"/>
                  <a:pt x="13188" y="18912"/>
                  <a:pt x="14425" y="19381"/>
                </a:cubicBezTo>
                <a:cubicBezTo>
                  <a:pt x="14683" y="19481"/>
                  <a:pt x="15105" y="19520"/>
                  <a:pt x="15611" y="19520"/>
                </a:cubicBezTo>
                <a:cubicBezTo>
                  <a:pt x="17526" y="19520"/>
                  <a:pt x="20643" y="18955"/>
                  <a:pt x="20643" y="18955"/>
                </a:cubicBezTo>
                <a:cubicBezTo>
                  <a:pt x="20831" y="17871"/>
                  <a:pt x="19927" y="14553"/>
                  <a:pt x="18553" y="13274"/>
                </a:cubicBezTo>
                <a:cubicBezTo>
                  <a:pt x="17180" y="11994"/>
                  <a:pt x="15184" y="10902"/>
                  <a:pt x="14476" y="9998"/>
                </a:cubicBezTo>
                <a:cubicBezTo>
                  <a:pt x="13760" y="9102"/>
                  <a:pt x="12710" y="6253"/>
                  <a:pt x="10552" y="5358"/>
                </a:cubicBezTo>
                <a:cubicBezTo>
                  <a:pt x="8394" y="4453"/>
                  <a:pt x="6407" y="3310"/>
                  <a:pt x="5460" y="2483"/>
                </a:cubicBezTo>
                <a:cubicBezTo>
                  <a:pt x="4504" y="1664"/>
                  <a:pt x="2474" y="760"/>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9"/>
          <p:cNvSpPr/>
          <p:nvPr/>
        </p:nvSpPr>
        <p:spPr>
          <a:xfrm>
            <a:off x="6866317" y="3588100"/>
            <a:ext cx="1822623" cy="1744695"/>
          </a:xfrm>
          <a:custGeom>
            <a:rect b="b" l="l" r="r" t="t"/>
            <a:pathLst>
              <a:path extrusionOk="0" fill="none" h="19075" w="19927">
                <a:moveTo>
                  <a:pt x="19927" y="19074"/>
                </a:moveTo>
                <a:cubicBezTo>
                  <a:pt x="19927" y="19074"/>
                  <a:pt x="11200" y="8719"/>
                  <a:pt x="7353" y="6023"/>
                </a:cubicBezTo>
                <a:cubicBezTo>
                  <a:pt x="3515" y="3319"/>
                  <a:pt x="1" y="1"/>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9"/>
          <p:cNvSpPr/>
          <p:nvPr/>
        </p:nvSpPr>
        <p:spPr>
          <a:xfrm>
            <a:off x="8305030" y="4607075"/>
            <a:ext cx="91" cy="309883"/>
          </a:xfrm>
          <a:custGeom>
            <a:rect b="b" l="l" r="r" t="t"/>
            <a:pathLst>
              <a:path extrusionOk="0" fill="none" h="3388" w="1">
                <a:moveTo>
                  <a:pt x="0" y="1"/>
                </a:moveTo>
                <a:lnTo>
                  <a:pt x="0" y="3387"/>
                </a:lnTo>
              </a:path>
            </a:pathLst>
          </a:custGeom>
          <a:noFill/>
          <a:ln cap="flat" cmpd="sng" w="2775">
            <a:solidFill>
              <a:srgbClr val="000000"/>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9"/>
          <p:cNvSpPr/>
          <p:nvPr/>
        </p:nvSpPr>
        <p:spPr>
          <a:xfrm>
            <a:off x="7726871" y="4736591"/>
            <a:ext cx="438575" cy="33659"/>
          </a:xfrm>
          <a:custGeom>
            <a:rect b="b" l="l" r="r" t="t"/>
            <a:pathLst>
              <a:path extrusionOk="0" fill="none" h="368" w="4795">
                <a:moveTo>
                  <a:pt x="4795" y="274"/>
                </a:moveTo>
                <a:cubicBezTo>
                  <a:pt x="4795" y="274"/>
                  <a:pt x="999" y="368"/>
                  <a:pt x="1" y="1"/>
                </a:cubicBezTo>
              </a:path>
            </a:pathLst>
          </a:custGeom>
          <a:noFill/>
          <a:ln cap="flat" cmpd="sng" w="2775">
            <a:solidFill>
              <a:srgbClr val="000000"/>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9"/>
          <p:cNvSpPr/>
          <p:nvPr/>
        </p:nvSpPr>
        <p:spPr>
          <a:xfrm>
            <a:off x="7823638" y="4120901"/>
            <a:ext cx="35950" cy="283400"/>
          </a:xfrm>
          <a:custGeom>
            <a:rect b="b" l="l" r="r" t="t"/>
            <a:pathLst>
              <a:path extrusionOk="0" fill="none" h="3942" w="393">
                <a:moveTo>
                  <a:pt x="256" y="3941"/>
                </a:moveTo>
                <a:cubicBezTo>
                  <a:pt x="256" y="3941"/>
                  <a:pt x="393" y="1186"/>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9"/>
          <p:cNvSpPr/>
          <p:nvPr/>
        </p:nvSpPr>
        <p:spPr>
          <a:xfrm>
            <a:off x="7260387" y="4235700"/>
            <a:ext cx="489042" cy="103924"/>
          </a:xfrm>
          <a:custGeom>
            <a:rect b="b" l="l" r="r" t="t"/>
            <a:pathLst>
              <a:path extrusionOk="0" fill="none" h="1136" w="6160">
                <a:moveTo>
                  <a:pt x="6160" y="862"/>
                </a:moveTo>
                <a:cubicBezTo>
                  <a:pt x="6160" y="862"/>
                  <a:pt x="1818" y="1135"/>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9"/>
          <p:cNvSpPr/>
          <p:nvPr/>
        </p:nvSpPr>
        <p:spPr>
          <a:xfrm>
            <a:off x="7415613" y="3892448"/>
            <a:ext cx="45275" cy="193551"/>
          </a:xfrm>
          <a:custGeom>
            <a:rect b="b" l="l" r="r" t="t"/>
            <a:pathLst>
              <a:path extrusionOk="0" fill="none" h="2517" w="495">
                <a:moveTo>
                  <a:pt x="495" y="2517"/>
                </a:moveTo>
                <a:cubicBezTo>
                  <a:pt x="495" y="2517"/>
                  <a:pt x="384" y="78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9"/>
          <p:cNvSpPr/>
          <p:nvPr/>
        </p:nvSpPr>
        <p:spPr>
          <a:xfrm>
            <a:off x="7031038" y="3862718"/>
            <a:ext cx="182656" cy="29726"/>
          </a:xfrm>
          <a:custGeom>
            <a:rect b="b" l="l" r="r" t="t"/>
            <a:pathLst>
              <a:path extrusionOk="0" fill="none" h="325" w="1997">
                <a:moveTo>
                  <a:pt x="1997" y="324"/>
                </a:moveTo>
                <a:cubicBezTo>
                  <a:pt x="1997" y="324"/>
                  <a:pt x="581" y="273"/>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9"/>
          <p:cNvSpPr/>
          <p:nvPr/>
        </p:nvSpPr>
        <p:spPr>
          <a:xfrm>
            <a:off x="6256184" y="4404295"/>
            <a:ext cx="1228101" cy="1001725"/>
          </a:xfrm>
          <a:custGeom>
            <a:rect b="b" l="l" r="r" t="t"/>
            <a:pathLst>
              <a:path extrusionOk="0" h="10952" w="13427">
                <a:moveTo>
                  <a:pt x="0" y="0"/>
                </a:moveTo>
                <a:cubicBezTo>
                  <a:pt x="1" y="0"/>
                  <a:pt x="1613" y="3557"/>
                  <a:pt x="1800" y="5212"/>
                </a:cubicBezTo>
                <a:cubicBezTo>
                  <a:pt x="1996" y="6875"/>
                  <a:pt x="2611" y="10569"/>
                  <a:pt x="3421" y="10902"/>
                </a:cubicBezTo>
                <a:cubicBezTo>
                  <a:pt x="3504" y="10936"/>
                  <a:pt x="3675" y="10951"/>
                  <a:pt x="3916" y="10951"/>
                </a:cubicBezTo>
                <a:cubicBezTo>
                  <a:pt x="6020" y="10951"/>
                  <a:pt x="13427" y="9784"/>
                  <a:pt x="13427" y="9784"/>
                </a:cubicBezTo>
                <a:cubicBezTo>
                  <a:pt x="13043" y="8778"/>
                  <a:pt x="11004" y="6730"/>
                  <a:pt x="9162" y="6159"/>
                </a:cubicBezTo>
                <a:cubicBezTo>
                  <a:pt x="7311" y="5596"/>
                  <a:pt x="3319" y="3037"/>
                  <a:pt x="2184" y="1894"/>
                </a:cubicBezTo>
                <a:cubicBezTo>
                  <a:pt x="1502" y="1211"/>
                  <a:pt x="768" y="58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9"/>
          <p:cNvSpPr/>
          <p:nvPr/>
        </p:nvSpPr>
        <p:spPr>
          <a:xfrm>
            <a:off x="6295111" y="4459995"/>
            <a:ext cx="725683" cy="966694"/>
          </a:xfrm>
          <a:custGeom>
            <a:rect b="b" l="l" r="r" t="t"/>
            <a:pathLst>
              <a:path extrusionOk="0" fill="none" h="10569" w="7934">
                <a:moveTo>
                  <a:pt x="7934" y="10569"/>
                </a:moveTo>
                <a:cubicBezTo>
                  <a:pt x="7934" y="10569"/>
                  <a:pt x="3703" y="3881"/>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9"/>
          <p:cNvSpPr/>
          <p:nvPr/>
        </p:nvSpPr>
        <p:spPr>
          <a:xfrm>
            <a:off x="6786704" y="4854324"/>
            <a:ext cx="91" cy="213937"/>
          </a:xfrm>
          <a:custGeom>
            <a:rect b="b" l="l" r="r" t="t"/>
            <a:pathLst>
              <a:path extrusionOk="0" fill="none" h="2339" w="1">
                <a:moveTo>
                  <a:pt x="0" y="1"/>
                </a:moveTo>
                <a:lnTo>
                  <a:pt x="0" y="2338"/>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9"/>
          <p:cNvSpPr/>
          <p:nvPr/>
        </p:nvSpPr>
        <p:spPr>
          <a:xfrm>
            <a:off x="6482264" y="5094357"/>
            <a:ext cx="395586" cy="112410"/>
          </a:xfrm>
          <a:custGeom>
            <a:rect b="b" l="l" r="r" t="t"/>
            <a:pathLst>
              <a:path extrusionOk="0" fill="none" h="1229" w="4325">
                <a:moveTo>
                  <a:pt x="4325" y="1229"/>
                </a:moveTo>
                <a:cubicBezTo>
                  <a:pt x="4325" y="1229"/>
                  <a:pt x="1544" y="742"/>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9"/>
          <p:cNvSpPr/>
          <p:nvPr/>
        </p:nvSpPr>
        <p:spPr>
          <a:xfrm>
            <a:off x="6997922" y="5075932"/>
            <a:ext cx="173326" cy="314457"/>
          </a:xfrm>
          <a:custGeom>
            <a:rect b="b" l="l" r="r" t="t"/>
            <a:pathLst>
              <a:path extrusionOk="0" fill="none" h="3438" w="1895">
                <a:moveTo>
                  <a:pt x="1895" y="0"/>
                </a:moveTo>
                <a:cubicBezTo>
                  <a:pt x="1895" y="0"/>
                  <a:pt x="487" y="2926"/>
                  <a:pt x="1" y="3438"/>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9"/>
          <p:cNvSpPr/>
          <p:nvPr/>
        </p:nvSpPr>
        <p:spPr>
          <a:xfrm>
            <a:off x="8538269" y="2306246"/>
            <a:ext cx="898918" cy="1157124"/>
          </a:xfrm>
          <a:custGeom>
            <a:rect b="b" l="l" r="r" t="t"/>
            <a:pathLst>
              <a:path extrusionOk="0" h="12651" w="9828">
                <a:moveTo>
                  <a:pt x="1" y="1"/>
                </a:moveTo>
                <a:cubicBezTo>
                  <a:pt x="1" y="1"/>
                  <a:pt x="905" y="2654"/>
                  <a:pt x="1835" y="3745"/>
                </a:cubicBezTo>
                <a:cubicBezTo>
                  <a:pt x="2756" y="4837"/>
                  <a:pt x="3703" y="7345"/>
                  <a:pt x="3984" y="8957"/>
                </a:cubicBezTo>
                <a:cubicBezTo>
                  <a:pt x="4257" y="10569"/>
                  <a:pt x="7456" y="12463"/>
                  <a:pt x="8591" y="12651"/>
                </a:cubicBezTo>
                <a:cubicBezTo>
                  <a:pt x="8591" y="12651"/>
                  <a:pt x="9828" y="5639"/>
                  <a:pt x="9111" y="4743"/>
                </a:cubicBezTo>
                <a:cubicBezTo>
                  <a:pt x="8403" y="3839"/>
                  <a:pt x="5324" y="2986"/>
                  <a:pt x="4778" y="2466"/>
                </a:cubicBezTo>
                <a:cubicBezTo>
                  <a:pt x="4232" y="1946"/>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9"/>
          <p:cNvSpPr/>
          <p:nvPr/>
        </p:nvSpPr>
        <p:spPr>
          <a:xfrm>
            <a:off x="8584738" y="2360850"/>
            <a:ext cx="785335" cy="791282"/>
          </a:xfrm>
          <a:custGeom>
            <a:rect b="b" l="l" r="r" t="t"/>
            <a:pathLst>
              <a:path extrusionOk="0" fill="none" h="9248" w="9094">
                <a:moveTo>
                  <a:pt x="9094" y="9247"/>
                </a:moveTo>
                <a:cubicBezTo>
                  <a:pt x="9094" y="9247"/>
                  <a:pt x="3660" y="294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9"/>
          <p:cNvSpPr/>
          <p:nvPr/>
        </p:nvSpPr>
        <p:spPr>
          <a:xfrm>
            <a:off x="8975213" y="2563724"/>
            <a:ext cx="81201" cy="241200"/>
          </a:xfrm>
          <a:custGeom>
            <a:rect b="b" l="l" r="r" t="t"/>
            <a:pathLst>
              <a:path extrusionOk="0" fill="none" h="2987" w="888">
                <a:moveTo>
                  <a:pt x="1" y="1"/>
                </a:moveTo>
                <a:lnTo>
                  <a:pt x="888" y="2986"/>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9"/>
          <p:cNvSpPr/>
          <p:nvPr/>
        </p:nvSpPr>
        <p:spPr>
          <a:xfrm>
            <a:off x="8902663" y="2917150"/>
            <a:ext cx="348026" cy="99974"/>
          </a:xfrm>
          <a:custGeom>
            <a:rect b="b" l="l" r="r" t="t"/>
            <a:pathLst>
              <a:path extrusionOk="0" fill="none" h="1093" w="4436">
                <a:moveTo>
                  <a:pt x="4436" y="1093"/>
                </a:moveTo>
                <a:lnTo>
                  <a:pt x="0" y="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9"/>
          <p:cNvSpPr/>
          <p:nvPr/>
        </p:nvSpPr>
        <p:spPr>
          <a:xfrm>
            <a:off x="7935963" y="1927851"/>
            <a:ext cx="219333" cy="241193"/>
          </a:xfrm>
          <a:custGeom>
            <a:rect b="b" l="l" r="r" t="t"/>
            <a:pathLst>
              <a:path extrusionOk="0" h="2637" w="2398">
                <a:moveTo>
                  <a:pt x="1" y="1"/>
                </a:moveTo>
                <a:cubicBezTo>
                  <a:pt x="1" y="1"/>
                  <a:pt x="43" y="2312"/>
                  <a:pt x="2312" y="2636"/>
                </a:cubicBezTo>
                <a:cubicBezTo>
                  <a:pt x="2312" y="2636"/>
                  <a:pt x="2398" y="86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9"/>
          <p:cNvSpPr/>
          <p:nvPr/>
        </p:nvSpPr>
        <p:spPr>
          <a:xfrm>
            <a:off x="8108377" y="1910655"/>
            <a:ext cx="236528" cy="315371"/>
          </a:xfrm>
          <a:custGeom>
            <a:rect b="b" l="l" r="r" t="t"/>
            <a:pathLst>
              <a:path extrusionOk="0" h="3448" w="2586">
                <a:moveTo>
                  <a:pt x="1826" y="1"/>
                </a:moveTo>
                <a:cubicBezTo>
                  <a:pt x="1818" y="1"/>
                  <a:pt x="1" y="1434"/>
                  <a:pt x="1118" y="3447"/>
                </a:cubicBezTo>
                <a:cubicBezTo>
                  <a:pt x="1118" y="3447"/>
                  <a:pt x="2585" y="2432"/>
                  <a:pt x="18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9"/>
          <p:cNvSpPr/>
          <p:nvPr/>
        </p:nvSpPr>
        <p:spPr>
          <a:xfrm>
            <a:off x="7855656" y="2189352"/>
            <a:ext cx="321499" cy="110764"/>
          </a:xfrm>
          <a:custGeom>
            <a:rect b="b" l="l" r="r" t="t"/>
            <a:pathLst>
              <a:path extrusionOk="0" h="1211" w="3515">
                <a:moveTo>
                  <a:pt x="1843" y="0"/>
                </a:moveTo>
                <a:cubicBezTo>
                  <a:pt x="1336" y="0"/>
                  <a:pt x="719" y="128"/>
                  <a:pt x="0" y="502"/>
                </a:cubicBezTo>
                <a:cubicBezTo>
                  <a:pt x="0" y="502"/>
                  <a:pt x="799" y="1211"/>
                  <a:pt x="1870" y="1211"/>
                </a:cubicBezTo>
                <a:cubicBezTo>
                  <a:pt x="2376" y="1211"/>
                  <a:pt x="2943" y="1053"/>
                  <a:pt x="3514" y="588"/>
                </a:cubicBezTo>
                <a:cubicBezTo>
                  <a:pt x="3514" y="588"/>
                  <a:pt x="2931" y="0"/>
                  <a:pt x="1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9"/>
          <p:cNvSpPr/>
          <p:nvPr/>
        </p:nvSpPr>
        <p:spPr>
          <a:xfrm>
            <a:off x="8215301" y="2024622"/>
            <a:ext cx="266163" cy="355890"/>
          </a:xfrm>
          <a:custGeom>
            <a:rect b="b" l="l" r="r" t="t"/>
            <a:pathLst>
              <a:path extrusionOk="0" h="3891" w="2910">
                <a:moveTo>
                  <a:pt x="2056" y="0"/>
                </a:moveTo>
                <a:cubicBezTo>
                  <a:pt x="2056" y="0"/>
                  <a:pt x="1" y="1621"/>
                  <a:pt x="1254" y="3890"/>
                </a:cubicBezTo>
                <a:cubicBezTo>
                  <a:pt x="1254" y="3890"/>
                  <a:pt x="2909" y="2747"/>
                  <a:pt x="20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9"/>
          <p:cNvSpPr/>
          <p:nvPr/>
        </p:nvSpPr>
        <p:spPr>
          <a:xfrm>
            <a:off x="7928920" y="2339357"/>
            <a:ext cx="363665" cy="125033"/>
          </a:xfrm>
          <a:custGeom>
            <a:rect b="b" l="l" r="r" t="t"/>
            <a:pathLst>
              <a:path extrusionOk="0" h="1367" w="3976">
                <a:moveTo>
                  <a:pt x="2089" y="0"/>
                </a:moveTo>
                <a:cubicBezTo>
                  <a:pt x="1514" y="0"/>
                  <a:pt x="816" y="145"/>
                  <a:pt x="1" y="568"/>
                </a:cubicBezTo>
                <a:cubicBezTo>
                  <a:pt x="1" y="568"/>
                  <a:pt x="905" y="1367"/>
                  <a:pt x="2116" y="1367"/>
                </a:cubicBezTo>
                <a:cubicBezTo>
                  <a:pt x="2689" y="1367"/>
                  <a:pt x="3330" y="1188"/>
                  <a:pt x="3976" y="662"/>
                </a:cubicBezTo>
                <a:cubicBezTo>
                  <a:pt x="3976" y="662"/>
                  <a:pt x="3318"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9"/>
          <p:cNvSpPr/>
          <p:nvPr/>
        </p:nvSpPr>
        <p:spPr>
          <a:xfrm>
            <a:off x="8322957" y="2165845"/>
            <a:ext cx="286468" cy="382324"/>
          </a:xfrm>
          <a:custGeom>
            <a:rect b="b" l="l" r="r" t="t"/>
            <a:pathLst>
              <a:path extrusionOk="0" h="4180" w="3132">
                <a:moveTo>
                  <a:pt x="2210" y="0"/>
                </a:moveTo>
                <a:cubicBezTo>
                  <a:pt x="2210" y="0"/>
                  <a:pt x="1" y="1741"/>
                  <a:pt x="1357" y="4180"/>
                </a:cubicBezTo>
                <a:cubicBezTo>
                  <a:pt x="1357" y="4180"/>
                  <a:pt x="3131" y="2952"/>
                  <a:pt x="22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9"/>
          <p:cNvSpPr/>
          <p:nvPr/>
        </p:nvSpPr>
        <p:spPr>
          <a:xfrm>
            <a:off x="8016362" y="2503447"/>
            <a:ext cx="390190" cy="134454"/>
          </a:xfrm>
          <a:custGeom>
            <a:rect b="b" l="l" r="r" t="t"/>
            <a:pathLst>
              <a:path extrusionOk="0" h="1470" w="4266">
                <a:moveTo>
                  <a:pt x="2239" y="1"/>
                </a:moveTo>
                <a:cubicBezTo>
                  <a:pt x="1623" y="1"/>
                  <a:pt x="874" y="155"/>
                  <a:pt x="0" y="608"/>
                </a:cubicBezTo>
                <a:cubicBezTo>
                  <a:pt x="0" y="608"/>
                  <a:pt x="972" y="1470"/>
                  <a:pt x="2271" y="1470"/>
                </a:cubicBezTo>
                <a:cubicBezTo>
                  <a:pt x="2885" y="1470"/>
                  <a:pt x="3573" y="1277"/>
                  <a:pt x="4265" y="711"/>
                </a:cubicBezTo>
                <a:cubicBezTo>
                  <a:pt x="4265" y="711"/>
                  <a:pt x="3559" y="1"/>
                  <a:pt x="22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9"/>
          <p:cNvSpPr/>
          <p:nvPr/>
        </p:nvSpPr>
        <p:spPr>
          <a:xfrm>
            <a:off x="8461894" y="2319508"/>
            <a:ext cx="324609" cy="437843"/>
          </a:xfrm>
          <a:custGeom>
            <a:rect b="b" l="l" r="r" t="t"/>
            <a:pathLst>
              <a:path extrusionOk="0" h="4787" w="3549">
                <a:moveTo>
                  <a:pt x="2695" y="1"/>
                </a:moveTo>
                <a:cubicBezTo>
                  <a:pt x="2695" y="1"/>
                  <a:pt x="0" y="1852"/>
                  <a:pt x="1382" y="4786"/>
                </a:cubicBezTo>
                <a:cubicBezTo>
                  <a:pt x="1382" y="4786"/>
                  <a:pt x="3548" y="3507"/>
                  <a:pt x="26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9"/>
          <p:cNvSpPr/>
          <p:nvPr/>
        </p:nvSpPr>
        <p:spPr>
          <a:xfrm>
            <a:off x="8087340" y="2688025"/>
            <a:ext cx="452569" cy="157869"/>
          </a:xfrm>
          <a:custGeom>
            <a:rect b="b" l="l" r="r" t="t"/>
            <a:pathLst>
              <a:path extrusionOk="0" h="1726" w="4948">
                <a:moveTo>
                  <a:pt x="2371" y="0"/>
                </a:moveTo>
                <a:cubicBezTo>
                  <a:pt x="1708" y="0"/>
                  <a:pt x="918" y="147"/>
                  <a:pt x="1" y="552"/>
                </a:cubicBezTo>
                <a:cubicBezTo>
                  <a:pt x="1" y="552"/>
                  <a:pt x="1169" y="1726"/>
                  <a:pt x="2793" y="1726"/>
                </a:cubicBezTo>
                <a:cubicBezTo>
                  <a:pt x="3452" y="1726"/>
                  <a:pt x="4187" y="1532"/>
                  <a:pt x="4948" y="987"/>
                </a:cubicBezTo>
                <a:cubicBezTo>
                  <a:pt x="4948" y="987"/>
                  <a:pt x="4090" y="0"/>
                  <a:pt x="23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9"/>
          <p:cNvSpPr/>
          <p:nvPr/>
        </p:nvSpPr>
        <p:spPr>
          <a:xfrm>
            <a:off x="8571837" y="2427987"/>
            <a:ext cx="419824" cy="567266"/>
          </a:xfrm>
          <a:custGeom>
            <a:rect b="b" l="l" r="r" t="t"/>
            <a:pathLst>
              <a:path extrusionOk="0" h="6202" w="4590">
                <a:moveTo>
                  <a:pt x="3498" y="0"/>
                </a:moveTo>
                <a:cubicBezTo>
                  <a:pt x="3498" y="1"/>
                  <a:pt x="1" y="2406"/>
                  <a:pt x="1792" y="6202"/>
                </a:cubicBezTo>
                <a:cubicBezTo>
                  <a:pt x="1792" y="6202"/>
                  <a:pt x="4590" y="4538"/>
                  <a:pt x="34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9"/>
          <p:cNvSpPr/>
          <p:nvPr/>
        </p:nvSpPr>
        <p:spPr>
          <a:xfrm>
            <a:off x="8087340" y="2905440"/>
            <a:ext cx="586839" cy="204333"/>
          </a:xfrm>
          <a:custGeom>
            <a:rect b="b" l="l" r="r" t="t"/>
            <a:pathLst>
              <a:path extrusionOk="0" h="2234" w="6416">
                <a:moveTo>
                  <a:pt x="3062" y="1"/>
                </a:moveTo>
                <a:cubicBezTo>
                  <a:pt x="2205" y="1"/>
                  <a:pt x="1185" y="189"/>
                  <a:pt x="1" y="709"/>
                </a:cubicBezTo>
                <a:cubicBezTo>
                  <a:pt x="1" y="709"/>
                  <a:pt x="1513" y="2234"/>
                  <a:pt x="3621" y="2234"/>
                </a:cubicBezTo>
                <a:cubicBezTo>
                  <a:pt x="4475" y="2234"/>
                  <a:pt x="5426" y="1984"/>
                  <a:pt x="6415" y="1280"/>
                </a:cubicBezTo>
                <a:cubicBezTo>
                  <a:pt x="6415" y="1280"/>
                  <a:pt x="5296" y="1"/>
                  <a:pt x="30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9"/>
          <p:cNvSpPr/>
          <p:nvPr/>
        </p:nvSpPr>
        <p:spPr>
          <a:xfrm>
            <a:off x="8716171" y="2687751"/>
            <a:ext cx="457325" cy="618029"/>
          </a:xfrm>
          <a:custGeom>
            <a:rect b="b" l="l" r="r" t="t"/>
            <a:pathLst>
              <a:path extrusionOk="0" h="6757" w="5000">
                <a:moveTo>
                  <a:pt x="3805" y="1"/>
                </a:moveTo>
                <a:lnTo>
                  <a:pt x="3805" y="1"/>
                </a:lnTo>
                <a:cubicBezTo>
                  <a:pt x="3805" y="1"/>
                  <a:pt x="1" y="2620"/>
                  <a:pt x="1954" y="6757"/>
                </a:cubicBezTo>
                <a:cubicBezTo>
                  <a:pt x="1954" y="6757"/>
                  <a:pt x="4999" y="4948"/>
                  <a:pt x="38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9"/>
          <p:cNvSpPr/>
          <p:nvPr/>
        </p:nvSpPr>
        <p:spPr>
          <a:xfrm>
            <a:off x="8188227" y="3207735"/>
            <a:ext cx="638792" cy="222534"/>
          </a:xfrm>
          <a:custGeom>
            <a:rect b="b" l="l" r="r" t="t"/>
            <a:pathLst>
              <a:path extrusionOk="0" h="2433" w="6984">
                <a:moveTo>
                  <a:pt x="3337" y="1"/>
                </a:moveTo>
                <a:cubicBezTo>
                  <a:pt x="2405" y="1"/>
                  <a:pt x="1295" y="206"/>
                  <a:pt x="6" y="773"/>
                </a:cubicBezTo>
                <a:cubicBezTo>
                  <a:pt x="0" y="773"/>
                  <a:pt x="1645" y="2433"/>
                  <a:pt x="3941" y="2433"/>
                </a:cubicBezTo>
                <a:cubicBezTo>
                  <a:pt x="4871" y="2433"/>
                  <a:pt x="5907" y="2160"/>
                  <a:pt x="6984" y="1396"/>
                </a:cubicBezTo>
                <a:cubicBezTo>
                  <a:pt x="6984" y="1396"/>
                  <a:pt x="5767" y="1"/>
                  <a:pt x="33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9"/>
          <p:cNvSpPr/>
          <p:nvPr/>
        </p:nvSpPr>
        <p:spPr>
          <a:xfrm>
            <a:off x="8873767" y="3007699"/>
            <a:ext cx="442508" cy="604767"/>
          </a:xfrm>
          <a:custGeom>
            <a:rect b="b" l="l" r="r" t="t"/>
            <a:pathLst>
              <a:path extrusionOk="0" h="6612" w="4838">
                <a:moveTo>
                  <a:pt x="3976" y="0"/>
                </a:moveTo>
                <a:cubicBezTo>
                  <a:pt x="3975" y="0"/>
                  <a:pt x="1" y="2355"/>
                  <a:pt x="1673" y="6611"/>
                </a:cubicBezTo>
                <a:cubicBezTo>
                  <a:pt x="1673" y="6611"/>
                  <a:pt x="4837" y="5007"/>
                  <a:pt x="39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9"/>
          <p:cNvSpPr/>
          <p:nvPr/>
        </p:nvSpPr>
        <p:spPr>
          <a:xfrm>
            <a:off x="8323780" y="3487164"/>
            <a:ext cx="633578" cy="228022"/>
          </a:xfrm>
          <a:custGeom>
            <a:rect b="b" l="l" r="r" t="t"/>
            <a:pathLst>
              <a:path extrusionOk="0" h="2493" w="6927">
                <a:moveTo>
                  <a:pt x="2945" y="1"/>
                </a:moveTo>
                <a:cubicBezTo>
                  <a:pt x="2105" y="1"/>
                  <a:pt x="1125" y="157"/>
                  <a:pt x="0" y="567"/>
                </a:cubicBezTo>
                <a:cubicBezTo>
                  <a:pt x="0" y="567"/>
                  <a:pt x="1676" y="2493"/>
                  <a:pt x="4138" y="2493"/>
                </a:cubicBezTo>
                <a:cubicBezTo>
                  <a:pt x="4987" y="2493"/>
                  <a:pt x="5928" y="2264"/>
                  <a:pt x="6927" y="1651"/>
                </a:cubicBezTo>
                <a:cubicBezTo>
                  <a:pt x="6927" y="1651"/>
                  <a:pt x="5670" y="1"/>
                  <a:pt x="29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9"/>
          <p:cNvSpPr/>
          <p:nvPr/>
        </p:nvSpPr>
        <p:spPr>
          <a:xfrm>
            <a:off x="8139659" y="2162736"/>
            <a:ext cx="1230387" cy="2474128"/>
          </a:xfrm>
          <a:custGeom>
            <a:rect b="b" l="l" r="r" t="t"/>
            <a:pathLst>
              <a:path extrusionOk="0" fill="none" h="27050" w="13452">
                <a:moveTo>
                  <a:pt x="0" y="0"/>
                </a:moveTo>
                <a:cubicBezTo>
                  <a:pt x="0" y="0"/>
                  <a:pt x="3651" y="4649"/>
                  <a:pt x="6167" y="9341"/>
                </a:cubicBezTo>
                <a:cubicBezTo>
                  <a:pt x="8684" y="14041"/>
                  <a:pt x="12915" y="24430"/>
                  <a:pt x="13452" y="27049"/>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9"/>
          <p:cNvSpPr/>
          <p:nvPr/>
        </p:nvSpPr>
        <p:spPr>
          <a:xfrm>
            <a:off x="9015814" y="3524208"/>
            <a:ext cx="204516" cy="815410"/>
          </a:xfrm>
          <a:custGeom>
            <a:rect b="b" l="l" r="r" t="t"/>
            <a:pathLst>
              <a:path extrusionOk="0" h="8915" w="2236">
                <a:moveTo>
                  <a:pt x="529" y="0"/>
                </a:moveTo>
                <a:lnTo>
                  <a:pt x="529" y="0"/>
                </a:lnTo>
                <a:cubicBezTo>
                  <a:pt x="0" y="3984"/>
                  <a:pt x="2235" y="8914"/>
                  <a:pt x="2235" y="8914"/>
                </a:cubicBezTo>
                <a:lnTo>
                  <a:pt x="2235" y="1092"/>
                </a:lnTo>
                <a:cubicBezTo>
                  <a:pt x="1954" y="614"/>
                  <a:pt x="529" y="0"/>
                  <a:pt x="529" y="0"/>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9"/>
          <p:cNvSpPr/>
          <p:nvPr/>
        </p:nvSpPr>
        <p:spPr>
          <a:xfrm>
            <a:off x="7823642" y="3781685"/>
            <a:ext cx="1175051" cy="1381487"/>
          </a:xfrm>
          <a:custGeom>
            <a:rect b="b" l="l" r="r" t="t"/>
            <a:pathLst>
              <a:path extrusionOk="0" h="15104" w="12847">
                <a:moveTo>
                  <a:pt x="0" y="0"/>
                </a:moveTo>
                <a:cubicBezTo>
                  <a:pt x="0" y="0"/>
                  <a:pt x="751" y="5545"/>
                  <a:pt x="1340" y="6577"/>
                </a:cubicBezTo>
                <a:cubicBezTo>
                  <a:pt x="1899" y="7557"/>
                  <a:pt x="7330" y="15104"/>
                  <a:pt x="9986" y="15104"/>
                </a:cubicBezTo>
                <a:cubicBezTo>
                  <a:pt x="10126" y="15104"/>
                  <a:pt x="10258" y="15083"/>
                  <a:pt x="10381" y="15039"/>
                </a:cubicBezTo>
                <a:cubicBezTo>
                  <a:pt x="12847" y="14151"/>
                  <a:pt x="11166" y="9349"/>
                  <a:pt x="11166" y="9349"/>
                </a:cubicBezTo>
                <a:cubicBezTo>
                  <a:pt x="10288" y="7182"/>
                  <a:pt x="7311" y="3284"/>
                  <a:pt x="5263" y="2064"/>
                </a:cubicBezTo>
                <a:cubicBezTo>
                  <a:pt x="3216" y="845"/>
                  <a:pt x="1"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9"/>
          <p:cNvSpPr/>
          <p:nvPr/>
        </p:nvSpPr>
        <p:spPr>
          <a:xfrm>
            <a:off x="7878287" y="3837025"/>
            <a:ext cx="982294" cy="1246841"/>
          </a:xfrm>
          <a:custGeom>
            <a:rect b="b" l="l" r="r" t="t"/>
            <a:pathLst>
              <a:path extrusionOk="0" fill="none" h="14237" w="11337">
                <a:moveTo>
                  <a:pt x="11337" y="14237"/>
                </a:moveTo>
                <a:cubicBezTo>
                  <a:pt x="11337" y="14237"/>
                  <a:pt x="7038" y="5331"/>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9"/>
          <p:cNvSpPr/>
          <p:nvPr/>
        </p:nvSpPr>
        <p:spPr>
          <a:xfrm>
            <a:off x="7163530" y="4606343"/>
            <a:ext cx="868460" cy="820350"/>
          </a:xfrm>
          <a:custGeom>
            <a:rect b="b" l="l" r="r" t="t"/>
            <a:pathLst>
              <a:path extrusionOk="0" h="8969" w="9495">
                <a:moveTo>
                  <a:pt x="1" y="0"/>
                </a:moveTo>
                <a:cubicBezTo>
                  <a:pt x="1" y="1"/>
                  <a:pt x="137" y="7933"/>
                  <a:pt x="897" y="8735"/>
                </a:cubicBezTo>
                <a:cubicBezTo>
                  <a:pt x="1055" y="8903"/>
                  <a:pt x="1516" y="8969"/>
                  <a:pt x="2146" y="8969"/>
                </a:cubicBezTo>
                <a:cubicBezTo>
                  <a:pt x="4531" y="8969"/>
                  <a:pt x="9341" y="8019"/>
                  <a:pt x="9341" y="8019"/>
                </a:cubicBezTo>
                <a:cubicBezTo>
                  <a:pt x="9495" y="6918"/>
                  <a:pt x="7635" y="4163"/>
                  <a:pt x="6160" y="3011"/>
                </a:cubicBezTo>
                <a:cubicBezTo>
                  <a:pt x="4684" y="1860"/>
                  <a:pt x="1" y="1"/>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9"/>
          <p:cNvSpPr/>
          <p:nvPr/>
        </p:nvSpPr>
        <p:spPr>
          <a:xfrm>
            <a:off x="7191543" y="4648975"/>
            <a:ext cx="507265" cy="791264"/>
          </a:xfrm>
          <a:custGeom>
            <a:rect b="b" l="l" r="r" t="t"/>
            <a:pathLst>
              <a:path extrusionOk="0" fill="none" h="8651" w="5546">
                <a:moveTo>
                  <a:pt x="5545" y="8650"/>
                </a:moveTo>
                <a:cubicBezTo>
                  <a:pt x="5545" y="8650"/>
                  <a:pt x="871" y="2833"/>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9"/>
          <p:cNvSpPr/>
          <p:nvPr/>
        </p:nvSpPr>
        <p:spPr>
          <a:xfrm>
            <a:off x="6255361" y="4989403"/>
            <a:ext cx="426135" cy="322323"/>
          </a:xfrm>
          <a:custGeom>
            <a:rect b="b" l="l" r="r" t="t"/>
            <a:pathLst>
              <a:path extrusionOk="0" h="3524" w="4659">
                <a:moveTo>
                  <a:pt x="1" y="1"/>
                </a:moveTo>
                <a:cubicBezTo>
                  <a:pt x="1" y="1"/>
                  <a:pt x="146" y="3080"/>
                  <a:pt x="1093" y="3387"/>
                </a:cubicBezTo>
                <a:cubicBezTo>
                  <a:pt x="1411" y="3489"/>
                  <a:pt x="1914" y="3524"/>
                  <a:pt x="2442" y="3524"/>
                </a:cubicBezTo>
                <a:cubicBezTo>
                  <a:pt x="3498" y="3524"/>
                  <a:pt x="4658" y="3387"/>
                  <a:pt x="4658" y="3387"/>
                </a:cubicBezTo>
                <a:cubicBezTo>
                  <a:pt x="4658" y="3387"/>
                  <a:pt x="4129" y="231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9"/>
          <p:cNvSpPr/>
          <p:nvPr/>
        </p:nvSpPr>
        <p:spPr>
          <a:xfrm rot="-576410">
            <a:off x="-343346" y="3339569"/>
            <a:ext cx="2423577" cy="2108140"/>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0" name="Shape 180"/>
        <p:cNvGrpSpPr/>
        <p:nvPr/>
      </p:nvGrpSpPr>
      <p:grpSpPr>
        <a:xfrm>
          <a:off x="0" y="0"/>
          <a:ext cx="0" cy="0"/>
          <a:chOff x="0" y="0"/>
          <a:chExt cx="0" cy="0"/>
        </a:xfrm>
      </p:grpSpPr>
      <p:sp>
        <p:nvSpPr>
          <p:cNvPr id="181" name="Google Shape;181;p7"/>
          <p:cNvSpPr/>
          <p:nvPr/>
        </p:nvSpPr>
        <p:spPr>
          <a:xfrm rot="10800000">
            <a:off x="3705303" y="4357328"/>
            <a:ext cx="1231023" cy="1071809"/>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txBox="1"/>
          <p:nvPr>
            <p:ph type="title"/>
          </p:nvPr>
        </p:nvSpPr>
        <p:spPr>
          <a:xfrm>
            <a:off x="3372150" y="1755000"/>
            <a:ext cx="3928500" cy="666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3" name="Google Shape;183;p7"/>
          <p:cNvSpPr txBox="1"/>
          <p:nvPr>
            <p:ph idx="1" type="body"/>
          </p:nvPr>
        </p:nvSpPr>
        <p:spPr>
          <a:xfrm>
            <a:off x="2695550" y="2421400"/>
            <a:ext cx="4605300" cy="1333200"/>
          </a:xfrm>
          <a:prstGeom prst="rect">
            <a:avLst/>
          </a:prstGeom>
        </p:spPr>
        <p:txBody>
          <a:bodyPr anchorCtr="0" anchor="t" bIns="91425" lIns="91425" spcFirstLastPara="1" rIns="91425" wrap="square" tIns="91425">
            <a:noAutofit/>
          </a:bodyPr>
          <a:lstStyle>
            <a:lvl1pPr indent="-304800" lvl="0" marL="457200" rtl="0" algn="r">
              <a:lnSpc>
                <a:spcPct val="100000"/>
              </a:lnSpc>
              <a:spcBef>
                <a:spcPts val="0"/>
              </a:spcBef>
              <a:spcAft>
                <a:spcPts val="0"/>
              </a:spcAft>
              <a:buSzPts val="12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84" name="Google Shape;184;p7"/>
          <p:cNvSpPr/>
          <p:nvPr/>
        </p:nvSpPr>
        <p:spPr>
          <a:xfrm>
            <a:off x="1754426" y="3557427"/>
            <a:ext cx="1622870" cy="1871699"/>
          </a:xfrm>
          <a:custGeom>
            <a:rect b="b" l="l" r="r" t="t"/>
            <a:pathLst>
              <a:path extrusionOk="0" h="23416" w="20303">
                <a:moveTo>
                  <a:pt x="12233" y="7268"/>
                </a:moveTo>
                <a:lnTo>
                  <a:pt x="12233" y="7268"/>
                </a:lnTo>
                <a:cubicBezTo>
                  <a:pt x="12139" y="7379"/>
                  <a:pt x="12045" y="7481"/>
                  <a:pt x="11960" y="7601"/>
                </a:cubicBezTo>
                <a:lnTo>
                  <a:pt x="11175" y="7276"/>
                </a:lnTo>
                <a:lnTo>
                  <a:pt x="12233" y="7268"/>
                </a:lnTo>
                <a:close/>
                <a:moveTo>
                  <a:pt x="4650" y="0"/>
                </a:moveTo>
                <a:lnTo>
                  <a:pt x="5554" y="2124"/>
                </a:lnTo>
                <a:cubicBezTo>
                  <a:pt x="5554" y="2124"/>
                  <a:pt x="5563" y="2124"/>
                  <a:pt x="5579" y="2124"/>
                </a:cubicBezTo>
                <a:cubicBezTo>
                  <a:pt x="5791" y="2124"/>
                  <a:pt x="7260" y="2139"/>
                  <a:pt x="7584" y="2542"/>
                </a:cubicBezTo>
                <a:lnTo>
                  <a:pt x="5844" y="2849"/>
                </a:lnTo>
                <a:cubicBezTo>
                  <a:pt x="5844" y="2849"/>
                  <a:pt x="6833" y="4607"/>
                  <a:pt x="7072" y="5007"/>
                </a:cubicBezTo>
                <a:cubicBezTo>
                  <a:pt x="7072" y="5007"/>
                  <a:pt x="7382" y="4985"/>
                  <a:pt x="7705" y="4985"/>
                </a:cubicBezTo>
                <a:cubicBezTo>
                  <a:pt x="7974" y="4985"/>
                  <a:pt x="8252" y="5000"/>
                  <a:pt x="8369" y="5059"/>
                </a:cubicBezTo>
                <a:lnTo>
                  <a:pt x="7302" y="5477"/>
                </a:lnTo>
                <a:cubicBezTo>
                  <a:pt x="7302" y="5477"/>
                  <a:pt x="8232" y="6816"/>
                  <a:pt x="8437" y="7268"/>
                </a:cubicBezTo>
                <a:lnTo>
                  <a:pt x="9529" y="7268"/>
                </a:lnTo>
                <a:lnTo>
                  <a:pt x="8642" y="7635"/>
                </a:lnTo>
                <a:lnTo>
                  <a:pt x="9478" y="8863"/>
                </a:lnTo>
                <a:cubicBezTo>
                  <a:pt x="8394" y="7370"/>
                  <a:pt x="6373" y="5110"/>
                  <a:pt x="3575" y="4172"/>
                </a:cubicBezTo>
                <a:cubicBezTo>
                  <a:pt x="3352" y="4058"/>
                  <a:pt x="3082" y="4012"/>
                  <a:pt x="2791" y="4012"/>
                </a:cubicBezTo>
                <a:cubicBezTo>
                  <a:pt x="1577" y="4012"/>
                  <a:pt x="1" y="4811"/>
                  <a:pt x="1" y="4811"/>
                </a:cubicBezTo>
                <a:lnTo>
                  <a:pt x="1911" y="6108"/>
                </a:lnTo>
                <a:cubicBezTo>
                  <a:pt x="1911" y="6108"/>
                  <a:pt x="3073" y="5343"/>
                  <a:pt x="3680" y="5343"/>
                </a:cubicBezTo>
                <a:cubicBezTo>
                  <a:pt x="3739" y="5343"/>
                  <a:pt x="3792" y="5350"/>
                  <a:pt x="3839" y="5366"/>
                </a:cubicBezTo>
                <a:lnTo>
                  <a:pt x="2543" y="6560"/>
                </a:lnTo>
                <a:cubicBezTo>
                  <a:pt x="2543" y="6560"/>
                  <a:pt x="4325" y="7507"/>
                  <a:pt x="4743" y="7720"/>
                </a:cubicBezTo>
                <a:cubicBezTo>
                  <a:pt x="4743" y="7720"/>
                  <a:pt x="5579" y="7080"/>
                  <a:pt x="5861" y="7055"/>
                </a:cubicBezTo>
                <a:lnTo>
                  <a:pt x="5861" y="7055"/>
                </a:lnTo>
                <a:lnTo>
                  <a:pt x="5196" y="7984"/>
                </a:lnTo>
                <a:cubicBezTo>
                  <a:pt x="5196" y="7984"/>
                  <a:pt x="6697" y="8607"/>
                  <a:pt x="7115" y="8872"/>
                </a:cubicBezTo>
                <a:lnTo>
                  <a:pt x="8036" y="8292"/>
                </a:lnTo>
                <a:lnTo>
                  <a:pt x="7482" y="9076"/>
                </a:lnTo>
                <a:lnTo>
                  <a:pt x="8949" y="9690"/>
                </a:lnTo>
                <a:lnTo>
                  <a:pt x="8949" y="14356"/>
                </a:lnTo>
                <a:cubicBezTo>
                  <a:pt x="8949" y="15568"/>
                  <a:pt x="9657" y="16600"/>
                  <a:pt x="9657" y="16600"/>
                </a:cubicBezTo>
                <a:lnTo>
                  <a:pt x="9657" y="23415"/>
                </a:lnTo>
                <a:lnTo>
                  <a:pt x="10697" y="23415"/>
                </a:lnTo>
                <a:lnTo>
                  <a:pt x="10697" y="16497"/>
                </a:lnTo>
                <a:cubicBezTo>
                  <a:pt x="11132" y="15960"/>
                  <a:pt x="11440" y="15320"/>
                  <a:pt x="11593" y="14638"/>
                </a:cubicBezTo>
                <a:cubicBezTo>
                  <a:pt x="11815" y="13563"/>
                  <a:pt x="11363" y="9793"/>
                  <a:pt x="11363" y="9793"/>
                </a:cubicBezTo>
                <a:lnTo>
                  <a:pt x="13052" y="8974"/>
                </a:lnTo>
                <a:lnTo>
                  <a:pt x="12463" y="8215"/>
                </a:lnTo>
                <a:lnTo>
                  <a:pt x="13410" y="8752"/>
                </a:lnTo>
                <a:cubicBezTo>
                  <a:pt x="13811" y="8462"/>
                  <a:pt x="15287" y="7754"/>
                  <a:pt x="15287" y="7754"/>
                </a:cubicBezTo>
                <a:lnTo>
                  <a:pt x="14570" y="6876"/>
                </a:lnTo>
                <a:lnTo>
                  <a:pt x="14570" y="6876"/>
                </a:lnTo>
                <a:cubicBezTo>
                  <a:pt x="14852" y="6884"/>
                  <a:pt x="15713" y="7473"/>
                  <a:pt x="15713" y="7473"/>
                </a:cubicBezTo>
                <a:cubicBezTo>
                  <a:pt x="16131" y="7234"/>
                  <a:pt x="17854" y="6202"/>
                  <a:pt x="17854" y="6202"/>
                </a:cubicBezTo>
                <a:lnTo>
                  <a:pt x="16506" y="5076"/>
                </a:lnTo>
                <a:cubicBezTo>
                  <a:pt x="16561" y="5054"/>
                  <a:pt x="16627" y="5044"/>
                  <a:pt x="16700" y="5044"/>
                </a:cubicBezTo>
                <a:cubicBezTo>
                  <a:pt x="17312" y="5044"/>
                  <a:pt x="18468" y="5724"/>
                  <a:pt x="18468" y="5724"/>
                </a:cubicBezTo>
                <a:lnTo>
                  <a:pt x="20302" y="4325"/>
                </a:lnTo>
                <a:cubicBezTo>
                  <a:pt x="20302" y="4325"/>
                  <a:pt x="18817" y="3672"/>
                  <a:pt x="17628" y="3672"/>
                </a:cubicBezTo>
                <a:cubicBezTo>
                  <a:pt x="17279" y="3672"/>
                  <a:pt x="16956" y="3728"/>
                  <a:pt x="16703" y="3873"/>
                </a:cubicBezTo>
                <a:cubicBezTo>
                  <a:pt x="14843" y="4615"/>
                  <a:pt x="13376" y="5929"/>
                  <a:pt x="12310" y="7183"/>
                </a:cubicBezTo>
                <a:cubicBezTo>
                  <a:pt x="12574" y="6662"/>
                  <a:pt x="13401" y="5477"/>
                  <a:pt x="13401" y="5477"/>
                </a:cubicBezTo>
                <a:lnTo>
                  <a:pt x="12335" y="5059"/>
                </a:lnTo>
                <a:cubicBezTo>
                  <a:pt x="12448" y="5000"/>
                  <a:pt x="12724" y="4985"/>
                  <a:pt x="12992" y="4985"/>
                </a:cubicBezTo>
                <a:cubicBezTo>
                  <a:pt x="13314" y="4985"/>
                  <a:pt x="13623" y="5007"/>
                  <a:pt x="13623" y="5007"/>
                </a:cubicBezTo>
                <a:cubicBezTo>
                  <a:pt x="13871" y="4598"/>
                  <a:pt x="14852" y="2849"/>
                  <a:pt x="14852" y="2849"/>
                </a:cubicBezTo>
                <a:lnTo>
                  <a:pt x="13120" y="2542"/>
                </a:lnTo>
                <a:cubicBezTo>
                  <a:pt x="13436" y="2139"/>
                  <a:pt x="14904" y="2124"/>
                  <a:pt x="15116" y="2124"/>
                </a:cubicBezTo>
                <a:cubicBezTo>
                  <a:pt x="15133" y="2124"/>
                  <a:pt x="15142" y="2124"/>
                  <a:pt x="15142" y="2124"/>
                </a:cubicBezTo>
                <a:lnTo>
                  <a:pt x="16046" y="0"/>
                </a:lnTo>
                <a:lnTo>
                  <a:pt x="16046" y="0"/>
                </a:lnTo>
                <a:cubicBezTo>
                  <a:pt x="16046" y="0"/>
                  <a:pt x="13342" y="282"/>
                  <a:pt x="12693" y="1399"/>
                </a:cubicBezTo>
                <a:cubicBezTo>
                  <a:pt x="11132" y="3361"/>
                  <a:pt x="10552" y="5809"/>
                  <a:pt x="10348" y="7635"/>
                </a:cubicBezTo>
                <a:cubicBezTo>
                  <a:pt x="10143" y="5809"/>
                  <a:pt x="9563" y="3361"/>
                  <a:pt x="8002" y="1399"/>
                </a:cubicBezTo>
                <a:cubicBezTo>
                  <a:pt x="7362" y="282"/>
                  <a:pt x="4650" y="0"/>
                  <a:pt x="46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329750" y="2851107"/>
            <a:ext cx="2174851" cy="2506529"/>
          </a:xfrm>
          <a:custGeom>
            <a:rect b="b" l="l" r="r" t="t"/>
            <a:pathLst>
              <a:path extrusionOk="0" h="23408" w="20311">
                <a:moveTo>
                  <a:pt x="12233" y="7268"/>
                </a:moveTo>
                <a:lnTo>
                  <a:pt x="12233" y="7268"/>
                </a:lnTo>
                <a:cubicBezTo>
                  <a:pt x="12139" y="7371"/>
                  <a:pt x="12054" y="7482"/>
                  <a:pt x="11968" y="7592"/>
                </a:cubicBezTo>
                <a:lnTo>
                  <a:pt x="11184" y="7277"/>
                </a:lnTo>
                <a:lnTo>
                  <a:pt x="12233" y="7268"/>
                </a:lnTo>
                <a:close/>
                <a:moveTo>
                  <a:pt x="4658" y="1"/>
                </a:moveTo>
                <a:lnTo>
                  <a:pt x="5562" y="2125"/>
                </a:lnTo>
                <a:cubicBezTo>
                  <a:pt x="5562" y="2125"/>
                  <a:pt x="5572" y="2125"/>
                  <a:pt x="5589" y="2125"/>
                </a:cubicBezTo>
                <a:cubicBezTo>
                  <a:pt x="5804" y="2125"/>
                  <a:pt x="7268" y="2139"/>
                  <a:pt x="7584" y="2534"/>
                </a:cubicBezTo>
                <a:lnTo>
                  <a:pt x="5852" y="2850"/>
                </a:lnTo>
                <a:cubicBezTo>
                  <a:pt x="5852" y="2850"/>
                  <a:pt x="6833" y="4598"/>
                  <a:pt x="7081" y="5008"/>
                </a:cubicBezTo>
                <a:cubicBezTo>
                  <a:pt x="7081" y="5008"/>
                  <a:pt x="7402" y="4982"/>
                  <a:pt x="7730" y="4982"/>
                </a:cubicBezTo>
                <a:cubicBezTo>
                  <a:pt x="7992" y="4982"/>
                  <a:pt x="8259" y="4998"/>
                  <a:pt x="8369" y="5059"/>
                </a:cubicBezTo>
                <a:lnTo>
                  <a:pt x="7303" y="5477"/>
                </a:lnTo>
                <a:cubicBezTo>
                  <a:pt x="7303" y="5477"/>
                  <a:pt x="8232" y="6808"/>
                  <a:pt x="8446" y="7268"/>
                </a:cubicBezTo>
                <a:lnTo>
                  <a:pt x="9529" y="7268"/>
                </a:lnTo>
                <a:lnTo>
                  <a:pt x="8642" y="7635"/>
                </a:lnTo>
                <a:lnTo>
                  <a:pt x="9486" y="8863"/>
                </a:lnTo>
                <a:cubicBezTo>
                  <a:pt x="8403" y="7371"/>
                  <a:pt x="6381" y="5110"/>
                  <a:pt x="3583" y="4163"/>
                </a:cubicBezTo>
                <a:cubicBezTo>
                  <a:pt x="3361" y="4050"/>
                  <a:pt x="3090" y="4004"/>
                  <a:pt x="2799" y="4004"/>
                </a:cubicBezTo>
                <a:cubicBezTo>
                  <a:pt x="1583" y="4004"/>
                  <a:pt x="1" y="4803"/>
                  <a:pt x="1" y="4803"/>
                </a:cubicBezTo>
                <a:lnTo>
                  <a:pt x="1912" y="6100"/>
                </a:lnTo>
                <a:cubicBezTo>
                  <a:pt x="1912" y="6100"/>
                  <a:pt x="3081" y="5335"/>
                  <a:pt x="3682" y="5335"/>
                </a:cubicBezTo>
                <a:cubicBezTo>
                  <a:pt x="3740" y="5335"/>
                  <a:pt x="3793" y="5342"/>
                  <a:pt x="3839" y="5358"/>
                </a:cubicBezTo>
                <a:lnTo>
                  <a:pt x="2543" y="6552"/>
                </a:lnTo>
                <a:cubicBezTo>
                  <a:pt x="2543" y="6552"/>
                  <a:pt x="4326" y="7499"/>
                  <a:pt x="4752" y="7712"/>
                </a:cubicBezTo>
                <a:cubicBezTo>
                  <a:pt x="4752" y="7712"/>
                  <a:pt x="5579" y="7081"/>
                  <a:pt x="5869" y="7055"/>
                </a:cubicBezTo>
                <a:lnTo>
                  <a:pt x="5869" y="7055"/>
                </a:lnTo>
                <a:lnTo>
                  <a:pt x="5196" y="7976"/>
                </a:lnTo>
                <a:cubicBezTo>
                  <a:pt x="5196" y="7976"/>
                  <a:pt x="6705" y="8599"/>
                  <a:pt x="7123" y="8863"/>
                </a:cubicBezTo>
                <a:lnTo>
                  <a:pt x="8036" y="8283"/>
                </a:lnTo>
                <a:lnTo>
                  <a:pt x="8036" y="8283"/>
                </a:lnTo>
                <a:lnTo>
                  <a:pt x="7490" y="9068"/>
                </a:lnTo>
                <a:lnTo>
                  <a:pt x="8949" y="9682"/>
                </a:lnTo>
                <a:lnTo>
                  <a:pt x="8949" y="14348"/>
                </a:lnTo>
                <a:cubicBezTo>
                  <a:pt x="8949" y="15560"/>
                  <a:pt x="9665" y="16600"/>
                  <a:pt x="9665" y="16600"/>
                </a:cubicBezTo>
                <a:lnTo>
                  <a:pt x="9665" y="23407"/>
                </a:lnTo>
                <a:lnTo>
                  <a:pt x="10697" y="23407"/>
                </a:lnTo>
                <a:lnTo>
                  <a:pt x="10697" y="16498"/>
                </a:lnTo>
                <a:cubicBezTo>
                  <a:pt x="11141" y="15952"/>
                  <a:pt x="11448" y="15312"/>
                  <a:pt x="11602" y="14638"/>
                </a:cubicBezTo>
                <a:cubicBezTo>
                  <a:pt x="11815" y="13555"/>
                  <a:pt x="11371" y="9785"/>
                  <a:pt x="11371" y="9785"/>
                </a:cubicBezTo>
                <a:lnTo>
                  <a:pt x="13052" y="8974"/>
                </a:lnTo>
                <a:lnTo>
                  <a:pt x="12463" y="8215"/>
                </a:lnTo>
                <a:lnTo>
                  <a:pt x="12463" y="8215"/>
                </a:lnTo>
                <a:lnTo>
                  <a:pt x="13410" y="8744"/>
                </a:lnTo>
                <a:cubicBezTo>
                  <a:pt x="13811" y="8454"/>
                  <a:pt x="15287" y="7755"/>
                  <a:pt x="15287" y="7755"/>
                </a:cubicBezTo>
                <a:lnTo>
                  <a:pt x="14570" y="6867"/>
                </a:lnTo>
                <a:lnTo>
                  <a:pt x="14570" y="6867"/>
                </a:lnTo>
                <a:cubicBezTo>
                  <a:pt x="14860" y="6876"/>
                  <a:pt x="15713" y="7465"/>
                  <a:pt x="15713" y="7465"/>
                </a:cubicBezTo>
                <a:cubicBezTo>
                  <a:pt x="16131" y="7234"/>
                  <a:pt x="17863" y="6202"/>
                  <a:pt x="17863" y="6202"/>
                </a:cubicBezTo>
                <a:lnTo>
                  <a:pt x="16506" y="5068"/>
                </a:lnTo>
                <a:cubicBezTo>
                  <a:pt x="16560" y="5047"/>
                  <a:pt x="16623" y="5038"/>
                  <a:pt x="16694" y="5038"/>
                </a:cubicBezTo>
                <a:cubicBezTo>
                  <a:pt x="17304" y="5038"/>
                  <a:pt x="18468" y="5716"/>
                  <a:pt x="18468" y="5716"/>
                </a:cubicBezTo>
                <a:lnTo>
                  <a:pt x="20311" y="4325"/>
                </a:lnTo>
                <a:cubicBezTo>
                  <a:pt x="20311" y="4325"/>
                  <a:pt x="18825" y="3669"/>
                  <a:pt x="17633" y="3669"/>
                </a:cubicBezTo>
                <a:cubicBezTo>
                  <a:pt x="17282" y="3669"/>
                  <a:pt x="16957" y="3726"/>
                  <a:pt x="16703" y="3873"/>
                </a:cubicBezTo>
                <a:cubicBezTo>
                  <a:pt x="14852" y="4607"/>
                  <a:pt x="13376" y="5921"/>
                  <a:pt x="12310" y="7183"/>
                </a:cubicBezTo>
                <a:cubicBezTo>
                  <a:pt x="12583" y="6663"/>
                  <a:pt x="13401" y="5477"/>
                  <a:pt x="13401" y="5477"/>
                </a:cubicBezTo>
                <a:lnTo>
                  <a:pt x="12335" y="5059"/>
                </a:lnTo>
                <a:cubicBezTo>
                  <a:pt x="12449" y="4998"/>
                  <a:pt x="12718" y="4982"/>
                  <a:pt x="12981" y="4982"/>
                </a:cubicBezTo>
                <a:cubicBezTo>
                  <a:pt x="13311" y="4982"/>
                  <a:pt x="13632" y="5008"/>
                  <a:pt x="13632" y="5008"/>
                </a:cubicBezTo>
                <a:cubicBezTo>
                  <a:pt x="13871" y="4598"/>
                  <a:pt x="14860" y="2850"/>
                  <a:pt x="14860" y="2850"/>
                </a:cubicBezTo>
                <a:lnTo>
                  <a:pt x="13120" y="2534"/>
                </a:lnTo>
                <a:cubicBezTo>
                  <a:pt x="13444" y="2139"/>
                  <a:pt x="14909" y="2125"/>
                  <a:pt x="15124" y="2125"/>
                </a:cubicBezTo>
                <a:cubicBezTo>
                  <a:pt x="15141" y="2125"/>
                  <a:pt x="15150" y="2125"/>
                  <a:pt x="15150" y="2125"/>
                </a:cubicBezTo>
                <a:lnTo>
                  <a:pt x="16054" y="1"/>
                </a:lnTo>
                <a:lnTo>
                  <a:pt x="16054" y="1"/>
                </a:lnTo>
                <a:cubicBezTo>
                  <a:pt x="16054" y="1"/>
                  <a:pt x="13350" y="282"/>
                  <a:pt x="12702" y="1400"/>
                </a:cubicBezTo>
                <a:cubicBezTo>
                  <a:pt x="11141" y="3362"/>
                  <a:pt x="10552" y="5801"/>
                  <a:pt x="10356" y="7627"/>
                </a:cubicBezTo>
                <a:cubicBezTo>
                  <a:pt x="10152" y="5801"/>
                  <a:pt x="9572" y="3362"/>
                  <a:pt x="8011" y="1400"/>
                </a:cubicBezTo>
                <a:cubicBezTo>
                  <a:pt x="7362" y="282"/>
                  <a:pt x="4658" y="1"/>
                  <a:pt x="46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flipH="1">
            <a:off x="7874100" y="339376"/>
            <a:ext cx="1161638" cy="4827966"/>
          </a:xfrm>
          <a:custGeom>
            <a:rect b="b" l="l" r="r" t="t"/>
            <a:pathLst>
              <a:path extrusionOk="0" h="52401" w="12608">
                <a:moveTo>
                  <a:pt x="1561" y="0"/>
                </a:moveTo>
                <a:lnTo>
                  <a:pt x="60" y="3514"/>
                </a:lnTo>
                <a:cubicBezTo>
                  <a:pt x="60" y="3514"/>
                  <a:pt x="2935" y="29736"/>
                  <a:pt x="3506" y="36654"/>
                </a:cubicBezTo>
                <a:cubicBezTo>
                  <a:pt x="4078" y="43572"/>
                  <a:pt x="0" y="52400"/>
                  <a:pt x="0" y="52400"/>
                </a:cubicBezTo>
                <a:lnTo>
                  <a:pt x="12608" y="52392"/>
                </a:lnTo>
                <a:cubicBezTo>
                  <a:pt x="9196" y="48144"/>
                  <a:pt x="8146" y="27177"/>
                  <a:pt x="7959" y="24840"/>
                </a:cubicBezTo>
                <a:cubicBezTo>
                  <a:pt x="7771" y="22511"/>
                  <a:pt x="12608" y="1962"/>
                  <a:pt x="12608" y="1962"/>
                </a:cubicBezTo>
                <a:lnTo>
                  <a:pt x="12608" y="1962"/>
                </a:lnTo>
                <a:lnTo>
                  <a:pt x="10518" y="2056"/>
                </a:lnTo>
                <a:cubicBezTo>
                  <a:pt x="10518" y="2056"/>
                  <a:pt x="5958" y="21415"/>
                  <a:pt x="4885" y="21415"/>
                </a:cubicBezTo>
                <a:cubicBezTo>
                  <a:pt x="4865" y="21415"/>
                  <a:pt x="4846" y="21408"/>
                  <a:pt x="4828" y="21394"/>
                </a:cubicBezTo>
                <a:cubicBezTo>
                  <a:pt x="3881" y="20634"/>
                  <a:pt x="1561" y="0"/>
                  <a:pt x="1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8197933" y="3938030"/>
            <a:ext cx="96005" cy="1189924"/>
          </a:xfrm>
          <a:custGeom>
            <a:rect b="b" l="l" r="r" t="t"/>
            <a:pathLst>
              <a:path extrusionOk="0" fill="none" h="12915" w="1042">
                <a:moveTo>
                  <a:pt x="1" y="0"/>
                </a:moveTo>
                <a:cubicBezTo>
                  <a:pt x="342" y="4308"/>
                  <a:pt x="692" y="8607"/>
                  <a:pt x="1042" y="12915"/>
                </a:cubicBez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252526" y="911850"/>
            <a:ext cx="843175" cy="4107871"/>
          </a:xfrm>
          <a:custGeom>
            <a:rect b="b" l="l" r="r" t="t"/>
            <a:pathLst>
              <a:path extrusionOk="0" h="53323" w="10945">
                <a:moveTo>
                  <a:pt x="8710" y="1"/>
                </a:moveTo>
                <a:cubicBezTo>
                  <a:pt x="8710" y="1"/>
                  <a:pt x="6360" y="16728"/>
                  <a:pt x="3515" y="16728"/>
                </a:cubicBezTo>
                <a:cubicBezTo>
                  <a:pt x="3512" y="16728"/>
                  <a:pt x="3509" y="16728"/>
                  <a:pt x="3506" y="16728"/>
                </a:cubicBezTo>
                <a:cubicBezTo>
                  <a:pt x="666" y="16694"/>
                  <a:pt x="2295" y="248"/>
                  <a:pt x="2295" y="248"/>
                </a:cubicBezTo>
                <a:lnTo>
                  <a:pt x="1101" y="9"/>
                </a:lnTo>
                <a:cubicBezTo>
                  <a:pt x="1101" y="9"/>
                  <a:pt x="0" y="13095"/>
                  <a:pt x="700" y="23595"/>
                </a:cubicBezTo>
                <a:cubicBezTo>
                  <a:pt x="1126" y="30078"/>
                  <a:pt x="1246" y="53322"/>
                  <a:pt x="1246" y="53322"/>
                </a:cubicBezTo>
                <a:lnTo>
                  <a:pt x="10945" y="53322"/>
                </a:lnTo>
                <a:cubicBezTo>
                  <a:pt x="10945" y="53322"/>
                  <a:pt x="6262" y="34855"/>
                  <a:pt x="6065" y="27203"/>
                </a:cubicBezTo>
                <a:cubicBezTo>
                  <a:pt x="5869" y="19552"/>
                  <a:pt x="8846" y="2850"/>
                  <a:pt x="8846" y="2850"/>
                </a:cubicBezTo>
                <a:lnTo>
                  <a:pt x="8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747691" y="3861485"/>
            <a:ext cx="90439" cy="1127020"/>
          </a:xfrm>
          <a:custGeom>
            <a:rect b="b" l="l" r="r" t="t"/>
            <a:pathLst>
              <a:path extrusionOk="0" fill="none" h="16063" w="1289">
                <a:moveTo>
                  <a:pt x="0" y="1"/>
                </a:moveTo>
                <a:cubicBezTo>
                  <a:pt x="427" y="5358"/>
                  <a:pt x="853" y="10714"/>
                  <a:pt x="1288" y="16063"/>
                </a:cubicBez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815889" y="4127820"/>
            <a:ext cx="100613" cy="857737"/>
          </a:xfrm>
          <a:custGeom>
            <a:rect b="b" l="l" r="r" t="t"/>
            <a:pathLst>
              <a:path extrusionOk="0" fill="none" h="12225" w="1434">
                <a:moveTo>
                  <a:pt x="1" y="1"/>
                </a:moveTo>
                <a:lnTo>
                  <a:pt x="1434" y="12224"/>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886542" y="3875237"/>
            <a:ext cx="109594" cy="877452"/>
          </a:xfrm>
          <a:custGeom>
            <a:rect b="b" l="l" r="r" t="t"/>
            <a:pathLst>
              <a:path extrusionOk="0" fill="none" h="12506" w="1562">
                <a:moveTo>
                  <a:pt x="0" y="1"/>
                </a:moveTo>
                <a:lnTo>
                  <a:pt x="1561" y="12506"/>
                </a:lnTo>
              </a:path>
            </a:pathLst>
          </a:custGeom>
          <a:noFill/>
          <a:ln cap="rnd" cmpd="sng" w="12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flipH="1" rot="175543">
            <a:off x="-356423" y="3666188"/>
            <a:ext cx="4308870" cy="1860661"/>
          </a:xfrm>
          <a:custGeom>
            <a:rect b="b" l="l" r="r" t="t"/>
            <a:pathLst>
              <a:path extrusionOk="0" h="36846" w="85327">
                <a:moveTo>
                  <a:pt x="36774" y="21266"/>
                </a:moveTo>
                <a:cubicBezTo>
                  <a:pt x="37013" y="22332"/>
                  <a:pt x="37413" y="23348"/>
                  <a:pt x="37968" y="24277"/>
                </a:cubicBezTo>
                <a:cubicBezTo>
                  <a:pt x="37792" y="24077"/>
                  <a:pt x="37593" y="23983"/>
                  <a:pt x="37391" y="23983"/>
                </a:cubicBezTo>
                <a:cubicBezTo>
                  <a:pt x="37241" y="23983"/>
                  <a:pt x="37090" y="24034"/>
                  <a:pt x="36944" y="24132"/>
                </a:cubicBezTo>
                <a:cubicBezTo>
                  <a:pt x="36684" y="23983"/>
                  <a:pt x="36392" y="23885"/>
                  <a:pt x="36126" y="23885"/>
                </a:cubicBezTo>
                <a:cubicBezTo>
                  <a:pt x="35922" y="23885"/>
                  <a:pt x="35733" y="23944"/>
                  <a:pt x="35588" y="24081"/>
                </a:cubicBezTo>
                <a:cubicBezTo>
                  <a:pt x="36091" y="23194"/>
                  <a:pt x="36484" y="22247"/>
                  <a:pt x="36774" y="21266"/>
                </a:cubicBezTo>
                <a:close/>
                <a:moveTo>
                  <a:pt x="76217" y="1"/>
                </a:moveTo>
                <a:cubicBezTo>
                  <a:pt x="74400" y="2483"/>
                  <a:pt x="73461" y="5494"/>
                  <a:pt x="73564" y="8565"/>
                </a:cubicBezTo>
                <a:cubicBezTo>
                  <a:pt x="73120" y="6151"/>
                  <a:pt x="72148" y="3771"/>
                  <a:pt x="70647" y="1826"/>
                </a:cubicBezTo>
                <a:cubicBezTo>
                  <a:pt x="69836" y="4743"/>
                  <a:pt x="69802" y="7831"/>
                  <a:pt x="70553" y="10766"/>
                </a:cubicBezTo>
                <a:cubicBezTo>
                  <a:pt x="69725" y="8608"/>
                  <a:pt x="68488" y="6731"/>
                  <a:pt x="66919" y="5051"/>
                </a:cubicBezTo>
                <a:lnTo>
                  <a:pt x="66919" y="5051"/>
                </a:lnTo>
                <a:cubicBezTo>
                  <a:pt x="67354" y="7874"/>
                  <a:pt x="68540" y="10629"/>
                  <a:pt x="70177" y="12975"/>
                </a:cubicBezTo>
                <a:cubicBezTo>
                  <a:pt x="68983" y="13436"/>
                  <a:pt x="68070" y="14408"/>
                  <a:pt x="67678" y="15628"/>
                </a:cubicBezTo>
                <a:cubicBezTo>
                  <a:pt x="68019" y="14169"/>
                  <a:pt x="68002" y="12634"/>
                  <a:pt x="67490" y="11226"/>
                </a:cubicBezTo>
                <a:cubicBezTo>
                  <a:pt x="65554" y="12472"/>
                  <a:pt x="63959" y="14562"/>
                  <a:pt x="63311" y="16771"/>
                </a:cubicBezTo>
                <a:cubicBezTo>
                  <a:pt x="63891" y="14152"/>
                  <a:pt x="63737" y="11226"/>
                  <a:pt x="62765" y="8727"/>
                </a:cubicBezTo>
                <a:cubicBezTo>
                  <a:pt x="61127" y="10825"/>
                  <a:pt x="60129" y="13350"/>
                  <a:pt x="59873" y="16003"/>
                </a:cubicBezTo>
                <a:cubicBezTo>
                  <a:pt x="59694" y="14254"/>
                  <a:pt x="59336" y="12352"/>
                  <a:pt x="58568" y="10774"/>
                </a:cubicBezTo>
                <a:cubicBezTo>
                  <a:pt x="57416" y="12608"/>
                  <a:pt x="56930" y="14647"/>
                  <a:pt x="56998" y="16813"/>
                </a:cubicBezTo>
                <a:cubicBezTo>
                  <a:pt x="55480" y="14169"/>
                  <a:pt x="53066" y="12156"/>
                  <a:pt x="50089" y="11516"/>
                </a:cubicBezTo>
                <a:lnTo>
                  <a:pt x="50089" y="11516"/>
                </a:lnTo>
                <a:cubicBezTo>
                  <a:pt x="50354" y="14323"/>
                  <a:pt x="52170" y="16933"/>
                  <a:pt x="54584" y="18392"/>
                </a:cubicBezTo>
                <a:cubicBezTo>
                  <a:pt x="54269" y="19236"/>
                  <a:pt x="54346" y="20140"/>
                  <a:pt x="54636" y="20993"/>
                </a:cubicBezTo>
                <a:cubicBezTo>
                  <a:pt x="54064" y="20285"/>
                  <a:pt x="53313" y="19748"/>
                  <a:pt x="52409" y="19663"/>
                </a:cubicBezTo>
                <a:cubicBezTo>
                  <a:pt x="51607" y="20498"/>
                  <a:pt x="51147" y="21479"/>
                  <a:pt x="51172" y="22648"/>
                </a:cubicBezTo>
                <a:cubicBezTo>
                  <a:pt x="50865" y="18699"/>
                  <a:pt x="48605" y="15005"/>
                  <a:pt x="45329" y="12787"/>
                </a:cubicBezTo>
                <a:lnTo>
                  <a:pt x="45329" y="12787"/>
                </a:lnTo>
                <a:cubicBezTo>
                  <a:pt x="45133" y="14945"/>
                  <a:pt x="45619" y="17351"/>
                  <a:pt x="46720" y="19219"/>
                </a:cubicBezTo>
                <a:cubicBezTo>
                  <a:pt x="46208" y="19876"/>
                  <a:pt x="46063" y="20635"/>
                  <a:pt x="46148" y="21471"/>
                </a:cubicBezTo>
                <a:cubicBezTo>
                  <a:pt x="44835" y="19918"/>
                  <a:pt x="43086" y="18784"/>
                  <a:pt x="41133" y="18221"/>
                </a:cubicBezTo>
                <a:lnTo>
                  <a:pt x="41133" y="18221"/>
                </a:lnTo>
                <a:cubicBezTo>
                  <a:pt x="41295" y="20208"/>
                  <a:pt x="41585" y="22298"/>
                  <a:pt x="42139" y="24209"/>
                </a:cubicBezTo>
                <a:cubicBezTo>
                  <a:pt x="40988" y="22230"/>
                  <a:pt x="39196" y="20874"/>
                  <a:pt x="37038" y="20183"/>
                </a:cubicBezTo>
                <a:cubicBezTo>
                  <a:pt x="37226" y="19245"/>
                  <a:pt x="37320" y="18281"/>
                  <a:pt x="37303" y="17317"/>
                </a:cubicBezTo>
                <a:lnTo>
                  <a:pt x="37303" y="17317"/>
                </a:lnTo>
                <a:cubicBezTo>
                  <a:pt x="35179" y="19006"/>
                  <a:pt x="33379" y="21189"/>
                  <a:pt x="32244" y="23646"/>
                </a:cubicBezTo>
                <a:cubicBezTo>
                  <a:pt x="32432" y="23100"/>
                  <a:pt x="32304" y="22495"/>
                  <a:pt x="31912" y="22077"/>
                </a:cubicBezTo>
                <a:cubicBezTo>
                  <a:pt x="31601" y="21739"/>
                  <a:pt x="31124" y="21507"/>
                  <a:pt x="30664" y="21507"/>
                </a:cubicBezTo>
                <a:cubicBezTo>
                  <a:pt x="30555" y="21507"/>
                  <a:pt x="30447" y="21520"/>
                  <a:pt x="30342" y="21548"/>
                </a:cubicBezTo>
                <a:cubicBezTo>
                  <a:pt x="31434" y="20200"/>
                  <a:pt x="32295" y="18682"/>
                  <a:pt x="32901" y="17052"/>
                </a:cubicBezTo>
                <a:cubicBezTo>
                  <a:pt x="32995" y="16856"/>
                  <a:pt x="33046" y="16634"/>
                  <a:pt x="33055" y="16413"/>
                </a:cubicBezTo>
                <a:cubicBezTo>
                  <a:pt x="33063" y="16191"/>
                  <a:pt x="32961" y="15978"/>
                  <a:pt x="32782" y="15841"/>
                </a:cubicBezTo>
                <a:cubicBezTo>
                  <a:pt x="32679" y="15777"/>
                  <a:pt x="32563" y="15753"/>
                  <a:pt x="32443" y="15753"/>
                </a:cubicBezTo>
                <a:cubicBezTo>
                  <a:pt x="32294" y="15753"/>
                  <a:pt x="32139" y="15790"/>
                  <a:pt x="31997" y="15833"/>
                </a:cubicBezTo>
                <a:cubicBezTo>
                  <a:pt x="31204" y="16071"/>
                  <a:pt x="30479" y="16472"/>
                  <a:pt x="29864" y="17018"/>
                </a:cubicBezTo>
                <a:cubicBezTo>
                  <a:pt x="29826" y="16614"/>
                  <a:pt x="29405" y="16359"/>
                  <a:pt x="28993" y="16359"/>
                </a:cubicBezTo>
                <a:cubicBezTo>
                  <a:pt x="28945" y="16359"/>
                  <a:pt x="28897" y="16363"/>
                  <a:pt x="28849" y="16370"/>
                </a:cubicBezTo>
                <a:cubicBezTo>
                  <a:pt x="28406" y="16438"/>
                  <a:pt x="28047" y="16788"/>
                  <a:pt x="27698" y="17078"/>
                </a:cubicBezTo>
                <a:cubicBezTo>
                  <a:pt x="28116" y="15764"/>
                  <a:pt x="28261" y="14382"/>
                  <a:pt x="28124" y="13009"/>
                </a:cubicBezTo>
                <a:cubicBezTo>
                  <a:pt x="28090" y="12702"/>
                  <a:pt x="27971" y="12310"/>
                  <a:pt x="27655" y="12293"/>
                </a:cubicBezTo>
                <a:cubicBezTo>
                  <a:pt x="27647" y="12292"/>
                  <a:pt x="27638" y="12292"/>
                  <a:pt x="27630" y="12292"/>
                </a:cubicBezTo>
                <a:cubicBezTo>
                  <a:pt x="27403" y="12292"/>
                  <a:pt x="27224" y="12513"/>
                  <a:pt x="27101" y="12711"/>
                </a:cubicBezTo>
                <a:cubicBezTo>
                  <a:pt x="26341" y="13930"/>
                  <a:pt x="25736" y="15227"/>
                  <a:pt x="25420" y="16634"/>
                </a:cubicBezTo>
                <a:cubicBezTo>
                  <a:pt x="25488" y="16259"/>
                  <a:pt x="25514" y="15833"/>
                  <a:pt x="25258" y="15551"/>
                </a:cubicBezTo>
                <a:cubicBezTo>
                  <a:pt x="25111" y="15394"/>
                  <a:pt x="24902" y="15325"/>
                  <a:pt x="24688" y="15325"/>
                </a:cubicBezTo>
                <a:cubicBezTo>
                  <a:pt x="24529" y="15325"/>
                  <a:pt x="24367" y="15363"/>
                  <a:pt x="24226" y="15432"/>
                </a:cubicBezTo>
                <a:cubicBezTo>
                  <a:pt x="23893" y="15585"/>
                  <a:pt x="23706" y="15909"/>
                  <a:pt x="23458" y="16182"/>
                </a:cubicBezTo>
                <a:cubicBezTo>
                  <a:pt x="24712" y="13888"/>
                  <a:pt x="25719" y="11465"/>
                  <a:pt x="26452" y="8949"/>
                </a:cubicBezTo>
                <a:cubicBezTo>
                  <a:pt x="26563" y="8599"/>
                  <a:pt x="26580" y="8087"/>
                  <a:pt x="26222" y="7993"/>
                </a:cubicBezTo>
                <a:cubicBezTo>
                  <a:pt x="26189" y="7984"/>
                  <a:pt x="26155" y="7979"/>
                  <a:pt x="26122" y="7979"/>
                </a:cubicBezTo>
                <a:cubicBezTo>
                  <a:pt x="25926" y="7979"/>
                  <a:pt x="25736" y="8137"/>
                  <a:pt x="25582" y="8283"/>
                </a:cubicBezTo>
                <a:cubicBezTo>
                  <a:pt x="23322" y="10535"/>
                  <a:pt x="20985" y="12813"/>
                  <a:pt x="19040" y="15346"/>
                </a:cubicBezTo>
                <a:cubicBezTo>
                  <a:pt x="19569" y="14604"/>
                  <a:pt x="19952" y="13768"/>
                  <a:pt x="20174" y="12890"/>
                </a:cubicBezTo>
                <a:cubicBezTo>
                  <a:pt x="20277" y="12497"/>
                  <a:pt x="20311" y="12011"/>
                  <a:pt x="19995" y="11764"/>
                </a:cubicBezTo>
                <a:cubicBezTo>
                  <a:pt x="19842" y="11644"/>
                  <a:pt x="19642" y="11612"/>
                  <a:pt x="19445" y="11612"/>
                </a:cubicBezTo>
                <a:cubicBezTo>
                  <a:pt x="19389" y="11612"/>
                  <a:pt x="19333" y="11615"/>
                  <a:pt x="19279" y="11619"/>
                </a:cubicBezTo>
                <a:cubicBezTo>
                  <a:pt x="17871" y="11713"/>
                  <a:pt x="16651" y="12420"/>
                  <a:pt x="15790" y="13538"/>
                </a:cubicBezTo>
                <a:cubicBezTo>
                  <a:pt x="16259" y="11226"/>
                  <a:pt x="16728" y="8889"/>
                  <a:pt x="16711" y="6526"/>
                </a:cubicBezTo>
                <a:cubicBezTo>
                  <a:pt x="16702" y="5989"/>
                  <a:pt x="16583" y="5323"/>
                  <a:pt x="16071" y="5153"/>
                </a:cubicBezTo>
                <a:cubicBezTo>
                  <a:pt x="16000" y="5130"/>
                  <a:pt x="15926" y="5120"/>
                  <a:pt x="15853" y="5120"/>
                </a:cubicBezTo>
                <a:cubicBezTo>
                  <a:pt x="15594" y="5120"/>
                  <a:pt x="15336" y="5250"/>
                  <a:pt x="15150" y="5443"/>
                </a:cubicBezTo>
                <a:cubicBezTo>
                  <a:pt x="14920" y="5682"/>
                  <a:pt x="14783" y="6006"/>
                  <a:pt x="14664" y="6321"/>
                </a:cubicBezTo>
                <a:cubicBezTo>
                  <a:pt x="13760" y="8659"/>
                  <a:pt x="13137" y="11107"/>
                  <a:pt x="12813" y="13606"/>
                </a:cubicBezTo>
                <a:cubicBezTo>
                  <a:pt x="10023" y="13632"/>
                  <a:pt x="6509" y="13657"/>
                  <a:pt x="4385" y="15474"/>
                </a:cubicBezTo>
                <a:cubicBezTo>
                  <a:pt x="3233" y="16464"/>
                  <a:pt x="2508" y="17854"/>
                  <a:pt x="1937" y="19262"/>
                </a:cubicBezTo>
                <a:cubicBezTo>
                  <a:pt x="598" y="22554"/>
                  <a:pt x="1" y="26094"/>
                  <a:pt x="180" y="29643"/>
                </a:cubicBezTo>
                <a:cubicBezTo>
                  <a:pt x="222" y="30368"/>
                  <a:pt x="316" y="31144"/>
                  <a:pt x="802" y="31690"/>
                </a:cubicBezTo>
                <a:cubicBezTo>
                  <a:pt x="1306" y="32244"/>
                  <a:pt x="2099" y="32406"/>
                  <a:pt x="2841" y="32526"/>
                </a:cubicBezTo>
                <a:cubicBezTo>
                  <a:pt x="9017" y="33575"/>
                  <a:pt x="15278" y="34121"/>
                  <a:pt x="21539" y="34172"/>
                </a:cubicBezTo>
                <a:cubicBezTo>
                  <a:pt x="21870" y="34175"/>
                  <a:pt x="22200" y="34176"/>
                  <a:pt x="22531" y="34176"/>
                </a:cubicBezTo>
                <a:cubicBezTo>
                  <a:pt x="26491" y="34176"/>
                  <a:pt x="30451" y="33995"/>
                  <a:pt x="34411" y="33814"/>
                </a:cubicBezTo>
                <a:cubicBezTo>
                  <a:pt x="35042" y="33780"/>
                  <a:pt x="35716" y="33729"/>
                  <a:pt x="36322" y="33550"/>
                </a:cubicBezTo>
                <a:cubicBezTo>
                  <a:pt x="37047" y="33874"/>
                  <a:pt x="37951" y="33976"/>
                  <a:pt x="38761" y="34019"/>
                </a:cubicBezTo>
                <a:cubicBezTo>
                  <a:pt x="49245" y="34548"/>
                  <a:pt x="59762" y="34812"/>
                  <a:pt x="70143" y="36347"/>
                </a:cubicBezTo>
                <a:cubicBezTo>
                  <a:pt x="71738" y="36584"/>
                  <a:pt x="73367" y="36845"/>
                  <a:pt x="74970" y="36845"/>
                </a:cubicBezTo>
                <a:cubicBezTo>
                  <a:pt x="76025" y="36845"/>
                  <a:pt x="77069" y="36732"/>
                  <a:pt x="78085" y="36424"/>
                </a:cubicBezTo>
                <a:cubicBezTo>
                  <a:pt x="82469" y="35076"/>
                  <a:pt x="85079" y="30257"/>
                  <a:pt x="85199" y="25668"/>
                </a:cubicBezTo>
                <a:cubicBezTo>
                  <a:pt x="85327" y="21079"/>
                  <a:pt x="83476" y="16677"/>
                  <a:pt x="81454" y="12557"/>
                </a:cubicBezTo>
                <a:cubicBezTo>
                  <a:pt x="79424" y="8437"/>
                  <a:pt x="77019" y="4522"/>
                  <a:pt x="762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2001597">
            <a:off x="-42987" y="-66541"/>
            <a:ext cx="1449415" cy="1531058"/>
          </a:xfrm>
          <a:custGeom>
            <a:rect b="b" l="l" r="r" t="t"/>
            <a:pathLst>
              <a:path extrusionOk="0" h="19941" w="18878">
                <a:moveTo>
                  <a:pt x="8786" y="0"/>
                </a:moveTo>
                <a:cubicBezTo>
                  <a:pt x="8241" y="0"/>
                  <a:pt x="7701" y="38"/>
                  <a:pt x="7174" y="116"/>
                </a:cubicBezTo>
                <a:cubicBezTo>
                  <a:pt x="5161" y="415"/>
                  <a:pt x="3045" y="1038"/>
                  <a:pt x="1766" y="2616"/>
                </a:cubicBezTo>
                <a:cubicBezTo>
                  <a:pt x="495" y="4168"/>
                  <a:pt x="299" y="6318"/>
                  <a:pt x="188" y="8322"/>
                </a:cubicBezTo>
                <a:cubicBezTo>
                  <a:pt x="86" y="10259"/>
                  <a:pt x="0" y="12238"/>
                  <a:pt x="512" y="14114"/>
                </a:cubicBezTo>
                <a:cubicBezTo>
                  <a:pt x="614" y="14515"/>
                  <a:pt x="759" y="14925"/>
                  <a:pt x="1015" y="15249"/>
                </a:cubicBezTo>
                <a:cubicBezTo>
                  <a:pt x="1269" y="15579"/>
                  <a:pt x="2121" y="16196"/>
                  <a:pt x="2542" y="16196"/>
                </a:cubicBezTo>
                <a:cubicBezTo>
                  <a:pt x="2545" y="16196"/>
                  <a:pt x="2548" y="16196"/>
                  <a:pt x="2551" y="16196"/>
                </a:cubicBezTo>
                <a:cubicBezTo>
                  <a:pt x="3736" y="16476"/>
                  <a:pt x="4941" y="16614"/>
                  <a:pt x="6143" y="16614"/>
                </a:cubicBezTo>
                <a:cubicBezTo>
                  <a:pt x="8419" y="16614"/>
                  <a:pt x="10682" y="16118"/>
                  <a:pt x="12770" y="15146"/>
                </a:cubicBezTo>
                <a:cubicBezTo>
                  <a:pt x="13810" y="17066"/>
                  <a:pt x="15448" y="18686"/>
                  <a:pt x="17239" y="19940"/>
                </a:cubicBezTo>
                <a:cubicBezTo>
                  <a:pt x="18877" y="13304"/>
                  <a:pt x="17316" y="5977"/>
                  <a:pt x="12940" y="731"/>
                </a:cubicBezTo>
                <a:cubicBezTo>
                  <a:pt x="11641" y="256"/>
                  <a:pt x="10199" y="0"/>
                  <a:pt x="8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rot="-1992037">
            <a:off x="960826" y="294700"/>
            <a:ext cx="846932" cy="1262873"/>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rot="-3693765">
            <a:off x="987144" y="-529657"/>
            <a:ext cx="794292" cy="1885524"/>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flipH="1" rot="2976367">
            <a:off x="-167643" y="150998"/>
            <a:ext cx="653028" cy="1550266"/>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flipH="1" rot="3113124">
            <a:off x="-475507" y="-374287"/>
            <a:ext cx="1273995" cy="1899699"/>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flipH="1" rot="5400000">
            <a:off x="-123096" y="-636561"/>
            <a:ext cx="569176" cy="1351131"/>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rot="2001639">
            <a:off x="7499310" y="113263"/>
            <a:ext cx="1466210" cy="1548812"/>
          </a:xfrm>
          <a:custGeom>
            <a:rect b="b" l="l" r="r" t="t"/>
            <a:pathLst>
              <a:path extrusionOk="0" h="19941" w="18878">
                <a:moveTo>
                  <a:pt x="8786" y="0"/>
                </a:moveTo>
                <a:cubicBezTo>
                  <a:pt x="8241" y="0"/>
                  <a:pt x="7701" y="38"/>
                  <a:pt x="7174" y="116"/>
                </a:cubicBezTo>
                <a:cubicBezTo>
                  <a:pt x="5161" y="415"/>
                  <a:pt x="3045" y="1038"/>
                  <a:pt x="1766" y="2616"/>
                </a:cubicBezTo>
                <a:cubicBezTo>
                  <a:pt x="495" y="4168"/>
                  <a:pt x="299" y="6318"/>
                  <a:pt x="188" y="8322"/>
                </a:cubicBezTo>
                <a:cubicBezTo>
                  <a:pt x="86" y="10259"/>
                  <a:pt x="0" y="12238"/>
                  <a:pt x="512" y="14114"/>
                </a:cubicBezTo>
                <a:cubicBezTo>
                  <a:pt x="614" y="14515"/>
                  <a:pt x="759" y="14925"/>
                  <a:pt x="1015" y="15249"/>
                </a:cubicBezTo>
                <a:cubicBezTo>
                  <a:pt x="1269" y="15579"/>
                  <a:pt x="2121" y="16196"/>
                  <a:pt x="2542" y="16196"/>
                </a:cubicBezTo>
                <a:cubicBezTo>
                  <a:pt x="2545" y="16196"/>
                  <a:pt x="2548" y="16196"/>
                  <a:pt x="2551" y="16196"/>
                </a:cubicBezTo>
                <a:cubicBezTo>
                  <a:pt x="3736" y="16476"/>
                  <a:pt x="4941" y="16614"/>
                  <a:pt x="6143" y="16614"/>
                </a:cubicBezTo>
                <a:cubicBezTo>
                  <a:pt x="8419" y="16614"/>
                  <a:pt x="10682" y="16118"/>
                  <a:pt x="12770" y="15146"/>
                </a:cubicBezTo>
                <a:cubicBezTo>
                  <a:pt x="13810" y="17066"/>
                  <a:pt x="15448" y="18686"/>
                  <a:pt x="17239" y="19940"/>
                </a:cubicBezTo>
                <a:cubicBezTo>
                  <a:pt x="18877" y="13304"/>
                  <a:pt x="17316" y="5977"/>
                  <a:pt x="12940" y="731"/>
                </a:cubicBezTo>
                <a:cubicBezTo>
                  <a:pt x="11641" y="256"/>
                  <a:pt x="10199" y="0"/>
                  <a:pt x="8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8514750" y="676234"/>
            <a:ext cx="856783" cy="1277562"/>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rot="-3693723">
            <a:off x="8697938" y="-643997"/>
            <a:ext cx="1003771" cy="2382761"/>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flipH="1" rot="2976332">
            <a:off x="7373197" y="333321"/>
            <a:ext cx="660600" cy="1568241"/>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flipH="1" rot="3113128">
            <a:off x="7061736" y="-198086"/>
            <a:ext cx="1288785" cy="1921726"/>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flipH="1" rot="4433442">
            <a:off x="7418247" y="-478150"/>
            <a:ext cx="575796" cy="1366788"/>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7"/>
          <p:cNvGrpSpPr/>
          <p:nvPr/>
        </p:nvGrpSpPr>
        <p:grpSpPr>
          <a:xfrm rot="2169273">
            <a:off x="-1353547" y="3800801"/>
            <a:ext cx="3436133" cy="1751040"/>
            <a:chOff x="-5085215" y="9783160"/>
            <a:chExt cx="2803872" cy="1428842"/>
          </a:xfrm>
        </p:grpSpPr>
        <p:sp>
          <p:nvSpPr>
            <p:cNvPr id="206" name="Google Shape;206;p7"/>
            <p:cNvSpPr/>
            <p:nvPr/>
          </p:nvSpPr>
          <p:spPr>
            <a:xfrm>
              <a:off x="-3677544" y="10289279"/>
              <a:ext cx="1396201" cy="922716"/>
            </a:xfrm>
            <a:custGeom>
              <a:rect b="b" l="l" r="r" t="t"/>
              <a:pathLst>
                <a:path extrusionOk="0" h="10120" w="15313">
                  <a:moveTo>
                    <a:pt x="11261" y="0"/>
                  </a:moveTo>
                  <a:cubicBezTo>
                    <a:pt x="10730" y="0"/>
                    <a:pt x="10238" y="86"/>
                    <a:pt x="9853" y="310"/>
                  </a:cubicBezTo>
                  <a:cubicBezTo>
                    <a:pt x="3370" y="2877"/>
                    <a:pt x="1" y="10119"/>
                    <a:pt x="1" y="10119"/>
                  </a:cubicBezTo>
                  <a:lnTo>
                    <a:pt x="4325" y="8029"/>
                  </a:lnTo>
                  <a:lnTo>
                    <a:pt x="3430" y="6878"/>
                  </a:lnTo>
                  <a:lnTo>
                    <a:pt x="4863" y="7688"/>
                  </a:lnTo>
                  <a:cubicBezTo>
                    <a:pt x="5477" y="7253"/>
                    <a:pt x="7703" y="6187"/>
                    <a:pt x="7703" y="6187"/>
                  </a:cubicBezTo>
                  <a:lnTo>
                    <a:pt x="6620" y="4848"/>
                  </a:lnTo>
                  <a:lnTo>
                    <a:pt x="6620" y="4848"/>
                  </a:lnTo>
                  <a:cubicBezTo>
                    <a:pt x="7055" y="4865"/>
                    <a:pt x="8360" y="5752"/>
                    <a:pt x="8360" y="5752"/>
                  </a:cubicBezTo>
                  <a:cubicBezTo>
                    <a:pt x="8983" y="5402"/>
                    <a:pt x="11602" y="3833"/>
                    <a:pt x="11602" y="3833"/>
                  </a:cubicBezTo>
                  <a:lnTo>
                    <a:pt x="9554" y="2127"/>
                  </a:lnTo>
                  <a:cubicBezTo>
                    <a:pt x="9637" y="2094"/>
                    <a:pt x="9736" y="2079"/>
                    <a:pt x="9846" y="2079"/>
                  </a:cubicBezTo>
                  <a:cubicBezTo>
                    <a:pt x="10774" y="2079"/>
                    <a:pt x="12531" y="3108"/>
                    <a:pt x="12531" y="3108"/>
                  </a:cubicBezTo>
                  <a:lnTo>
                    <a:pt x="15312" y="992"/>
                  </a:lnTo>
                  <a:cubicBezTo>
                    <a:pt x="15312" y="992"/>
                    <a:pt x="13063" y="0"/>
                    <a:pt x="11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3677537" y="10302836"/>
              <a:ext cx="973322" cy="909166"/>
            </a:xfrm>
            <a:custGeom>
              <a:rect b="b" l="l" r="r" t="t"/>
              <a:pathLst>
                <a:path extrusionOk="0" fill="none" h="10101" w="10843">
                  <a:moveTo>
                    <a:pt x="1" y="10100"/>
                  </a:moveTo>
                  <a:cubicBezTo>
                    <a:pt x="112" y="9896"/>
                    <a:pt x="4180" y="3225"/>
                    <a:pt x="10842"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3040586" y="10510382"/>
              <a:ext cx="285568" cy="209252"/>
            </a:xfrm>
            <a:custGeom>
              <a:rect b="b" l="l" r="r" t="t"/>
              <a:pathLst>
                <a:path extrusionOk="0" fill="none" h="2295" w="3132">
                  <a:moveTo>
                    <a:pt x="1" y="0"/>
                  </a:moveTo>
                  <a:cubicBezTo>
                    <a:pt x="1" y="0"/>
                    <a:pt x="2500" y="1109"/>
                    <a:pt x="3131" y="2295"/>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2776084" y="10336144"/>
              <a:ext cx="401363" cy="114428"/>
            </a:xfrm>
            <a:custGeom>
              <a:rect b="b" l="l" r="r" t="t"/>
              <a:pathLst>
                <a:path extrusionOk="0" fill="none" h="1255" w="4402">
                  <a:moveTo>
                    <a:pt x="0" y="0"/>
                  </a:moveTo>
                  <a:cubicBezTo>
                    <a:pt x="0" y="0"/>
                    <a:pt x="3335" y="214"/>
                    <a:pt x="4402" y="125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3269257" y="10710241"/>
              <a:ext cx="178981" cy="200773"/>
            </a:xfrm>
            <a:custGeom>
              <a:rect b="b" l="l" r="r" t="t"/>
              <a:pathLst>
                <a:path extrusionOk="0" fill="none" h="2202" w="1963">
                  <a:moveTo>
                    <a:pt x="1" y="0"/>
                  </a:moveTo>
                  <a:lnTo>
                    <a:pt x="1963" y="2201"/>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3728876" y="9783160"/>
              <a:ext cx="860260" cy="1414801"/>
            </a:xfrm>
            <a:custGeom>
              <a:rect b="b" l="l" r="r" t="t"/>
              <a:pathLst>
                <a:path extrusionOk="0" h="15517" w="9435">
                  <a:moveTo>
                    <a:pt x="9435" y="1"/>
                  </a:moveTo>
                  <a:cubicBezTo>
                    <a:pt x="9435" y="1"/>
                    <a:pt x="5340" y="427"/>
                    <a:pt x="4360" y="2116"/>
                  </a:cubicBezTo>
                  <a:cubicBezTo>
                    <a:pt x="1" y="7567"/>
                    <a:pt x="683" y="15517"/>
                    <a:pt x="683" y="15517"/>
                  </a:cubicBezTo>
                  <a:lnTo>
                    <a:pt x="3396" y="11559"/>
                  </a:lnTo>
                  <a:lnTo>
                    <a:pt x="2048" y="11004"/>
                  </a:lnTo>
                  <a:lnTo>
                    <a:pt x="3694" y="11004"/>
                  </a:lnTo>
                  <a:cubicBezTo>
                    <a:pt x="4010" y="10313"/>
                    <a:pt x="5417" y="8283"/>
                    <a:pt x="5417" y="8283"/>
                  </a:cubicBezTo>
                  <a:lnTo>
                    <a:pt x="3805" y="7661"/>
                  </a:lnTo>
                  <a:cubicBezTo>
                    <a:pt x="3979" y="7570"/>
                    <a:pt x="4386" y="7544"/>
                    <a:pt x="4785" y="7544"/>
                  </a:cubicBezTo>
                  <a:cubicBezTo>
                    <a:pt x="5283" y="7544"/>
                    <a:pt x="5767" y="7584"/>
                    <a:pt x="5767" y="7584"/>
                  </a:cubicBezTo>
                  <a:cubicBezTo>
                    <a:pt x="6134" y="6970"/>
                    <a:pt x="7627" y="4308"/>
                    <a:pt x="7627" y="4308"/>
                  </a:cubicBezTo>
                  <a:lnTo>
                    <a:pt x="4999" y="3839"/>
                  </a:lnTo>
                  <a:cubicBezTo>
                    <a:pt x="5482" y="3230"/>
                    <a:pt x="7712" y="3208"/>
                    <a:pt x="8032" y="3208"/>
                  </a:cubicBezTo>
                  <a:cubicBezTo>
                    <a:pt x="8057" y="3208"/>
                    <a:pt x="8070" y="3208"/>
                    <a:pt x="8070" y="3208"/>
                  </a:cubicBezTo>
                  <a:lnTo>
                    <a:pt x="94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
            <p:cNvSpPr/>
            <p:nvPr/>
          </p:nvSpPr>
          <p:spPr>
            <a:xfrm>
              <a:off x="-3668157" y="9923506"/>
              <a:ext cx="405845" cy="1274445"/>
            </a:xfrm>
            <a:custGeom>
              <a:rect b="b" l="l" r="r" t="t"/>
              <a:pathLst>
                <a:path extrusionOk="0" fill="none" h="14144" w="4411">
                  <a:moveTo>
                    <a:pt x="17" y="14144"/>
                  </a:moveTo>
                  <a:cubicBezTo>
                    <a:pt x="0" y="13913"/>
                    <a:pt x="230" y="6108"/>
                    <a:pt x="441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3462915" y="10247521"/>
              <a:ext cx="352492" cy="65374"/>
            </a:xfrm>
            <a:custGeom>
              <a:rect b="b" l="l" r="r" t="t"/>
              <a:pathLst>
                <a:path extrusionOk="0" fill="none" h="717" w="3866">
                  <a:moveTo>
                    <a:pt x="1" y="282"/>
                  </a:moveTo>
                  <a:cubicBezTo>
                    <a:pt x="1" y="282"/>
                    <a:pt x="2722" y="0"/>
                    <a:pt x="3865"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rot="97">
              <a:off x="-3305861" y="9856294"/>
              <a:ext cx="391377" cy="133845"/>
            </a:xfrm>
            <a:custGeom>
              <a:rect b="b" l="l" r="r" t="t"/>
              <a:pathLst>
                <a:path extrusionOk="0" fill="none" h="1468" w="4436">
                  <a:moveTo>
                    <a:pt x="0" y="1468"/>
                  </a:moveTo>
                  <a:cubicBezTo>
                    <a:pt x="0" y="1468"/>
                    <a:pt x="2994" y="0"/>
                    <a:pt x="4436"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3562388" y="10560164"/>
              <a:ext cx="255935" cy="84795"/>
            </a:xfrm>
            <a:custGeom>
              <a:rect b="b" l="l" r="r" t="t"/>
              <a:pathLst>
                <a:path extrusionOk="0" fill="none" h="930" w="2807">
                  <a:moveTo>
                    <a:pt x="0" y="0"/>
                  </a:moveTo>
                  <a:lnTo>
                    <a:pt x="2807"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4442787" y="9783160"/>
              <a:ext cx="859439" cy="1414801"/>
            </a:xfrm>
            <a:custGeom>
              <a:rect b="b" l="l" r="r" t="t"/>
              <a:pathLst>
                <a:path extrusionOk="0" h="15517" w="9426">
                  <a:moveTo>
                    <a:pt x="0" y="1"/>
                  </a:moveTo>
                  <a:lnTo>
                    <a:pt x="1365" y="3208"/>
                  </a:lnTo>
                  <a:cubicBezTo>
                    <a:pt x="1365" y="3208"/>
                    <a:pt x="1378" y="3208"/>
                    <a:pt x="1403" y="3208"/>
                  </a:cubicBezTo>
                  <a:cubicBezTo>
                    <a:pt x="1722" y="3208"/>
                    <a:pt x="3945" y="3230"/>
                    <a:pt x="4436" y="3839"/>
                  </a:cubicBezTo>
                  <a:lnTo>
                    <a:pt x="1800" y="4308"/>
                  </a:lnTo>
                  <a:cubicBezTo>
                    <a:pt x="1800" y="4308"/>
                    <a:pt x="3293" y="6970"/>
                    <a:pt x="3668" y="7584"/>
                  </a:cubicBezTo>
                  <a:cubicBezTo>
                    <a:pt x="3668" y="7584"/>
                    <a:pt x="4152" y="7544"/>
                    <a:pt x="4649" y="7544"/>
                  </a:cubicBezTo>
                  <a:cubicBezTo>
                    <a:pt x="5046" y="7544"/>
                    <a:pt x="5451" y="7570"/>
                    <a:pt x="5621" y="7661"/>
                  </a:cubicBezTo>
                  <a:lnTo>
                    <a:pt x="4009" y="8283"/>
                  </a:lnTo>
                  <a:cubicBezTo>
                    <a:pt x="4009" y="8283"/>
                    <a:pt x="5425" y="10313"/>
                    <a:pt x="5741" y="11004"/>
                  </a:cubicBezTo>
                  <a:lnTo>
                    <a:pt x="7379" y="11004"/>
                  </a:lnTo>
                  <a:lnTo>
                    <a:pt x="6039" y="11559"/>
                  </a:lnTo>
                  <a:lnTo>
                    <a:pt x="8752" y="15517"/>
                  </a:lnTo>
                  <a:cubicBezTo>
                    <a:pt x="8752" y="15517"/>
                    <a:pt x="9426" y="7567"/>
                    <a:pt x="5075" y="2116"/>
                  </a:cubicBezTo>
                  <a:cubicBezTo>
                    <a:pt x="4095" y="427"/>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4045441" y="9908345"/>
              <a:ext cx="401455" cy="1289615"/>
            </a:xfrm>
            <a:custGeom>
              <a:rect b="b" l="l" r="r" t="t"/>
              <a:pathLst>
                <a:path extrusionOk="0" fill="none" h="14144" w="4403">
                  <a:moveTo>
                    <a:pt x="4394" y="14144"/>
                  </a:moveTo>
                  <a:cubicBezTo>
                    <a:pt x="4402" y="13913"/>
                    <a:pt x="4181" y="6108"/>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rot="-112">
              <a:off x="-4145786" y="10247528"/>
              <a:ext cx="296468" cy="65372"/>
            </a:xfrm>
            <a:custGeom>
              <a:rect b="b" l="l" r="r" t="t"/>
              <a:pathLst>
                <a:path extrusionOk="0" fill="none" h="717" w="3857">
                  <a:moveTo>
                    <a:pt x="3857" y="282"/>
                  </a:moveTo>
                  <a:cubicBezTo>
                    <a:pt x="3857" y="282"/>
                    <a:pt x="1135" y="0"/>
                    <a:pt x="1" y="71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rot="-106">
              <a:off x="-4354035" y="9856278"/>
              <a:ext cx="361579" cy="133845"/>
            </a:xfrm>
            <a:custGeom>
              <a:rect b="b" l="l" r="r" t="t"/>
              <a:pathLst>
                <a:path extrusionOk="0" fill="none" h="1468" w="4445">
                  <a:moveTo>
                    <a:pt x="4445" y="1468"/>
                  </a:moveTo>
                  <a:cubicBezTo>
                    <a:pt x="4445" y="1468"/>
                    <a:pt x="1451" y="0"/>
                    <a:pt x="1" y="3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rot="-211">
              <a:off x="-3977873" y="10560164"/>
              <a:ext cx="228125" cy="84793"/>
            </a:xfrm>
            <a:custGeom>
              <a:rect b="b" l="l" r="r" t="t"/>
              <a:pathLst>
                <a:path extrusionOk="0" fill="none" h="930" w="2799">
                  <a:moveTo>
                    <a:pt x="2798" y="0"/>
                  </a:moveTo>
                  <a:lnTo>
                    <a:pt x="1" y="930"/>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5085215" y="10335962"/>
              <a:ext cx="1436593" cy="869013"/>
            </a:xfrm>
            <a:custGeom>
              <a:rect b="b" l="l" r="r" t="t"/>
              <a:pathLst>
                <a:path extrusionOk="0" h="9531" w="15756">
                  <a:moveTo>
                    <a:pt x="4231" y="1"/>
                  </a:moveTo>
                  <a:cubicBezTo>
                    <a:pt x="2393" y="1"/>
                    <a:pt x="0" y="1205"/>
                    <a:pt x="0" y="1205"/>
                  </a:cubicBezTo>
                  <a:lnTo>
                    <a:pt x="2892" y="3167"/>
                  </a:lnTo>
                  <a:cubicBezTo>
                    <a:pt x="2892" y="3167"/>
                    <a:pt x="4665" y="1999"/>
                    <a:pt x="5576" y="1999"/>
                  </a:cubicBezTo>
                  <a:cubicBezTo>
                    <a:pt x="5662" y="1999"/>
                    <a:pt x="5741" y="2010"/>
                    <a:pt x="5809" y="2033"/>
                  </a:cubicBezTo>
                  <a:lnTo>
                    <a:pt x="3856" y="3850"/>
                  </a:lnTo>
                  <a:cubicBezTo>
                    <a:pt x="3856" y="3850"/>
                    <a:pt x="6543" y="5274"/>
                    <a:pt x="7191" y="5598"/>
                  </a:cubicBezTo>
                  <a:cubicBezTo>
                    <a:pt x="7191" y="5598"/>
                    <a:pt x="8445" y="4643"/>
                    <a:pt x="8880" y="4600"/>
                  </a:cubicBezTo>
                  <a:lnTo>
                    <a:pt x="8880" y="4600"/>
                  </a:lnTo>
                  <a:lnTo>
                    <a:pt x="7865" y="5999"/>
                  </a:lnTo>
                  <a:cubicBezTo>
                    <a:pt x="7865" y="5999"/>
                    <a:pt x="10143" y="6946"/>
                    <a:pt x="10782" y="7355"/>
                  </a:cubicBezTo>
                  <a:lnTo>
                    <a:pt x="12164" y="6468"/>
                  </a:lnTo>
                  <a:lnTo>
                    <a:pt x="11337" y="7662"/>
                  </a:lnTo>
                  <a:lnTo>
                    <a:pt x="15755" y="9531"/>
                  </a:lnTo>
                  <a:cubicBezTo>
                    <a:pt x="15755" y="9531"/>
                    <a:pt x="12028" y="2476"/>
                    <a:pt x="5417" y="241"/>
                  </a:cubicBezTo>
                  <a:cubicBezTo>
                    <a:pt x="5080" y="70"/>
                    <a:pt x="4672" y="1"/>
                    <a:pt x="42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4653553" y="10357480"/>
              <a:ext cx="1004944" cy="847509"/>
            </a:xfrm>
            <a:custGeom>
              <a:rect b="b" l="l" r="r" t="t"/>
              <a:pathLst>
                <a:path extrusionOk="0" fill="none" h="9529" w="11346">
                  <a:moveTo>
                    <a:pt x="11345" y="9529"/>
                  </a:moveTo>
                  <a:cubicBezTo>
                    <a:pt x="11234" y="9324"/>
                    <a:pt x="6824" y="2875"/>
                    <a:pt x="0"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4595234" y="10537553"/>
              <a:ext cx="274627" cy="224114"/>
            </a:xfrm>
            <a:custGeom>
              <a:rect b="b" l="l" r="r" t="t"/>
              <a:pathLst>
                <a:path extrusionOk="0" fill="none" h="2458" w="3012">
                  <a:moveTo>
                    <a:pt x="3011" y="1"/>
                  </a:moveTo>
                  <a:cubicBezTo>
                    <a:pt x="3011" y="1"/>
                    <a:pt x="572" y="1238"/>
                    <a:pt x="0" y="2457"/>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4988844" y="10383358"/>
              <a:ext cx="396273" cy="128665"/>
            </a:xfrm>
            <a:custGeom>
              <a:rect b="b" l="l" r="r" t="t"/>
              <a:pathLst>
                <a:path extrusionOk="0" fill="none" h="1477" w="4335">
                  <a:moveTo>
                    <a:pt x="4334" y="1"/>
                  </a:moveTo>
                  <a:cubicBezTo>
                    <a:pt x="4334" y="1"/>
                    <a:pt x="1016" y="384"/>
                    <a:pt x="1" y="1476"/>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rot="104">
              <a:off x="-4234467" y="10725024"/>
              <a:ext cx="152646" cy="186510"/>
            </a:xfrm>
            <a:custGeom>
              <a:rect b="b" l="l" r="r" t="t"/>
              <a:pathLst>
                <a:path extrusionOk="0" fill="none" h="2296" w="1852">
                  <a:moveTo>
                    <a:pt x="1851" y="0"/>
                  </a:moveTo>
                  <a:lnTo>
                    <a:pt x="0" y="2295"/>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6" name="Shape 226"/>
        <p:cNvGrpSpPr/>
        <p:nvPr/>
      </p:nvGrpSpPr>
      <p:grpSpPr>
        <a:xfrm>
          <a:off x="0" y="0"/>
          <a:ext cx="0" cy="0"/>
          <a:chOff x="0" y="0"/>
          <a:chExt cx="0" cy="0"/>
        </a:xfrm>
      </p:grpSpPr>
      <p:sp>
        <p:nvSpPr>
          <p:cNvPr id="227" name="Google Shape;227;p8"/>
          <p:cNvSpPr/>
          <p:nvPr/>
        </p:nvSpPr>
        <p:spPr>
          <a:xfrm>
            <a:off x="-144425" y="1408875"/>
            <a:ext cx="9381878" cy="3734654"/>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610650" y="0"/>
            <a:ext cx="7342677" cy="5143547"/>
          </a:xfrm>
          <a:custGeom>
            <a:rect b="b" l="l" r="r" t="t"/>
            <a:pathLst>
              <a:path extrusionOk="0" h="53348" w="76157">
                <a:moveTo>
                  <a:pt x="54252" y="1"/>
                </a:moveTo>
                <a:lnTo>
                  <a:pt x="0" y="53348"/>
                </a:lnTo>
                <a:lnTo>
                  <a:pt x="65759" y="53348"/>
                </a:lnTo>
                <a:lnTo>
                  <a:pt x="76157" y="1"/>
                </a:lnTo>
                <a:close/>
              </a:path>
            </a:pathLst>
          </a:custGeom>
          <a:solidFill>
            <a:srgbClr val="FEF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1581916" y="0"/>
            <a:ext cx="5970885" cy="5143547"/>
          </a:xfrm>
          <a:custGeom>
            <a:rect b="b" l="l" r="r" t="t"/>
            <a:pathLst>
              <a:path extrusionOk="0" h="53348" w="61929">
                <a:moveTo>
                  <a:pt x="50481" y="1"/>
                </a:moveTo>
                <a:lnTo>
                  <a:pt x="0" y="53348"/>
                </a:lnTo>
                <a:lnTo>
                  <a:pt x="38889" y="53348"/>
                </a:lnTo>
                <a:lnTo>
                  <a:pt x="61929" y="1"/>
                </a:lnTo>
                <a:close/>
              </a:path>
            </a:pathLst>
          </a:custGeom>
          <a:solidFill>
            <a:srgbClr val="FEF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123575" y="3387775"/>
            <a:ext cx="9381878" cy="2046086"/>
          </a:xfrm>
          <a:custGeom>
            <a:rect b="b" l="l" r="r" t="t"/>
            <a:pathLst>
              <a:path extrusionOk="0" h="34443" w="80746">
                <a:moveTo>
                  <a:pt x="4267" y="0"/>
                </a:moveTo>
                <a:cubicBezTo>
                  <a:pt x="4172" y="0"/>
                  <a:pt x="4076" y="17"/>
                  <a:pt x="3984" y="49"/>
                </a:cubicBezTo>
                <a:cubicBezTo>
                  <a:pt x="3728" y="143"/>
                  <a:pt x="3489" y="297"/>
                  <a:pt x="3301" y="493"/>
                </a:cubicBezTo>
                <a:cubicBezTo>
                  <a:pt x="2312" y="1423"/>
                  <a:pt x="1672" y="2804"/>
                  <a:pt x="1135" y="4050"/>
                </a:cubicBezTo>
                <a:cubicBezTo>
                  <a:pt x="887" y="3555"/>
                  <a:pt x="495" y="3154"/>
                  <a:pt x="0" y="2907"/>
                </a:cubicBezTo>
                <a:lnTo>
                  <a:pt x="0" y="2907"/>
                </a:lnTo>
                <a:lnTo>
                  <a:pt x="904" y="34442"/>
                </a:lnTo>
                <a:lnTo>
                  <a:pt x="80746" y="34442"/>
                </a:lnTo>
                <a:lnTo>
                  <a:pt x="80746" y="6609"/>
                </a:lnTo>
                <a:cubicBezTo>
                  <a:pt x="80417" y="6257"/>
                  <a:pt x="79959" y="6063"/>
                  <a:pt x="79487" y="6063"/>
                </a:cubicBezTo>
                <a:cubicBezTo>
                  <a:pt x="79432" y="6063"/>
                  <a:pt x="79376" y="6066"/>
                  <a:pt x="79321" y="6071"/>
                </a:cubicBezTo>
                <a:cubicBezTo>
                  <a:pt x="78698" y="4314"/>
                  <a:pt x="77445" y="2847"/>
                  <a:pt x="75807" y="1960"/>
                </a:cubicBezTo>
                <a:cubicBezTo>
                  <a:pt x="75279" y="1677"/>
                  <a:pt x="74678" y="1459"/>
                  <a:pt x="74088" y="1459"/>
                </a:cubicBezTo>
                <a:cubicBezTo>
                  <a:pt x="73876" y="1459"/>
                  <a:pt x="73666" y="1487"/>
                  <a:pt x="73461" y="1550"/>
                </a:cubicBezTo>
                <a:cubicBezTo>
                  <a:pt x="72463" y="1858"/>
                  <a:pt x="71866" y="2915"/>
                  <a:pt x="71670" y="3947"/>
                </a:cubicBezTo>
                <a:cubicBezTo>
                  <a:pt x="71465" y="4971"/>
                  <a:pt x="71678" y="5850"/>
                  <a:pt x="71516" y="6882"/>
                </a:cubicBezTo>
                <a:cubicBezTo>
                  <a:pt x="70970" y="6438"/>
                  <a:pt x="70365" y="6080"/>
                  <a:pt x="69716" y="5816"/>
                </a:cubicBezTo>
                <a:cubicBezTo>
                  <a:pt x="69561" y="5753"/>
                  <a:pt x="69387" y="5698"/>
                  <a:pt x="69223" y="5698"/>
                </a:cubicBezTo>
                <a:cubicBezTo>
                  <a:pt x="69116" y="5698"/>
                  <a:pt x="69014" y="5721"/>
                  <a:pt x="68923" y="5781"/>
                </a:cubicBezTo>
                <a:cubicBezTo>
                  <a:pt x="68727" y="5909"/>
                  <a:pt x="68659" y="6165"/>
                  <a:pt x="68624" y="6404"/>
                </a:cubicBezTo>
                <a:cubicBezTo>
                  <a:pt x="68386" y="7692"/>
                  <a:pt x="68488" y="9236"/>
                  <a:pt x="68727" y="10516"/>
                </a:cubicBezTo>
                <a:lnTo>
                  <a:pt x="66270" y="7257"/>
                </a:lnTo>
                <a:cubicBezTo>
                  <a:pt x="66108" y="7027"/>
                  <a:pt x="65912" y="6814"/>
                  <a:pt x="65690" y="6643"/>
                </a:cubicBezTo>
                <a:cubicBezTo>
                  <a:pt x="65533" y="6527"/>
                  <a:pt x="65345" y="6466"/>
                  <a:pt x="65154" y="6466"/>
                </a:cubicBezTo>
                <a:cubicBezTo>
                  <a:pt x="65065" y="6466"/>
                  <a:pt x="64975" y="6479"/>
                  <a:pt x="64888" y="6506"/>
                </a:cubicBezTo>
                <a:cubicBezTo>
                  <a:pt x="64462" y="6669"/>
                  <a:pt x="64334" y="7197"/>
                  <a:pt x="64300" y="7650"/>
                </a:cubicBezTo>
                <a:cubicBezTo>
                  <a:pt x="64138" y="9424"/>
                  <a:pt x="64487" y="11053"/>
                  <a:pt x="64846" y="12802"/>
                </a:cubicBezTo>
                <a:cubicBezTo>
                  <a:pt x="64462" y="12486"/>
                  <a:pt x="64061" y="12170"/>
                  <a:pt x="63660" y="11872"/>
                </a:cubicBezTo>
                <a:cubicBezTo>
                  <a:pt x="63499" y="11755"/>
                  <a:pt x="63312" y="11631"/>
                  <a:pt x="63117" y="11631"/>
                </a:cubicBezTo>
                <a:cubicBezTo>
                  <a:pt x="63085" y="11631"/>
                  <a:pt x="63053" y="11634"/>
                  <a:pt x="63020" y="11642"/>
                </a:cubicBezTo>
                <a:cubicBezTo>
                  <a:pt x="62747" y="11710"/>
                  <a:pt x="62611" y="12008"/>
                  <a:pt x="62534" y="12281"/>
                </a:cubicBezTo>
                <a:cubicBezTo>
                  <a:pt x="62142" y="13518"/>
                  <a:pt x="61920" y="14806"/>
                  <a:pt x="61869" y="16103"/>
                </a:cubicBezTo>
                <a:lnTo>
                  <a:pt x="60982" y="13774"/>
                </a:lnTo>
                <a:cubicBezTo>
                  <a:pt x="60871" y="13501"/>
                  <a:pt x="60717" y="13186"/>
                  <a:pt x="60419" y="13151"/>
                </a:cubicBezTo>
                <a:cubicBezTo>
                  <a:pt x="60407" y="13151"/>
                  <a:pt x="60396" y="13150"/>
                  <a:pt x="60385" y="13150"/>
                </a:cubicBezTo>
                <a:cubicBezTo>
                  <a:pt x="60071" y="13150"/>
                  <a:pt x="59868" y="13495"/>
                  <a:pt x="59745" y="13791"/>
                </a:cubicBezTo>
                <a:cubicBezTo>
                  <a:pt x="58678" y="16333"/>
                  <a:pt x="57706" y="18875"/>
                  <a:pt x="56998" y="21545"/>
                </a:cubicBezTo>
                <a:cubicBezTo>
                  <a:pt x="56989" y="18542"/>
                  <a:pt x="56981" y="15523"/>
                  <a:pt x="56478" y="12571"/>
                </a:cubicBezTo>
                <a:cubicBezTo>
                  <a:pt x="56444" y="12290"/>
                  <a:pt x="56358" y="12017"/>
                  <a:pt x="56230" y="11770"/>
                </a:cubicBezTo>
                <a:cubicBezTo>
                  <a:pt x="56080" y="11528"/>
                  <a:pt x="55832" y="11343"/>
                  <a:pt x="55566" y="11343"/>
                </a:cubicBezTo>
                <a:cubicBezTo>
                  <a:pt x="55560" y="11343"/>
                  <a:pt x="55554" y="11343"/>
                  <a:pt x="55548" y="11343"/>
                </a:cubicBezTo>
                <a:cubicBezTo>
                  <a:pt x="55130" y="11352"/>
                  <a:pt x="54857" y="11778"/>
                  <a:pt x="54661" y="12145"/>
                </a:cubicBezTo>
                <a:cubicBezTo>
                  <a:pt x="53057" y="15301"/>
                  <a:pt x="51931" y="18670"/>
                  <a:pt x="51308" y="22151"/>
                </a:cubicBezTo>
                <a:cubicBezTo>
                  <a:pt x="50959" y="18969"/>
                  <a:pt x="50063" y="15881"/>
                  <a:pt x="48647" y="13006"/>
                </a:cubicBezTo>
                <a:cubicBezTo>
                  <a:pt x="48496" y="12713"/>
                  <a:pt x="48250" y="12360"/>
                  <a:pt x="47928" y="12360"/>
                </a:cubicBezTo>
                <a:cubicBezTo>
                  <a:pt x="47904" y="12360"/>
                  <a:pt x="47879" y="12362"/>
                  <a:pt x="47854" y="12367"/>
                </a:cubicBezTo>
                <a:cubicBezTo>
                  <a:pt x="47547" y="12418"/>
                  <a:pt x="47393" y="12776"/>
                  <a:pt x="47299" y="13075"/>
                </a:cubicBezTo>
                <a:cubicBezTo>
                  <a:pt x="46711" y="15088"/>
                  <a:pt x="46173" y="17169"/>
                  <a:pt x="46071" y="19259"/>
                </a:cubicBezTo>
                <a:cubicBezTo>
                  <a:pt x="45269" y="17178"/>
                  <a:pt x="44058" y="15284"/>
                  <a:pt x="42505" y="13680"/>
                </a:cubicBezTo>
                <a:cubicBezTo>
                  <a:pt x="42300" y="13475"/>
                  <a:pt x="42039" y="13251"/>
                  <a:pt x="41759" y="13251"/>
                </a:cubicBezTo>
                <a:cubicBezTo>
                  <a:pt x="41712" y="13251"/>
                  <a:pt x="41665" y="13258"/>
                  <a:pt x="41618" y="13271"/>
                </a:cubicBezTo>
                <a:cubicBezTo>
                  <a:pt x="41260" y="13373"/>
                  <a:pt x="41141" y="13808"/>
                  <a:pt x="41089" y="14175"/>
                </a:cubicBezTo>
                <a:cubicBezTo>
                  <a:pt x="40936" y="15275"/>
                  <a:pt x="40944" y="16384"/>
                  <a:pt x="40979" y="17502"/>
                </a:cubicBezTo>
                <a:cubicBezTo>
                  <a:pt x="39989" y="18525"/>
                  <a:pt x="39179" y="19720"/>
                  <a:pt x="38599" y="21016"/>
                </a:cubicBezTo>
                <a:cubicBezTo>
                  <a:pt x="38462" y="20274"/>
                  <a:pt x="38317" y="19617"/>
                  <a:pt x="38181" y="18867"/>
                </a:cubicBezTo>
                <a:cubicBezTo>
                  <a:pt x="38863" y="18193"/>
                  <a:pt x="39298" y="17306"/>
                  <a:pt x="39409" y="16350"/>
                </a:cubicBezTo>
                <a:cubicBezTo>
                  <a:pt x="39435" y="16128"/>
                  <a:pt x="39426" y="15864"/>
                  <a:pt x="39264" y="15719"/>
                </a:cubicBezTo>
                <a:cubicBezTo>
                  <a:pt x="39157" y="15624"/>
                  <a:pt x="39016" y="15595"/>
                  <a:pt x="38872" y="15595"/>
                </a:cubicBezTo>
                <a:cubicBezTo>
                  <a:pt x="38809" y="15595"/>
                  <a:pt x="38746" y="15600"/>
                  <a:pt x="38684" y="15608"/>
                </a:cubicBezTo>
                <a:cubicBezTo>
                  <a:pt x="38112" y="15668"/>
                  <a:pt x="37515" y="15753"/>
                  <a:pt x="37004" y="16018"/>
                </a:cubicBezTo>
                <a:cubicBezTo>
                  <a:pt x="36603" y="15165"/>
                  <a:pt x="36202" y="14311"/>
                  <a:pt x="35809" y="13458"/>
                </a:cubicBezTo>
                <a:cubicBezTo>
                  <a:pt x="35733" y="13288"/>
                  <a:pt x="35639" y="13134"/>
                  <a:pt x="35528" y="12989"/>
                </a:cubicBezTo>
                <a:cubicBezTo>
                  <a:pt x="35414" y="12859"/>
                  <a:pt x="35246" y="12775"/>
                  <a:pt x="35067" y="12775"/>
                </a:cubicBezTo>
                <a:cubicBezTo>
                  <a:pt x="35059" y="12775"/>
                  <a:pt x="35050" y="12776"/>
                  <a:pt x="35042" y="12776"/>
                </a:cubicBezTo>
                <a:cubicBezTo>
                  <a:pt x="34683" y="12810"/>
                  <a:pt x="34513" y="13220"/>
                  <a:pt x="34427" y="13569"/>
                </a:cubicBezTo>
                <a:cubicBezTo>
                  <a:pt x="34223" y="14457"/>
                  <a:pt x="34086" y="15361"/>
                  <a:pt x="34035" y="16273"/>
                </a:cubicBezTo>
                <a:cubicBezTo>
                  <a:pt x="33702" y="15779"/>
                  <a:pt x="33336" y="15301"/>
                  <a:pt x="32926" y="14866"/>
                </a:cubicBezTo>
                <a:cubicBezTo>
                  <a:pt x="33574" y="12819"/>
                  <a:pt x="34172" y="10763"/>
                  <a:pt x="34726" y="8682"/>
                </a:cubicBezTo>
                <a:cubicBezTo>
                  <a:pt x="34794" y="8494"/>
                  <a:pt x="34820" y="8281"/>
                  <a:pt x="34794" y="8076"/>
                </a:cubicBezTo>
                <a:cubicBezTo>
                  <a:pt x="34760" y="7871"/>
                  <a:pt x="34598" y="7684"/>
                  <a:pt x="34393" y="7675"/>
                </a:cubicBezTo>
                <a:cubicBezTo>
                  <a:pt x="34389" y="7675"/>
                  <a:pt x="34384" y="7675"/>
                  <a:pt x="34379" y="7675"/>
                </a:cubicBezTo>
                <a:cubicBezTo>
                  <a:pt x="34156" y="7675"/>
                  <a:pt x="33990" y="7875"/>
                  <a:pt x="33856" y="8059"/>
                </a:cubicBezTo>
                <a:cubicBezTo>
                  <a:pt x="32730" y="9663"/>
                  <a:pt x="31740" y="11360"/>
                  <a:pt x="30777" y="13066"/>
                </a:cubicBezTo>
                <a:cubicBezTo>
                  <a:pt x="30260" y="12144"/>
                  <a:pt x="29284" y="11592"/>
                  <a:pt x="28252" y="11592"/>
                </a:cubicBezTo>
                <a:cubicBezTo>
                  <a:pt x="28091" y="11592"/>
                  <a:pt x="27928" y="11605"/>
                  <a:pt x="27765" y="11633"/>
                </a:cubicBezTo>
                <a:cubicBezTo>
                  <a:pt x="27330" y="10021"/>
                  <a:pt x="26742" y="8451"/>
                  <a:pt x="26008" y="6959"/>
                </a:cubicBezTo>
                <a:cubicBezTo>
                  <a:pt x="25889" y="6677"/>
                  <a:pt x="25718" y="6421"/>
                  <a:pt x="25514" y="6199"/>
                </a:cubicBezTo>
                <a:cubicBezTo>
                  <a:pt x="25334" y="6034"/>
                  <a:pt x="25100" y="5913"/>
                  <a:pt x="24859" y="5913"/>
                </a:cubicBezTo>
                <a:cubicBezTo>
                  <a:pt x="24801" y="5913"/>
                  <a:pt x="24744" y="5920"/>
                  <a:pt x="24686" y="5935"/>
                </a:cubicBezTo>
                <a:cubicBezTo>
                  <a:pt x="24166" y="6054"/>
                  <a:pt x="23987" y="6694"/>
                  <a:pt x="23910" y="7214"/>
                </a:cubicBezTo>
                <a:cubicBezTo>
                  <a:pt x="23552" y="9560"/>
                  <a:pt x="23338" y="11761"/>
                  <a:pt x="23449" y="14124"/>
                </a:cubicBezTo>
                <a:cubicBezTo>
                  <a:pt x="22323" y="14329"/>
                  <a:pt x="21240" y="14934"/>
                  <a:pt x="20549" y="15847"/>
                </a:cubicBezTo>
                <a:cubicBezTo>
                  <a:pt x="21359" y="12896"/>
                  <a:pt x="21419" y="9791"/>
                  <a:pt x="20720" y="6814"/>
                </a:cubicBezTo>
                <a:cubicBezTo>
                  <a:pt x="20617" y="6379"/>
                  <a:pt x="20404" y="5858"/>
                  <a:pt x="19960" y="5824"/>
                </a:cubicBezTo>
                <a:cubicBezTo>
                  <a:pt x="19945" y="5823"/>
                  <a:pt x="19929" y="5822"/>
                  <a:pt x="19914" y="5822"/>
                </a:cubicBezTo>
                <a:cubicBezTo>
                  <a:pt x="19610" y="5822"/>
                  <a:pt x="19353" y="6057"/>
                  <a:pt x="19150" y="6285"/>
                </a:cubicBezTo>
                <a:cubicBezTo>
                  <a:pt x="18340" y="7180"/>
                  <a:pt x="17538" y="8025"/>
                  <a:pt x="17043" y="9125"/>
                </a:cubicBezTo>
                <a:cubicBezTo>
                  <a:pt x="16932" y="8093"/>
                  <a:pt x="16625" y="7087"/>
                  <a:pt x="16130" y="6165"/>
                </a:cubicBezTo>
                <a:cubicBezTo>
                  <a:pt x="15815" y="5585"/>
                  <a:pt x="15405" y="5022"/>
                  <a:pt x="14808" y="4741"/>
                </a:cubicBezTo>
                <a:cubicBezTo>
                  <a:pt x="14530" y="4611"/>
                  <a:pt x="14228" y="4553"/>
                  <a:pt x="13923" y="4553"/>
                </a:cubicBezTo>
                <a:cubicBezTo>
                  <a:pt x="13387" y="4553"/>
                  <a:pt x="12839" y="4731"/>
                  <a:pt x="12377" y="5014"/>
                </a:cubicBezTo>
                <a:cubicBezTo>
                  <a:pt x="11652" y="5457"/>
                  <a:pt x="10910" y="5961"/>
                  <a:pt x="10364" y="6617"/>
                </a:cubicBezTo>
                <a:cubicBezTo>
                  <a:pt x="10296" y="6285"/>
                  <a:pt x="10168" y="5969"/>
                  <a:pt x="10006" y="5679"/>
                </a:cubicBezTo>
                <a:cubicBezTo>
                  <a:pt x="9818" y="5389"/>
                  <a:pt x="9537" y="5159"/>
                  <a:pt x="9196" y="5125"/>
                </a:cubicBezTo>
                <a:cubicBezTo>
                  <a:pt x="9166" y="5121"/>
                  <a:pt x="9136" y="5120"/>
                  <a:pt x="9106" y="5120"/>
                </a:cubicBezTo>
                <a:cubicBezTo>
                  <a:pt x="8754" y="5120"/>
                  <a:pt x="8418" y="5345"/>
                  <a:pt x="8206" y="5636"/>
                </a:cubicBezTo>
                <a:cubicBezTo>
                  <a:pt x="7976" y="5961"/>
                  <a:pt x="7797" y="6327"/>
                  <a:pt x="7686" y="6711"/>
                </a:cubicBezTo>
                <a:cubicBezTo>
                  <a:pt x="7643" y="6131"/>
                  <a:pt x="7532" y="5560"/>
                  <a:pt x="7336" y="5014"/>
                </a:cubicBezTo>
                <a:cubicBezTo>
                  <a:pt x="7225" y="4698"/>
                  <a:pt x="7046" y="4348"/>
                  <a:pt x="6722" y="4289"/>
                </a:cubicBezTo>
                <a:cubicBezTo>
                  <a:pt x="6682" y="4280"/>
                  <a:pt x="6643" y="4276"/>
                  <a:pt x="6604" y="4276"/>
                </a:cubicBezTo>
                <a:cubicBezTo>
                  <a:pt x="6414" y="4276"/>
                  <a:pt x="6228" y="4370"/>
                  <a:pt x="6065" y="4476"/>
                </a:cubicBezTo>
                <a:cubicBezTo>
                  <a:pt x="5493" y="4852"/>
                  <a:pt x="5024" y="5312"/>
                  <a:pt x="4777" y="5952"/>
                </a:cubicBezTo>
                <a:cubicBezTo>
                  <a:pt x="4973" y="4365"/>
                  <a:pt x="5067" y="2770"/>
                  <a:pt x="5067" y="1175"/>
                </a:cubicBezTo>
                <a:cubicBezTo>
                  <a:pt x="5067" y="808"/>
                  <a:pt x="5041" y="407"/>
                  <a:pt x="4768" y="169"/>
                </a:cubicBezTo>
                <a:cubicBezTo>
                  <a:pt x="4624" y="57"/>
                  <a:pt x="4446" y="0"/>
                  <a:pt x="42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rot="-576414">
            <a:off x="-336959" y="4116582"/>
            <a:ext cx="1697573" cy="1476657"/>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txBox="1"/>
          <p:nvPr>
            <p:ph type="title"/>
          </p:nvPr>
        </p:nvSpPr>
        <p:spPr>
          <a:xfrm>
            <a:off x="1600050" y="1132025"/>
            <a:ext cx="5943900" cy="22593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4800"/>
              <a:buNone/>
              <a:defRPr sz="8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33" name="Google Shape;233;p8"/>
          <p:cNvGrpSpPr/>
          <p:nvPr/>
        </p:nvGrpSpPr>
        <p:grpSpPr>
          <a:xfrm rot="-2983873">
            <a:off x="7247876" y="2573083"/>
            <a:ext cx="2303332" cy="3357032"/>
            <a:chOff x="4572000" y="5120400"/>
            <a:chExt cx="1490156" cy="2171565"/>
          </a:xfrm>
        </p:grpSpPr>
        <p:sp>
          <p:nvSpPr>
            <p:cNvPr id="234" name="Google Shape;234;p8"/>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8"/>
          <p:cNvSpPr/>
          <p:nvPr/>
        </p:nvSpPr>
        <p:spPr>
          <a:xfrm flipH="1">
            <a:off x="8109527" y="3950972"/>
            <a:ext cx="1178194" cy="1385075"/>
          </a:xfrm>
          <a:custGeom>
            <a:rect b="b" l="l" r="r" t="t"/>
            <a:pathLst>
              <a:path extrusionOk="0" h="15104" w="12848">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flipH="1">
            <a:off x="8161784" y="4015759"/>
            <a:ext cx="987455" cy="1240755"/>
          </a:xfrm>
          <a:custGeom>
            <a:rect b="b" l="l" r="r" t="t"/>
            <a:pathLst>
              <a:path extrusionOk="0" fill="none" h="14237" w="11338">
                <a:moveTo>
                  <a:pt x="1" y="14237"/>
                </a:moveTo>
                <a:cubicBezTo>
                  <a:pt x="1" y="14237"/>
                  <a:pt x="4300" y="5331"/>
                  <a:pt x="1133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9"/>
          <p:cNvSpPr txBox="1"/>
          <p:nvPr>
            <p:ph type="title"/>
          </p:nvPr>
        </p:nvSpPr>
        <p:spPr>
          <a:xfrm>
            <a:off x="2125800" y="1332550"/>
            <a:ext cx="4892400" cy="82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3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5" name="Google Shape;255;p9"/>
          <p:cNvSpPr txBox="1"/>
          <p:nvPr>
            <p:ph idx="1" type="subTitle"/>
          </p:nvPr>
        </p:nvSpPr>
        <p:spPr>
          <a:xfrm>
            <a:off x="2015850" y="2419225"/>
            <a:ext cx="51123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6" name="Google Shape;256;p9"/>
          <p:cNvSpPr txBox="1"/>
          <p:nvPr>
            <p:ph idx="2" type="body"/>
          </p:nvPr>
        </p:nvSpPr>
        <p:spPr>
          <a:xfrm>
            <a:off x="1793100" y="2769000"/>
            <a:ext cx="5557800" cy="1459800"/>
          </a:xfrm>
          <a:prstGeom prst="rect">
            <a:avLst/>
          </a:prstGeom>
        </p:spPr>
        <p:txBody>
          <a:bodyPr anchorCtr="0" anchor="ctr" bIns="91425" lIns="91425" spcFirstLastPara="1" rIns="91425" wrap="square" tIns="91425">
            <a:noAutofit/>
          </a:bodyPr>
          <a:lstStyle>
            <a:lvl1pPr indent="-342900" lvl="0" marL="457200" rtl="0" algn="ctr">
              <a:lnSpc>
                <a:spcPct val="100000"/>
              </a:lnSpc>
              <a:spcBef>
                <a:spcPts val="0"/>
              </a:spcBef>
              <a:spcAft>
                <a:spcPts val="0"/>
              </a:spcAft>
              <a:buClr>
                <a:schemeClr val="accent2"/>
              </a:buClr>
              <a:buSzPts val="1800"/>
              <a:buChar char="●"/>
              <a:defRPr sz="1600"/>
            </a:lvl1pPr>
            <a:lvl2pPr indent="-317500" lvl="1" marL="914400" rtl="0">
              <a:spcBef>
                <a:spcPts val="0"/>
              </a:spcBef>
              <a:spcAft>
                <a:spcPts val="0"/>
              </a:spcAft>
              <a:buClr>
                <a:srgbClr val="47153D"/>
              </a:buClr>
              <a:buSzPts val="1400"/>
              <a:buFont typeface="Kulim Park"/>
              <a:buChar char="○"/>
              <a:defRPr/>
            </a:lvl2pPr>
            <a:lvl3pPr indent="-317500" lvl="2" marL="1371600" rtl="0">
              <a:spcBef>
                <a:spcPts val="0"/>
              </a:spcBef>
              <a:spcAft>
                <a:spcPts val="0"/>
              </a:spcAft>
              <a:buClr>
                <a:srgbClr val="47153D"/>
              </a:buClr>
              <a:buSzPts val="1400"/>
              <a:buFont typeface="Kulim Park"/>
              <a:buChar char="■"/>
              <a:defRPr/>
            </a:lvl3pPr>
            <a:lvl4pPr indent="-317500" lvl="3" marL="1828800" rtl="0">
              <a:spcBef>
                <a:spcPts val="0"/>
              </a:spcBef>
              <a:spcAft>
                <a:spcPts val="0"/>
              </a:spcAft>
              <a:buClr>
                <a:srgbClr val="47153D"/>
              </a:buClr>
              <a:buSzPts val="1400"/>
              <a:buFont typeface="Kulim Park"/>
              <a:buChar char="●"/>
              <a:defRPr/>
            </a:lvl4pPr>
            <a:lvl5pPr indent="-317500" lvl="4" marL="2286000" rtl="0">
              <a:spcBef>
                <a:spcPts val="0"/>
              </a:spcBef>
              <a:spcAft>
                <a:spcPts val="0"/>
              </a:spcAft>
              <a:buClr>
                <a:srgbClr val="47153D"/>
              </a:buClr>
              <a:buSzPts val="1400"/>
              <a:buFont typeface="Kulim Park"/>
              <a:buChar char="○"/>
              <a:defRPr/>
            </a:lvl5pPr>
            <a:lvl6pPr indent="-317500" lvl="5" marL="2743200" rtl="0">
              <a:spcBef>
                <a:spcPts val="0"/>
              </a:spcBef>
              <a:spcAft>
                <a:spcPts val="0"/>
              </a:spcAft>
              <a:buClr>
                <a:srgbClr val="47153D"/>
              </a:buClr>
              <a:buSzPts val="1400"/>
              <a:buFont typeface="Kulim Park"/>
              <a:buChar char="■"/>
              <a:defRPr/>
            </a:lvl6pPr>
            <a:lvl7pPr indent="-317500" lvl="6" marL="3200400" rtl="0">
              <a:spcBef>
                <a:spcPts val="0"/>
              </a:spcBef>
              <a:spcAft>
                <a:spcPts val="0"/>
              </a:spcAft>
              <a:buClr>
                <a:srgbClr val="47153D"/>
              </a:buClr>
              <a:buSzPts val="1400"/>
              <a:buFont typeface="Kulim Park"/>
              <a:buChar char="●"/>
              <a:defRPr/>
            </a:lvl7pPr>
            <a:lvl8pPr indent="-317500" lvl="7" marL="3657600" rtl="0">
              <a:spcBef>
                <a:spcPts val="0"/>
              </a:spcBef>
              <a:spcAft>
                <a:spcPts val="0"/>
              </a:spcAft>
              <a:buClr>
                <a:srgbClr val="47153D"/>
              </a:buClr>
              <a:buSzPts val="1400"/>
              <a:buFont typeface="Kulim Park"/>
              <a:buChar char="○"/>
              <a:defRPr/>
            </a:lvl8pPr>
            <a:lvl9pPr indent="-317500" lvl="8" marL="4114800" rtl="0">
              <a:spcBef>
                <a:spcPts val="0"/>
              </a:spcBef>
              <a:spcAft>
                <a:spcPts val="0"/>
              </a:spcAft>
              <a:buClr>
                <a:srgbClr val="47153D"/>
              </a:buClr>
              <a:buSzPts val="1400"/>
              <a:buFont typeface="Kulim Park"/>
              <a:buChar char="■"/>
              <a:defRPr/>
            </a:lvl9pPr>
          </a:lstStyle>
          <a:p/>
        </p:txBody>
      </p:sp>
      <p:sp>
        <p:nvSpPr>
          <p:cNvPr id="257" name="Google Shape;257;p9"/>
          <p:cNvSpPr/>
          <p:nvPr/>
        </p:nvSpPr>
        <p:spPr>
          <a:xfrm flipH="1" rot="446362">
            <a:off x="7941306" y="323763"/>
            <a:ext cx="982081" cy="5259244"/>
          </a:xfrm>
          <a:custGeom>
            <a:rect b="b" l="l" r="r" t="t"/>
            <a:pathLst>
              <a:path extrusionOk="0" h="63909" w="11934">
                <a:moveTo>
                  <a:pt x="9801" y="1"/>
                </a:moveTo>
                <a:lnTo>
                  <a:pt x="9486" y="7021"/>
                </a:lnTo>
                <a:cubicBezTo>
                  <a:pt x="9400" y="7959"/>
                  <a:pt x="7063" y="32517"/>
                  <a:pt x="6031" y="37200"/>
                </a:cubicBezTo>
                <a:cubicBezTo>
                  <a:pt x="5493" y="39632"/>
                  <a:pt x="4572" y="44366"/>
                  <a:pt x="3787" y="48477"/>
                </a:cubicBezTo>
                <a:cubicBezTo>
                  <a:pt x="3131" y="40954"/>
                  <a:pt x="2244" y="29967"/>
                  <a:pt x="2201" y="25608"/>
                </a:cubicBezTo>
                <a:cubicBezTo>
                  <a:pt x="2141" y="18699"/>
                  <a:pt x="2789" y="3097"/>
                  <a:pt x="2798" y="2935"/>
                </a:cubicBezTo>
                <a:lnTo>
                  <a:pt x="665" y="2850"/>
                </a:lnTo>
                <a:cubicBezTo>
                  <a:pt x="657" y="3003"/>
                  <a:pt x="0" y="18665"/>
                  <a:pt x="68" y="25625"/>
                </a:cubicBezTo>
                <a:cubicBezTo>
                  <a:pt x="128" y="32603"/>
                  <a:pt x="2252" y="55344"/>
                  <a:pt x="2346" y="56308"/>
                </a:cubicBezTo>
                <a:lnTo>
                  <a:pt x="3062" y="63908"/>
                </a:lnTo>
                <a:lnTo>
                  <a:pt x="4461" y="56402"/>
                </a:lnTo>
                <a:cubicBezTo>
                  <a:pt x="4487" y="56265"/>
                  <a:pt x="7054" y="42455"/>
                  <a:pt x="8121" y="37661"/>
                </a:cubicBezTo>
                <a:cubicBezTo>
                  <a:pt x="9196" y="32782"/>
                  <a:pt x="11516" y="8241"/>
                  <a:pt x="11610" y="7200"/>
                </a:cubicBezTo>
                <a:lnTo>
                  <a:pt x="11934" y="103"/>
                </a:lnTo>
                <a:lnTo>
                  <a:pt x="98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8676950" y="-124620"/>
            <a:ext cx="1016840" cy="1324248"/>
          </a:xfrm>
          <a:custGeom>
            <a:rect b="b" l="l" r="r" t="t"/>
            <a:pathLst>
              <a:path extrusionOk="0" h="18097" w="13896">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7018201" y="-263374"/>
            <a:ext cx="2075648" cy="1807245"/>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rot="-540473">
            <a:off x="-570544" y="3294980"/>
            <a:ext cx="2535578" cy="2205649"/>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flipH="1" rot="10459704">
            <a:off x="8339296" y="3998092"/>
            <a:ext cx="1046489" cy="1362906"/>
          </a:xfrm>
          <a:custGeom>
            <a:rect b="b" l="l" r="r" t="t"/>
            <a:pathLst>
              <a:path extrusionOk="0" h="18097" w="13896">
                <a:moveTo>
                  <a:pt x="7693" y="1"/>
                </a:moveTo>
                <a:cubicBezTo>
                  <a:pt x="4885" y="1"/>
                  <a:pt x="1999" y="1083"/>
                  <a:pt x="0" y="2956"/>
                </a:cubicBezTo>
                <a:cubicBezTo>
                  <a:pt x="0" y="6163"/>
                  <a:pt x="1493" y="9225"/>
                  <a:pt x="3523" y="11699"/>
                </a:cubicBezTo>
                <a:cubicBezTo>
                  <a:pt x="5553" y="14181"/>
                  <a:pt x="8130" y="16152"/>
                  <a:pt x="10680" y="18096"/>
                </a:cubicBezTo>
                <a:cubicBezTo>
                  <a:pt x="10961" y="14335"/>
                  <a:pt x="10595" y="10556"/>
                  <a:pt x="9614" y="6913"/>
                </a:cubicBezTo>
                <a:lnTo>
                  <a:pt x="9614" y="6913"/>
                </a:lnTo>
                <a:cubicBezTo>
                  <a:pt x="10723" y="8474"/>
                  <a:pt x="11874" y="9822"/>
                  <a:pt x="13427" y="10948"/>
                </a:cubicBezTo>
                <a:cubicBezTo>
                  <a:pt x="13896" y="8756"/>
                  <a:pt x="13853" y="6606"/>
                  <a:pt x="13666" y="4363"/>
                </a:cubicBezTo>
                <a:cubicBezTo>
                  <a:pt x="13597" y="3493"/>
                  <a:pt x="13452" y="2580"/>
                  <a:pt x="12949" y="1872"/>
                </a:cubicBezTo>
                <a:cubicBezTo>
                  <a:pt x="12412" y="1130"/>
                  <a:pt x="11533" y="712"/>
                  <a:pt x="10663" y="439"/>
                </a:cubicBezTo>
                <a:cubicBezTo>
                  <a:pt x="9714" y="142"/>
                  <a:pt x="8708" y="1"/>
                  <a:pt x="76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flipH="1" rot="10800000">
            <a:off x="7478693" y="4177715"/>
            <a:ext cx="1352795" cy="1177932"/>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rot="10800000">
            <a:off x="-547721" y="3814022"/>
            <a:ext cx="1778247" cy="1548208"/>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9"/>
          <p:cNvGrpSpPr/>
          <p:nvPr/>
        </p:nvGrpSpPr>
        <p:grpSpPr>
          <a:xfrm flipH="1" rot="3433257">
            <a:off x="-332304" y="1422603"/>
            <a:ext cx="1697410" cy="2473891"/>
            <a:chOff x="4572000" y="5120400"/>
            <a:chExt cx="1490156" cy="2171565"/>
          </a:xfrm>
        </p:grpSpPr>
        <p:sp>
          <p:nvSpPr>
            <p:cNvPr id="265" name="Google Shape;265;p9"/>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2" name="Shape 282"/>
        <p:cNvGrpSpPr/>
        <p:nvPr/>
      </p:nvGrpSpPr>
      <p:grpSpPr>
        <a:xfrm>
          <a:off x="0" y="0"/>
          <a:ext cx="0" cy="0"/>
          <a:chOff x="0" y="0"/>
          <a:chExt cx="0" cy="0"/>
        </a:xfrm>
      </p:grpSpPr>
      <p:sp>
        <p:nvSpPr>
          <p:cNvPr id="283" name="Google Shape;283;p10"/>
          <p:cNvSpPr txBox="1"/>
          <p:nvPr>
            <p:ph idx="1" type="body"/>
          </p:nvPr>
        </p:nvSpPr>
        <p:spPr>
          <a:xfrm>
            <a:off x="686225" y="1363050"/>
            <a:ext cx="4373400" cy="24174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sz="4300">
                <a:solidFill>
                  <a:schemeClr val="lt1"/>
                </a:solidFill>
                <a:latin typeface="Gorditas"/>
                <a:ea typeface="Gorditas"/>
                <a:cs typeface="Gorditas"/>
                <a:sym typeface="Gorditas"/>
              </a:defRPr>
            </a:lvl1pPr>
          </a:lstStyle>
          <a:p/>
        </p:txBody>
      </p:sp>
      <p:sp>
        <p:nvSpPr>
          <p:cNvPr id="284" name="Google Shape;284;p10"/>
          <p:cNvSpPr/>
          <p:nvPr/>
        </p:nvSpPr>
        <p:spPr>
          <a:xfrm rot="-164956">
            <a:off x="7631514" y="-74280"/>
            <a:ext cx="1726680" cy="965522"/>
          </a:xfrm>
          <a:custGeom>
            <a:rect b="b" l="l" r="r" t="t"/>
            <a:pathLst>
              <a:path extrusionOk="0" h="8386" w="14997">
                <a:moveTo>
                  <a:pt x="1" y="0"/>
                </a:moveTo>
                <a:cubicBezTo>
                  <a:pt x="1" y="0"/>
                  <a:pt x="3942" y="2227"/>
                  <a:pt x="7004" y="4402"/>
                </a:cubicBezTo>
                <a:cubicBezTo>
                  <a:pt x="9060" y="5843"/>
                  <a:pt x="11184" y="7174"/>
                  <a:pt x="13384" y="8385"/>
                </a:cubicBezTo>
                <a:cubicBezTo>
                  <a:pt x="13384" y="8385"/>
                  <a:pt x="14997" y="990"/>
                  <a:pt x="12958" y="614"/>
                </a:cubicBezTo>
                <a:cubicBezTo>
                  <a:pt x="10928" y="231"/>
                  <a:pt x="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a:off x="7325054" y="3923358"/>
            <a:ext cx="1818935" cy="1261512"/>
          </a:xfrm>
          <a:custGeom>
            <a:rect b="b" l="l" r="r" t="t"/>
            <a:pathLst>
              <a:path extrusionOk="0" h="12472" w="17983">
                <a:moveTo>
                  <a:pt x="1894" y="3788"/>
                </a:moveTo>
                <a:cubicBezTo>
                  <a:pt x="1894" y="3788"/>
                  <a:pt x="1" y="9546"/>
                  <a:pt x="615" y="12472"/>
                </a:cubicBezTo>
                <a:lnTo>
                  <a:pt x="11619" y="12472"/>
                </a:lnTo>
                <a:cubicBezTo>
                  <a:pt x="11619" y="12472"/>
                  <a:pt x="6782" y="6202"/>
                  <a:pt x="1894" y="3788"/>
                </a:cubicBezTo>
                <a:close/>
                <a:moveTo>
                  <a:pt x="13137" y="1"/>
                </a:moveTo>
                <a:cubicBezTo>
                  <a:pt x="13137" y="1"/>
                  <a:pt x="11388" y="9640"/>
                  <a:pt x="12096" y="12472"/>
                </a:cubicBezTo>
                <a:lnTo>
                  <a:pt x="17982" y="12472"/>
                </a:lnTo>
                <a:lnTo>
                  <a:pt x="17982" y="3643"/>
                </a:lnTo>
                <a:cubicBezTo>
                  <a:pt x="17982" y="3643"/>
                  <a:pt x="15653" y="1084"/>
                  <a:pt x="13137" y="1"/>
                </a:cubicBezTo>
                <a:close/>
              </a:path>
            </a:pathLst>
          </a:custGeom>
          <a:solidFill>
            <a:srgbClr val="1423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rot="10800000">
            <a:off x="-223384" y="4038711"/>
            <a:ext cx="1488333" cy="1295840"/>
          </a:xfrm>
          <a:custGeom>
            <a:rect b="b" l="l" r="r" t="t"/>
            <a:pathLst>
              <a:path extrusionOk="0" h="20061" w="23041">
                <a:moveTo>
                  <a:pt x="12615" y="1"/>
                </a:moveTo>
                <a:cubicBezTo>
                  <a:pt x="11335" y="1"/>
                  <a:pt x="10061" y="78"/>
                  <a:pt x="8812" y="330"/>
                </a:cubicBezTo>
                <a:cubicBezTo>
                  <a:pt x="6782" y="731"/>
                  <a:pt x="4931" y="1764"/>
                  <a:pt x="3618" y="3359"/>
                </a:cubicBezTo>
                <a:cubicBezTo>
                  <a:pt x="1178" y="6336"/>
                  <a:pt x="1" y="10149"/>
                  <a:pt x="351" y="13979"/>
                </a:cubicBezTo>
                <a:cubicBezTo>
                  <a:pt x="5400" y="12597"/>
                  <a:pt x="7465" y="12401"/>
                  <a:pt x="11346" y="8886"/>
                </a:cubicBezTo>
                <a:lnTo>
                  <a:pt x="11346" y="8886"/>
                </a:lnTo>
                <a:cubicBezTo>
                  <a:pt x="8667" y="12861"/>
                  <a:pt x="10118" y="15395"/>
                  <a:pt x="11184" y="20061"/>
                </a:cubicBezTo>
                <a:cubicBezTo>
                  <a:pt x="15167" y="17698"/>
                  <a:pt x="18230" y="14047"/>
                  <a:pt x="19867" y="9722"/>
                </a:cubicBezTo>
                <a:cubicBezTo>
                  <a:pt x="20200" y="11155"/>
                  <a:pt x="21155" y="12366"/>
                  <a:pt x="22478" y="13023"/>
                </a:cubicBezTo>
                <a:cubicBezTo>
                  <a:pt x="22904" y="10891"/>
                  <a:pt x="23041" y="8588"/>
                  <a:pt x="22785" y="6430"/>
                </a:cubicBezTo>
                <a:cubicBezTo>
                  <a:pt x="22529" y="4263"/>
                  <a:pt x="21480" y="2079"/>
                  <a:pt x="19577" y="1013"/>
                </a:cubicBezTo>
                <a:cubicBezTo>
                  <a:pt x="18204" y="245"/>
                  <a:pt x="16566" y="134"/>
                  <a:pt x="14997" y="66"/>
                </a:cubicBezTo>
                <a:cubicBezTo>
                  <a:pt x="14204" y="30"/>
                  <a:pt x="13408" y="1"/>
                  <a:pt x="126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p:nvPr/>
        </p:nvSpPr>
        <p:spPr>
          <a:xfrm rot="6935733">
            <a:off x="8126289" y="4355486"/>
            <a:ext cx="790774" cy="1179135"/>
          </a:xfrm>
          <a:custGeom>
            <a:rect b="b" l="l" r="r" t="t"/>
            <a:pathLst>
              <a:path extrusionOk="0" h="16447" w="11030">
                <a:moveTo>
                  <a:pt x="5550" y="1"/>
                </a:moveTo>
                <a:cubicBezTo>
                  <a:pt x="5537" y="1"/>
                  <a:pt x="5524" y="1"/>
                  <a:pt x="5511" y="1"/>
                </a:cubicBezTo>
                <a:cubicBezTo>
                  <a:pt x="4547" y="9"/>
                  <a:pt x="3250" y="385"/>
                  <a:pt x="2363" y="768"/>
                </a:cubicBezTo>
                <a:cubicBezTo>
                  <a:pt x="461" y="4138"/>
                  <a:pt x="0" y="8138"/>
                  <a:pt x="1083" y="11849"/>
                </a:cubicBezTo>
                <a:cubicBezTo>
                  <a:pt x="2320" y="10860"/>
                  <a:pt x="3506" y="9614"/>
                  <a:pt x="4504" y="8386"/>
                </a:cubicBezTo>
                <a:cubicBezTo>
                  <a:pt x="4615" y="9904"/>
                  <a:pt x="5656" y="11039"/>
                  <a:pt x="6722" y="12113"/>
                </a:cubicBezTo>
                <a:lnTo>
                  <a:pt x="11030" y="16447"/>
                </a:lnTo>
                <a:cubicBezTo>
                  <a:pt x="10850" y="12190"/>
                  <a:pt x="10594" y="7925"/>
                  <a:pt x="9554" y="3797"/>
                </a:cubicBezTo>
                <a:cubicBezTo>
                  <a:pt x="9289" y="2764"/>
                  <a:pt x="8940" y="1690"/>
                  <a:pt x="8163" y="956"/>
                </a:cubicBezTo>
                <a:cubicBezTo>
                  <a:pt x="7473" y="308"/>
                  <a:pt x="6501" y="1"/>
                  <a:pt x="55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flipH="1" rot="9347915">
            <a:off x="8426584" y="3267639"/>
            <a:ext cx="827273" cy="1963933"/>
          </a:xfrm>
          <a:custGeom>
            <a:rect b="b" l="l" r="r" t="t"/>
            <a:pathLst>
              <a:path extrusionOk="0" h="20191" w="8505">
                <a:moveTo>
                  <a:pt x="4543" y="1"/>
                </a:moveTo>
                <a:cubicBezTo>
                  <a:pt x="4174" y="1"/>
                  <a:pt x="3802" y="56"/>
                  <a:pt x="3438" y="170"/>
                </a:cubicBezTo>
                <a:cubicBezTo>
                  <a:pt x="2124" y="597"/>
                  <a:pt x="1868" y="1740"/>
                  <a:pt x="1433" y="3054"/>
                </a:cubicBezTo>
                <a:cubicBezTo>
                  <a:pt x="188" y="6764"/>
                  <a:pt x="0" y="10756"/>
                  <a:pt x="887" y="14569"/>
                </a:cubicBezTo>
                <a:cubicBezTo>
                  <a:pt x="1706" y="14040"/>
                  <a:pt x="2448" y="13401"/>
                  <a:pt x="3088" y="12667"/>
                </a:cubicBezTo>
                <a:cubicBezTo>
                  <a:pt x="3668" y="15559"/>
                  <a:pt x="5050" y="18084"/>
                  <a:pt x="7123" y="20191"/>
                </a:cubicBezTo>
                <a:cubicBezTo>
                  <a:pt x="7677" y="15644"/>
                  <a:pt x="8317" y="10765"/>
                  <a:pt x="8453" y="6193"/>
                </a:cubicBezTo>
                <a:cubicBezTo>
                  <a:pt x="8505" y="4427"/>
                  <a:pt x="8428" y="2474"/>
                  <a:pt x="7242" y="1168"/>
                </a:cubicBezTo>
                <a:cubicBezTo>
                  <a:pt x="6531" y="413"/>
                  <a:pt x="5550" y="1"/>
                  <a:pt x="4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10"/>
          <p:cNvGrpSpPr/>
          <p:nvPr/>
        </p:nvGrpSpPr>
        <p:grpSpPr>
          <a:xfrm rot="-4337557">
            <a:off x="7573247" y="803473"/>
            <a:ext cx="1892606" cy="2758112"/>
            <a:chOff x="4572000" y="5120400"/>
            <a:chExt cx="1490156" cy="2171565"/>
          </a:xfrm>
        </p:grpSpPr>
        <p:sp>
          <p:nvSpPr>
            <p:cNvPr id="290" name="Google Shape;290;p10"/>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0"/>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0"/>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0"/>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0"/>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0"/>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0"/>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0"/>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0"/>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theme" Target="../theme/theme2.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1pPr>
            <a:lvl2pPr lvl="1"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2pPr>
            <a:lvl3pPr lvl="2"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3pPr>
            <a:lvl4pPr lvl="3"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4pPr>
            <a:lvl5pPr lvl="4"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5pPr>
            <a:lvl6pPr lvl="5"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6pPr>
            <a:lvl7pPr lvl="6"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7pPr>
            <a:lvl8pPr lvl="7"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8pPr>
            <a:lvl9pPr lvl="8" rtl="0">
              <a:spcBef>
                <a:spcPts val="0"/>
              </a:spcBef>
              <a:spcAft>
                <a:spcPts val="0"/>
              </a:spcAft>
              <a:buClr>
                <a:schemeClr val="dk1"/>
              </a:buClr>
              <a:buSzPts val="2800"/>
              <a:buFont typeface="Gorditas"/>
              <a:buNone/>
              <a:defRPr sz="2800">
                <a:solidFill>
                  <a:schemeClr val="dk1"/>
                </a:solidFill>
                <a:latin typeface="Gorditas"/>
                <a:ea typeface="Gorditas"/>
                <a:cs typeface="Gorditas"/>
                <a:sym typeface="Gordita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Cabin"/>
              <a:buChar char="●"/>
              <a:defRPr sz="1800">
                <a:solidFill>
                  <a:schemeClr val="dk1"/>
                </a:solidFill>
                <a:latin typeface="Cabin"/>
                <a:ea typeface="Cabin"/>
                <a:cs typeface="Cabin"/>
                <a:sym typeface="Cabin"/>
              </a:defRPr>
            </a:lvl1pPr>
            <a:lvl2pPr indent="-317500" lvl="1" marL="9144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indent="-317500" lvl="2" marL="13716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indent="-317500" lvl="3" marL="18288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indent="-317500" lvl="4" marL="22860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indent="-317500" lvl="5" marL="27432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indent="-317500" lvl="6" marL="32004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indent="-317500" lvl="7" marL="36576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indent="-317500" lvl="8" marL="4114800" rtl="0">
              <a:lnSpc>
                <a:spcPct val="115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60"/>
          <p:cNvSpPr txBox="1"/>
          <p:nvPr>
            <p:ph type="ctrTitle"/>
          </p:nvPr>
        </p:nvSpPr>
        <p:spPr>
          <a:xfrm>
            <a:off x="711725" y="1307650"/>
            <a:ext cx="7720500" cy="180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Amazon Deforestation</a:t>
            </a:r>
            <a:endParaRPr/>
          </a:p>
        </p:txBody>
      </p:sp>
      <p:sp>
        <p:nvSpPr>
          <p:cNvPr id="1754" name="Google Shape;1754;p60"/>
          <p:cNvSpPr txBox="1"/>
          <p:nvPr>
            <p:ph idx="1" type="subTitle"/>
          </p:nvPr>
        </p:nvSpPr>
        <p:spPr>
          <a:xfrm>
            <a:off x="1283250" y="3319775"/>
            <a:ext cx="6526500" cy="45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Luke Abbatessa, Jenny Cai, Jocelyn Ju, Varun McIntyre</a:t>
            </a:r>
            <a:endParaRPr/>
          </a:p>
        </p:txBody>
      </p:sp>
      <p:sp>
        <p:nvSpPr>
          <p:cNvPr id="1755" name="Google Shape;1755;p60"/>
          <p:cNvSpPr/>
          <p:nvPr/>
        </p:nvSpPr>
        <p:spPr>
          <a:xfrm flipH="1" rot="576429">
            <a:off x="7457996" y="3801256"/>
            <a:ext cx="2097792" cy="1824752"/>
          </a:xfrm>
          <a:custGeom>
            <a:rect b="b" l="l" r="r" t="t"/>
            <a:pathLst>
              <a:path extrusionOk="0" h="16978" w="19518">
                <a:moveTo>
                  <a:pt x="5837" y="1"/>
                </a:moveTo>
                <a:cubicBezTo>
                  <a:pt x="5582" y="1"/>
                  <a:pt x="5334" y="166"/>
                  <a:pt x="5127" y="337"/>
                </a:cubicBezTo>
                <a:cubicBezTo>
                  <a:pt x="3771" y="1437"/>
                  <a:pt x="2679" y="2819"/>
                  <a:pt x="1920" y="4389"/>
                </a:cubicBezTo>
                <a:cubicBezTo>
                  <a:pt x="811" y="6709"/>
                  <a:pt x="0" y="9251"/>
                  <a:pt x="248" y="11801"/>
                </a:cubicBezTo>
                <a:cubicBezTo>
                  <a:pt x="376" y="13081"/>
                  <a:pt x="896" y="14505"/>
                  <a:pt x="2099" y="14932"/>
                </a:cubicBezTo>
                <a:cubicBezTo>
                  <a:pt x="2379" y="15031"/>
                  <a:pt x="2671" y="15065"/>
                  <a:pt x="2966" y="15065"/>
                </a:cubicBezTo>
                <a:cubicBezTo>
                  <a:pt x="3462" y="15065"/>
                  <a:pt x="3970" y="14968"/>
                  <a:pt x="4462" y="14915"/>
                </a:cubicBezTo>
                <a:cubicBezTo>
                  <a:pt x="4834" y="14872"/>
                  <a:pt x="5205" y="14852"/>
                  <a:pt x="5575" y="14852"/>
                </a:cubicBezTo>
                <a:cubicBezTo>
                  <a:pt x="9236" y="14852"/>
                  <a:pt x="12778" y="16777"/>
                  <a:pt x="16489" y="16970"/>
                </a:cubicBezTo>
                <a:cubicBezTo>
                  <a:pt x="16588" y="16975"/>
                  <a:pt x="16688" y="16978"/>
                  <a:pt x="16789" y="16978"/>
                </a:cubicBezTo>
                <a:cubicBezTo>
                  <a:pt x="17757" y="16978"/>
                  <a:pt x="18813" y="16737"/>
                  <a:pt x="19261" y="15896"/>
                </a:cubicBezTo>
                <a:cubicBezTo>
                  <a:pt x="19517" y="15409"/>
                  <a:pt x="19500" y="14829"/>
                  <a:pt x="19475" y="14283"/>
                </a:cubicBezTo>
                <a:cubicBezTo>
                  <a:pt x="19440" y="13806"/>
                  <a:pt x="19389" y="13302"/>
                  <a:pt x="19074" y="12953"/>
                </a:cubicBezTo>
                <a:cubicBezTo>
                  <a:pt x="18891" y="12761"/>
                  <a:pt x="18573" y="12628"/>
                  <a:pt x="18299" y="12628"/>
                </a:cubicBezTo>
                <a:cubicBezTo>
                  <a:pt x="18099" y="12628"/>
                  <a:pt x="17922" y="12698"/>
                  <a:pt x="17836" y="12866"/>
                </a:cubicBezTo>
                <a:lnTo>
                  <a:pt x="17836" y="12866"/>
                </a:lnTo>
                <a:cubicBezTo>
                  <a:pt x="18059" y="12354"/>
                  <a:pt x="17877" y="11760"/>
                  <a:pt x="17393" y="11469"/>
                </a:cubicBezTo>
                <a:cubicBezTo>
                  <a:pt x="17203" y="11365"/>
                  <a:pt x="16982" y="11310"/>
                  <a:pt x="16768" y="11310"/>
                </a:cubicBezTo>
                <a:cubicBezTo>
                  <a:pt x="16435" y="11310"/>
                  <a:pt x="16118" y="11442"/>
                  <a:pt x="15952" y="11733"/>
                </a:cubicBezTo>
                <a:cubicBezTo>
                  <a:pt x="16088" y="11281"/>
                  <a:pt x="16139" y="10812"/>
                  <a:pt x="16097" y="10343"/>
                </a:cubicBezTo>
                <a:cubicBezTo>
                  <a:pt x="16080" y="10129"/>
                  <a:pt x="16028" y="9882"/>
                  <a:pt x="15824" y="9788"/>
                </a:cubicBezTo>
                <a:cubicBezTo>
                  <a:pt x="15767" y="9760"/>
                  <a:pt x="15708" y="9748"/>
                  <a:pt x="15648" y="9748"/>
                </a:cubicBezTo>
                <a:cubicBezTo>
                  <a:pt x="15491" y="9748"/>
                  <a:pt x="15328" y="9830"/>
                  <a:pt x="15193" y="9916"/>
                </a:cubicBezTo>
                <a:cubicBezTo>
                  <a:pt x="14647" y="10264"/>
                  <a:pt x="14101" y="10575"/>
                  <a:pt x="13671" y="11040"/>
                </a:cubicBezTo>
                <a:lnTo>
                  <a:pt x="13671" y="11040"/>
                </a:lnTo>
                <a:cubicBezTo>
                  <a:pt x="13818" y="10812"/>
                  <a:pt x="13776" y="10475"/>
                  <a:pt x="13589" y="10266"/>
                </a:cubicBezTo>
                <a:cubicBezTo>
                  <a:pt x="13403" y="10059"/>
                  <a:pt x="13122" y="9965"/>
                  <a:pt x="12840" y="9965"/>
                </a:cubicBezTo>
                <a:cubicBezTo>
                  <a:pt x="12785" y="9965"/>
                  <a:pt x="12730" y="9969"/>
                  <a:pt x="12676" y="9976"/>
                </a:cubicBezTo>
                <a:cubicBezTo>
                  <a:pt x="12343" y="10018"/>
                  <a:pt x="11857" y="9959"/>
                  <a:pt x="11559" y="10104"/>
                </a:cubicBezTo>
                <a:cubicBezTo>
                  <a:pt x="12463" y="9660"/>
                  <a:pt x="13137" y="8858"/>
                  <a:pt x="13427" y="7894"/>
                </a:cubicBezTo>
                <a:cubicBezTo>
                  <a:pt x="13512" y="7587"/>
                  <a:pt x="13563" y="7246"/>
                  <a:pt x="13444" y="6948"/>
                </a:cubicBezTo>
                <a:cubicBezTo>
                  <a:pt x="13345" y="6693"/>
                  <a:pt x="13041" y="6544"/>
                  <a:pt x="12760" y="6544"/>
                </a:cubicBezTo>
                <a:cubicBezTo>
                  <a:pt x="12702" y="6544"/>
                  <a:pt x="12645" y="6551"/>
                  <a:pt x="12591" y="6564"/>
                </a:cubicBezTo>
                <a:cubicBezTo>
                  <a:pt x="12975" y="5992"/>
                  <a:pt x="13461" y="5497"/>
                  <a:pt x="13768" y="4883"/>
                </a:cubicBezTo>
                <a:cubicBezTo>
                  <a:pt x="14075" y="4278"/>
                  <a:pt x="14152" y="3467"/>
                  <a:pt x="13717" y="2947"/>
                </a:cubicBezTo>
                <a:cubicBezTo>
                  <a:pt x="13420" y="2599"/>
                  <a:pt x="12964" y="2457"/>
                  <a:pt x="12501" y="2457"/>
                </a:cubicBezTo>
                <a:cubicBezTo>
                  <a:pt x="12270" y="2457"/>
                  <a:pt x="12038" y="2492"/>
                  <a:pt x="11823" y="2555"/>
                </a:cubicBezTo>
                <a:cubicBezTo>
                  <a:pt x="11175" y="2742"/>
                  <a:pt x="10637" y="3049"/>
                  <a:pt x="9998" y="3297"/>
                </a:cubicBezTo>
                <a:cubicBezTo>
                  <a:pt x="10134" y="2973"/>
                  <a:pt x="10271" y="2631"/>
                  <a:pt x="10271" y="2282"/>
                </a:cubicBezTo>
                <a:cubicBezTo>
                  <a:pt x="10271" y="1932"/>
                  <a:pt x="10117" y="1548"/>
                  <a:pt x="9793" y="1395"/>
                </a:cubicBezTo>
                <a:cubicBezTo>
                  <a:pt x="9682" y="1343"/>
                  <a:pt x="9566" y="1322"/>
                  <a:pt x="9447" y="1322"/>
                </a:cubicBezTo>
                <a:cubicBezTo>
                  <a:pt x="9210" y="1322"/>
                  <a:pt x="8966" y="1406"/>
                  <a:pt x="8744" y="1497"/>
                </a:cubicBezTo>
                <a:cubicBezTo>
                  <a:pt x="7712" y="1906"/>
                  <a:pt x="6722" y="2324"/>
                  <a:pt x="5835" y="2990"/>
                </a:cubicBezTo>
                <a:cubicBezTo>
                  <a:pt x="6321" y="2410"/>
                  <a:pt x="6560" y="1659"/>
                  <a:pt x="6517" y="900"/>
                </a:cubicBezTo>
                <a:cubicBezTo>
                  <a:pt x="6492" y="541"/>
                  <a:pt x="6347" y="124"/>
                  <a:pt x="5989" y="21"/>
                </a:cubicBezTo>
                <a:cubicBezTo>
                  <a:pt x="5938" y="7"/>
                  <a:pt x="5887" y="1"/>
                  <a:pt x="5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6" name="Google Shape;1756;p60"/>
          <p:cNvGrpSpPr/>
          <p:nvPr/>
        </p:nvGrpSpPr>
        <p:grpSpPr>
          <a:xfrm flipH="1" rot="2983975">
            <a:off x="-146375" y="3077469"/>
            <a:ext cx="1892575" cy="2758140"/>
            <a:chOff x="4572000" y="5120400"/>
            <a:chExt cx="1490156" cy="2171565"/>
          </a:xfrm>
        </p:grpSpPr>
        <p:sp>
          <p:nvSpPr>
            <p:cNvPr id="1757" name="Google Shape;1757;p60"/>
            <p:cNvSpPr/>
            <p:nvPr/>
          </p:nvSpPr>
          <p:spPr>
            <a:xfrm>
              <a:off x="5107578" y="5120400"/>
              <a:ext cx="954577" cy="2150046"/>
            </a:xfrm>
            <a:custGeom>
              <a:rect b="b" l="l" r="r" t="t"/>
              <a:pathLst>
                <a:path extrusionOk="0" h="16985" w="7541">
                  <a:moveTo>
                    <a:pt x="5443" y="0"/>
                  </a:moveTo>
                  <a:cubicBezTo>
                    <a:pt x="5443" y="0"/>
                    <a:pt x="3267" y="4121"/>
                    <a:pt x="3319" y="4999"/>
                  </a:cubicBezTo>
                  <a:cubicBezTo>
                    <a:pt x="3370" y="5878"/>
                    <a:pt x="3566" y="7405"/>
                    <a:pt x="3302" y="7959"/>
                  </a:cubicBezTo>
                  <a:cubicBezTo>
                    <a:pt x="3029" y="8514"/>
                    <a:pt x="2261" y="8931"/>
                    <a:pt x="2338" y="10040"/>
                  </a:cubicBezTo>
                  <a:cubicBezTo>
                    <a:pt x="2414" y="11141"/>
                    <a:pt x="2031" y="12429"/>
                    <a:pt x="1578" y="12924"/>
                  </a:cubicBezTo>
                  <a:cubicBezTo>
                    <a:pt x="1126" y="13427"/>
                    <a:pt x="0" y="15116"/>
                    <a:pt x="504" y="16097"/>
                  </a:cubicBezTo>
                  <a:cubicBezTo>
                    <a:pt x="765" y="16614"/>
                    <a:pt x="1285" y="16985"/>
                    <a:pt x="1951" y="16985"/>
                  </a:cubicBezTo>
                  <a:cubicBezTo>
                    <a:pt x="2547" y="16985"/>
                    <a:pt x="3260" y="16688"/>
                    <a:pt x="4010" y="15935"/>
                  </a:cubicBezTo>
                  <a:cubicBezTo>
                    <a:pt x="4521" y="15414"/>
                    <a:pt x="5562" y="14442"/>
                    <a:pt x="5673" y="12779"/>
                  </a:cubicBezTo>
                  <a:cubicBezTo>
                    <a:pt x="5792" y="11124"/>
                    <a:pt x="6244" y="11260"/>
                    <a:pt x="6406" y="10305"/>
                  </a:cubicBezTo>
                  <a:cubicBezTo>
                    <a:pt x="6569" y="9349"/>
                    <a:pt x="6193" y="8966"/>
                    <a:pt x="6569" y="8206"/>
                  </a:cubicBezTo>
                  <a:cubicBezTo>
                    <a:pt x="6952" y="7456"/>
                    <a:pt x="7541" y="6381"/>
                    <a:pt x="6824" y="4334"/>
                  </a:cubicBezTo>
                  <a:cubicBezTo>
                    <a:pt x="6116" y="2295"/>
                    <a:pt x="5443" y="0"/>
                    <a:pt x="54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0"/>
            <p:cNvSpPr/>
            <p:nvPr/>
          </p:nvSpPr>
          <p:spPr>
            <a:xfrm>
              <a:off x="5364545" y="5180146"/>
              <a:ext cx="538999" cy="2090178"/>
            </a:xfrm>
            <a:custGeom>
              <a:rect b="b" l="l" r="r" t="t"/>
              <a:pathLst>
                <a:path extrusionOk="0" fill="none" h="16984" w="4258">
                  <a:moveTo>
                    <a:pt x="1" y="16984"/>
                  </a:moveTo>
                  <a:cubicBezTo>
                    <a:pt x="1" y="16984"/>
                    <a:pt x="4257" y="9384"/>
                    <a:pt x="3413"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0"/>
            <p:cNvSpPr/>
            <p:nvPr/>
          </p:nvSpPr>
          <p:spPr>
            <a:xfrm>
              <a:off x="5636332" y="5485334"/>
              <a:ext cx="312285" cy="298108"/>
            </a:xfrm>
            <a:custGeom>
              <a:rect b="b" l="l" r="r" t="t"/>
              <a:pathLst>
                <a:path extrusionOk="0" fill="none" h="2355" w="2798">
                  <a:moveTo>
                    <a:pt x="2798" y="1451"/>
                  </a:moveTo>
                  <a:cubicBezTo>
                    <a:pt x="2798" y="1451"/>
                    <a:pt x="1774" y="2091"/>
                    <a:pt x="1391" y="2355"/>
                  </a:cubicBezTo>
                  <a:cubicBezTo>
                    <a:pt x="1007" y="1528"/>
                    <a:pt x="538" y="734"/>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0"/>
            <p:cNvSpPr/>
            <p:nvPr/>
          </p:nvSpPr>
          <p:spPr>
            <a:xfrm rot="-742207">
              <a:off x="5721255" y="6041511"/>
              <a:ext cx="250636" cy="151271"/>
            </a:xfrm>
            <a:custGeom>
              <a:rect b="b" l="l" r="r" t="t"/>
              <a:pathLst>
                <a:path extrusionOk="0" fill="none" h="1195" w="1980">
                  <a:moveTo>
                    <a:pt x="1980" y="0"/>
                  </a:moveTo>
                  <a:cubicBezTo>
                    <a:pt x="1980" y="0"/>
                    <a:pt x="785" y="1058"/>
                    <a:pt x="1" y="1194"/>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0"/>
            <p:cNvSpPr/>
            <p:nvPr/>
          </p:nvSpPr>
          <p:spPr>
            <a:xfrm rot="-78">
              <a:off x="5560133" y="5755036"/>
              <a:ext cx="201139" cy="298108"/>
            </a:xfrm>
            <a:custGeom>
              <a:rect b="b" l="l" r="r" t="t"/>
              <a:pathLst>
                <a:path extrusionOk="0" fill="none" h="2355" w="1827">
                  <a:moveTo>
                    <a:pt x="1826" y="2354"/>
                  </a:moveTo>
                  <a:cubicBezTo>
                    <a:pt x="1826" y="2354"/>
                    <a:pt x="555" y="1007"/>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0"/>
            <p:cNvSpPr/>
            <p:nvPr/>
          </p:nvSpPr>
          <p:spPr>
            <a:xfrm>
              <a:off x="5492793" y="6201868"/>
              <a:ext cx="172915" cy="317602"/>
            </a:xfrm>
            <a:custGeom>
              <a:rect b="b" l="l" r="r" t="t"/>
              <a:pathLst>
                <a:path extrusionOk="0" fill="none" h="2509" w="1366">
                  <a:moveTo>
                    <a:pt x="1365" y="2508"/>
                  </a:moveTo>
                  <a:cubicBezTo>
                    <a:pt x="1365" y="2508"/>
                    <a:pt x="265" y="1289"/>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0"/>
            <p:cNvSpPr/>
            <p:nvPr/>
          </p:nvSpPr>
          <p:spPr>
            <a:xfrm>
              <a:off x="5649062" y="6424725"/>
              <a:ext cx="227536" cy="154569"/>
            </a:xfrm>
            <a:custGeom>
              <a:rect b="b" l="l" r="r" t="t"/>
              <a:pathLst>
                <a:path extrusionOk="0" fill="none" h="1221" w="2210">
                  <a:moveTo>
                    <a:pt x="0" y="1221"/>
                  </a:moveTo>
                  <a:cubicBezTo>
                    <a:pt x="0" y="1221"/>
                    <a:pt x="1288" y="658"/>
                    <a:pt x="2209"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0"/>
            <p:cNvSpPr/>
            <p:nvPr/>
          </p:nvSpPr>
          <p:spPr>
            <a:xfrm>
              <a:off x="5402529" y="6612691"/>
              <a:ext cx="123028" cy="298108"/>
            </a:xfrm>
            <a:custGeom>
              <a:rect b="b" l="l" r="r" t="t"/>
              <a:pathLst>
                <a:path extrusionOk="0" fill="none" h="2355" w="1170">
                  <a:moveTo>
                    <a:pt x="1170" y="2354"/>
                  </a:moveTo>
                  <a:cubicBezTo>
                    <a:pt x="1170" y="2354"/>
                    <a:pt x="214" y="1049"/>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0"/>
            <p:cNvSpPr/>
            <p:nvPr/>
          </p:nvSpPr>
          <p:spPr>
            <a:xfrm rot="81">
              <a:off x="5488723" y="6788655"/>
              <a:ext cx="278650" cy="213929"/>
            </a:xfrm>
            <a:custGeom>
              <a:rect b="b" l="l" r="r" t="t"/>
              <a:pathLst>
                <a:path extrusionOk="0" fill="none" h="1690" w="2620">
                  <a:moveTo>
                    <a:pt x="1" y="1689"/>
                  </a:moveTo>
                  <a:cubicBezTo>
                    <a:pt x="1" y="1689"/>
                    <a:pt x="1715" y="922"/>
                    <a:pt x="2619"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0"/>
            <p:cNvSpPr/>
            <p:nvPr/>
          </p:nvSpPr>
          <p:spPr>
            <a:xfrm>
              <a:off x="4572000" y="5288884"/>
              <a:ext cx="660900" cy="2003081"/>
            </a:xfrm>
            <a:custGeom>
              <a:rect b="b" l="l" r="r" t="t"/>
              <a:pathLst>
                <a:path extrusionOk="0" h="15824" w="5221">
                  <a:moveTo>
                    <a:pt x="3191" y="0"/>
                  </a:moveTo>
                  <a:cubicBezTo>
                    <a:pt x="3191" y="0"/>
                    <a:pt x="2423" y="2508"/>
                    <a:pt x="2116" y="3131"/>
                  </a:cubicBezTo>
                  <a:cubicBezTo>
                    <a:pt x="1800" y="3753"/>
                    <a:pt x="785" y="5204"/>
                    <a:pt x="1050" y="6150"/>
                  </a:cubicBezTo>
                  <a:cubicBezTo>
                    <a:pt x="1306" y="7097"/>
                    <a:pt x="1570" y="9102"/>
                    <a:pt x="1178" y="9801"/>
                  </a:cubicBezTo>
                  <a:cubicBezTo>
                    <a:pt x="777" y="10501"/>
                    <a:pt x="0" y="12625"/>
                    <a:pt x="256" y="13333"/>
                  </a:cubicBezTo>
                  <a:cubicBezTo>
                    <a:pt x="504" y="14032"/>
                    <a:pt x="2739" y="15823"/>
                    <a:pt x="2739" y="15823"/>
                  </a:cubicBezTo>
                  <a:cubicBezTo>
                    <a:pt x="3268" y="15499"/>
                    <a:pt x="4351" y="13887"/>
                    <a:pt x="4393" y="12821"/>
                  </a:cubicBezTo>
                  <a:cubicBezTo>
                    <a:pt x="4428" y="11763"/>
                    <a:pt x="4155" y="10509"/>
                    <a:pt x="4274" y="9869"/>
                  </a:cubicBezTo>
                  <a:cubicBezTo>
                    <a:pt x="4402" y="9238"/>
                    <a:pt x="5221" y="7737"/>
                    <a:pt x="4811" y="6483"/>
                  </a:cubicBezTo>
                  <a:cubicBezTo>
                    <a:pt x="4393" y="5229"/>
                    <a:pt x="4146" y="3958"/>
                    <a:pt x="4146" y="3250"/>
                  </a:cubicBezTo>
                  <a:cubicBezTo>
                    <a:pt x="4155" y="2534"/>
                    <a:pt x="3779" y="1331"/>
                    <a:pt x="31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0"/>
            <p:cNvSpPr/>
            <p:nvPr/>
          </p:nvSpPr>
          <p:spPr>
            <a:xfrm>
              <a:off x="4878715" y="5372136"/>
              <a:ext cx="151269" cy="1886417"/>
            </a:xfrm>
            <a:custGeom>
              <a:rect b="b" l="l" r="r" t="t"/>
              <a:pathLst>
                <a:path extrusionOk="0" fill="none" h="15560" w="1195">
                  <a:moveTo>
                    <a:pt x="0" y="15559"/>
                  </a:moveTo>
                  <a:cubicBezTo>
                    <a:pt x="0" y="15559"/>
                    <a:pt x="1194" y="8001"/>
                    <a:pt x="921" y="5366"/>
                  </a:cubicBezTo>
                  <a:cubicBezTo>
                    <a:pt x="759" y="3583"/>
                    <a:pt x="708" y="1792"/>
                    <a:pt x="768"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0"/>
            <p:cNvSpPr/>
            <p:nvPr/>
          </p:nvSpPr>
          <p:spPr>
            <a:xfrm rot="106">
              <a:off x="4945620" y="6642399"/>
              <a:ext cx="117212" cy="158867"/>
            </a:xfrm>
            <a:custGeom>
              <a:rect b="b" l="l" r="r" t="t"/>
              <a:pathLst>
                <a:path extrusionOk="0" fill="none" h="1255" w="1451">
                  <a:moveTo>
                    <a:pt x="1450" y="0"/>
                  </a:moveTo>
                  <a:lnTo>
                    <a:pt x="0" y="1254"/>
                  </a:ln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0"/>
            <p:cNvSpPr/>
            <p:nvPr/>
          </p:nvSpPr>
          <p:spPr>
            <a:xfrm>
              <a:off x="4779302" y="6432314"/>
              <a:ext cx="173967" cy="271145"/>
            </a:xfrm>
            <a:custGeom>
              <a:rect b="b" l="l" r="r" t="t"/>
              <a:pathLst>
                <a:path extrusionOk="0" fill="none" h="2142" w="1656">
                  <a:moveTo>
                    <a:pt x="1656" y="2142"/>
                  </a:moveTo>
                  <a:cubicBezTo>
                    <a:pt x="1656" y="2142"/>
                    <a:pt x="214" y="564"/>
                    <a:pt x="1"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0"/>
            <p:cNvSpPr/>
            <p:nvPr/>
          </p:nvSpPr>
          <p:spPr>
            <a:xfrm rot="249">
              <a:off x="4988840" y="6146241"/>
              <a:ext cx="164433" cy="198738"/>
            </a:xfrm>
            <a:custGeom>
              <a:rect b="b" l="l" r="r" t="t"/>
              <a:pathLst>
                <a:path extrusionOk="0" fill="none" h="1570" w="1587">
                  <a:moveTo>
                    <a:pt x="0" y="1570"/>
                  </a:moveTo>
                  <a:cubicBezTo>
                    <a:pt x="0" y="1570"/>
                    <a:pt x="1228" y="606"/>
                    <a:pt x="158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60"/>
            <p:cNvSpPr/>
            <p:nvPr/>
          </p:nvSpPr>
          <p:spPr>
            <a:xfrm rot="-84">
              <a:off x="4801036" y="5840664"/>
              <a:ext cx="195398" cy="372540"/>
            </a:xfrm>
            <a:custGeom>
              <a:rect b="b" l="l" r="r" t="t"/>
              <a:pathLst>
                <a:path extrusionOk="0" fill="none" h="2943" w="1920">
                  <a:moveTo>
                    <a:pt x="1920" y="2943"/>
                  </a:moveTo>
                  <a:cubicBezTo>
                    <a:pt x="1920" y="2943"/>
                    <a:pt x="197" y="1186"/>
                    <a:pt x="1"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0"/>
            <p:cNvSpPr/>
            <p:nvPr/>
          </p:nvSpPr>
          <p:spPr>
            <a:xfrm rot="-188">
              <a:off x="4992007" y="5797368"/>
              <a:ext cx="82008" cy="144822"/>
            </a:xfrm>
            <a:custGeom>
              <a:rect b="b" l="l" r="r" t="t"/>
              <a:pathLst>
                <a:path extrusionOk="0" fill="none" h="1144" w="897">
                  <a:moveTo>
                    <a:pt x="1" y="1144"/>
                  </a:moveTo>
                  <a:cubicBezTo>
                    <a:pt x="1" y="1144"/>
                    <a:pt x="709" y="453"/>
                    <a:pt x="896"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0"/>
            <p:cNvSpPr/>
            <p:nvPr/>
          </p:nvSpPr>
          <p:spPr>
            <a:xfrm>
              <a:off x="4900349" y="5574926"/>
              <a:ext cx="75698" cy="123294"/>
            </a:xfrm>
            <a:custGeom>
              <a:rect b="b" l="l" r="r" t="t"/>
              <a:pathLst>
                <a:path extrusionOk="0" fill="none" h="974" w="598">
                  <a:moveTo>
                    <a:pt x="597" y="973"/>
                  </a:moveTo>
                  <a:cubicBezTo>
                    <a:pt x="597" y="973"/>
                    <a:pt x="94" y="351"/>
                    <a:pt x="0" y="1"/>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4" name="Google Shape;1774;p60"/>
          <p:cNvSpPr/>
          <p:nvPr/>
        </p:nvSpPr>
        <p:spPr>
          <a:xfrm>
            <a:off x="51176" y="4089822"/>
            <a:ext cx="1030731" cy="1211718"/>
          </a:xfrm>
          <a:custGeom>
            <a:rect b="b" l="l" r="r" t="t"/>
            <a:pathLst>
              <a:path extrusionOk="0" h="15104" w="12848">
                <a:moveTo>
                  <a:pt x="12847" y="0"/>
                </a:moveTo>
                <a:lnTo>
                  <a:pt x="12847" y="0"/>
                </a:lnTo>
                <a:cubicBezTo>
                  <a:pt x="12847" y="0"/>
                  <a:pt x="9631" y="845"/>
                  <a:pt x="7584" y="2064"/>
                </a:cubicBezTo>
                <a:cubicBezTo>
                  <a:pt x="5537" y="3284"/>
                  <a:pt x="2560" y="7182"/>
                  <a:pt x="1681" y="9349"/>
                </a:cubicBezTo>
                <a:cubicBezTo>
                  <a:pt x="1681" y="9349"/>
                  <a:pt x="1" y="14151"/>
                  <a:pt x="2466" y="15039"/>
                </a:cubicBezTo>
                <a:cubicBezTo>
                  <a:pt x="2590" y="15083"/>
                  <a:pt x="2722" y="15104"/>
                  <a:pt x="2862" y="15104"/>
                </a:cubicBezTo>
                <a:cubicBezTo>
                  <a:pt x="5517" y="15104"/>
                  <a:pt x="10949" y="7557"/>
                  <a:pt x="11508" y="6577"/>
                </a:cubicBezTo>
                <a:cubicBezTo>
                  <a:pt x="12097" y="5545"/>
                  <a:pt x="12847" y="0"/>
                  <a:pt x="128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0"/>
          <p:cNvSpPr/>
          <p:nvPr/>
        </p:nvSpPr>
        <p:spPr>
          <a:xfrm>
            <a:off x="172324" y="4146501"/>
            <a:ext cx="863871" cy="1085464"/>
          </a:xfrm>
          <a:custGeom>
            <a:rect b="b" l="l" r="r" t="t"/>
            <a:pathLst>
              <a:path extrusionOk="0" fill="none" h="14237" w="11338">
                <a:moveTo>
                  <a:pt x="1" y="14237"/>
                </a:moveTo>
                <a:cubicBezTo>
                  <a:pt x="1" y="14237"/>
                  <a:pt x="4300" y="5331"/>
                  <a:pt x="11337" y="0"/>
                </a:cubicBezTo>
              </a:path>
            </a:pathLst>
          </a:custGeom>
          <a:noFill/>
          <a:ln cap="flat" cmpd="sng" w="19050">
            <a:solidFill>
              <a:schemeClr val="dk1"/>
            </a:solidFill>
            <a:prstDash val="solid"/>
            <a:miter lim="853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753"/>
                                        </p:tgtEl>
                                        <p:attrNameLst>
                                          <p:attrName>style.visibility</p:attrName>
                                        </p:attrNameLst>
                                      </p:cBhvr>
                                      <p:to>
                                        <p:strVal val="visible"/>
                                      </p:to>
                                    </p:set>
                                    <p:anim calcmode="lin" valueType="num">
                                      <p:cBhvr additive="base">
                                        <p:cTn dur="1000"/>
                                        <p:tgtEl>
                                          <p:spTgt spid="1753"/>
                                        </p:tgtEl>
                                        <p:attrNameLst>
                                          <p:attrName>ppt_w</p:attrName>
                                        </p:attrNameLst>
                                      </p:cBhvr>
                                      <p:tavLst>
                                        <p:tav fmla="" tm="0">
                                          <p:val>
                                            <p:strVal val="0"/>
                                          </p:val>
                                        </p:tav>
                                        <p:tav fmla="" tm="100000">
                                          <p:val>
                                            <p:strVal val="#ppt_w"/>
                                          </p:val>
                                        </p:tav>
                                      </p:tavLst>
                                    </p:anim>
                                    <p:anim calcmode="lin" valueType="num">
                                      <p:cBhvr additive="base">
                                        <p:cTn dur="1000"/>
                                        <p:tgtEl>
                                          <p:spTgt spid="175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61"/>
          <p:cNvSpPr txBox="1"/>
          <p:nvPr>
            <p:ph idx="8" type="title"/>
          </p:nvPr>
        </p:nvSpPr>
        <p:spPr>
          <a:xfrm>
            <a:off x="711725" y="345800"/>
            <a:ext cx="77205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781" name="Google Shape;1781;p61"/>
          <p:cNvSpPr txBox="1"/>
          <p:nvPr>
            <p:ph type="title"/>
          </p:nvPr>
        </p:nvSpPr>
        <p:spPr>
          <a:xfrm>
            <a:off x="2111230" y="1405575"/>
            <a:ext cx="21087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Domain Problem</a:t>
            </a:r>
            <a:endParaRPr/>
          </a:p>
        </p:txBody>
      </p:sp>
      <p:sp>
        <p:nvSpPr>
          <p:cNvPr id="1782" name="Google Shape;1782;p61"/>
          <p:cNvSpPr txBox="1"/>
          <p:nvPr>
            <p:ph idx="2" type="title"/>
          </p:nvPr>
        </p:nvSpPr>
        <p:spPr>
          <a:xfrm>
            <a:off x="5803205" y="1405575"/>
            <a:ext cx="21087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Process</a:t>
            </a:r>
            <a:endParaRPr/>
          </a:p>
        </p:txBody>
      </p:sp>
      <p:sp>
        <p:nvSpPr>
          <p:cNvPr id="1783" name="Google Shape;1783;p61"/>
          <p:cNvSpPr txBox="1"/>
          <p:nvPr>
            <p:ph idx="4" type="title"/>
          </p:nvPr>
        </p:nvSpPr>
        <p:spPr>
          <a:xfrm>
            <a:off x="2111217" y="2952475"/>
            <a:ext cx="21087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Supported</a:t>
            </a:r>
            <a:endParaRPr/>
          </a:p>
        </p:txBody>
      </p:sp>
      <p:sp>
        <p:nvSpPr>
          <p:cNvPr id="1784" name="Google Shape;1784;p61"/>
          <p:cNvSpPr txBox="1"/>
          <p:nvPr>
            <p:ph idx="6" type="title"/>
          </p:nvPr>
        </p:nvSpPr>
        <p:spPr>
          <a:xfrm>
            <a:off x="5803192" y="3129775"/>
            <a:ext cx="21087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785" name="Google Shape;1785;p61">
            <a:hlinkClick/>
          </p:cNvPr>
          <p:cNvSpPr txBox="1"/>
          <p:nvPr/>
        </p:nvSpPr>
        <p:spPr>
          <a:xfrm>
            <a:off x="959980" y="1481775"/>
            <a:ext cx="1151400" cy="6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400">
                <a:solidFill>
                  <a:schemeClr val="accent4"/>
                </a:solidFill>
                <a:latin typeface="Gorditas"/>
                <a:ea typeface="Gorditas"/>
                <a:cs typeface="Gorditas"/>
                <a:sym typeface="Gorditas"/>
              </a:rPr>
              <a:t>01</a:t>
            </a:r>
            <a:endParaRPr sz="5400">
              <a:solidFill>
                <a:schemeClr val="accent4"/>
              </a:solidFill>
              <a:latin typeface="Gorditas"/>
              <a:ea typeface="Gorditas"/>
              <a:cs typeface="Gorditas"/>
              <a:sym typeface="Gorditas"/>
            </a:endParaRPr>
          </a:p>
        </p:txBody>
      </p:sp>
      <p:sp>
        <p:nvSpPr>
          <p:cNvPr id="1786" name="Google Shape;1786;p61">
            <a:hlinkClick/>
          </p:cNvPr>
          <p:cNvSpPr txBox="1"/>
          <p:nvPr/>
        </p:nvSpPr>
        <p:spPr>
          <a:xfrm>
            <a:off x="959980" y="3028675"/>
            <a:ext cx="1151400" cy="6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400">
                <a:solidFill>
                  <a:schemeClr val="accent4"/>
                </a:solidFill>
                <a:latin typeface="Gorditas"/>
                <a:ea typeface="Gorditas"/>
                <a:cs typeface="Gorditas"/>
                <a:sym typeface="Gorditas"/>
              </a:rPr>
              <a:t>02</a:t>
            </a:r>
            <a:endParaRPr sz="5400">
              <a:solidFill>
                <a:schemeClr val="accent4"/>
              </a:solidFill>
              <a:latin typeface="Gorditas"/>
              <a:ea typeface="Gorditas"/>
              <a:cs typeface="Gorditas"/>
              <a:sym typeface="Gorditas"/>
            </a:endParaRPr>
          </a:p>
        </p:txBody>
      </p:sp>
      <p:sp>
        <p:nvSpPr>
          <p:cNvPr id="1787" name="Google Shape;1787;p61">
            <a:hlinkClick/>
          </p:cNvPr>
          <p:cNvSpPr txBox="1"/>
          <p:nvPr/>
        </p:nvSpPr>
        <p:spPr>
          <a:xfrm>
            <a:off x="4651805" y="1481775"/>
            <a:ext cx="1151400" cy="6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400">
                <a:solidFill>
                  <a:schemeClr val="accent4"/>
                </a:solidFill>
                <a:latin typeface="Gorditas"/>
                <a:ea typeface="Gorditas"/>
                <a:cs typeface="Gorditas"/>
                <a:sym typeface="Gorditas"/>
              </a:rPr>
              <a:t>03</a:t>
            </a:r>
            <a:endParaRPr sz="5400">
              <a:solidFill>
                <a:schemeClr val="accent4"/>
              </a:solidFill>
              <a:latin typeface="Gorditas"/>
              <a:ea typeface="Gorditas"/>
              <a:cs typeface="Gorditas"/>
              <a:sym typeface="Gorditas"/>
            </a:endParaRPr>
          </a:p>
        </p:txBody>
      </p:sp>
      <p:sp>
        <p:nvSpPr>
          <p:cNvPr id="1788" name="Google Shape;1788;p61">
            <a:hlinkClick/>
          </p:cNvPr>
          <p:cNvSpPr txBox="1"/>
          <p:nvPr/>
        </p:nvSpPr>
        <p:spPr>
          <a:xfrm>
            <a:off x="4651805" y="3028675"/>
            <a:ext cx="1151400" cy="63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400">
                <a:solidFill>
                  <a:schemeClr val="accent4"/>
                </a:solidFill>
                <a:latin typeface="Gorditas"/>
                <a:ea typeface="Gorditas"/>
                <a:cs typeface="Gorditas"/>
                <a:sym typeface="Gorditas"/>
              </a:rPr>
              <a:t>04</a:t>
            </a:r>
            <a:endParaRPr sz="5400">
              <a:solidFill>
                <a:schemeClr val="accent4"/>
              </a:solidFill>
              <a:latin typeface="Gorditas"/>
              <a:ea typeface="Gorditas"/>
              <a:cs typeface="Gorditas"/>
              <a:sym typeface="Gorditas"/>
            </a:endParaRPr>
          </a:p>
        </p:txBody>
      </p:sp>
      <p:grpSp>
        <p:nvGrpSpPr>
          <p:cNvPr id="1789" name="Google Shape;1789;p61"/>
          <p:cNvGrpSpPr/>
          <p:nvPr/>
        </p:nvGrpSpPr>
        <p:grpSpPr>
          <a:xfrm flipH="1" rot="-2388593">
            <a:off x="3894748" y="4716464"/>
            <a:ext cx="494404" cy="365727"/>
            <a:chOff x="830525" y="3091250"/>
            <a:chExt cx="484300" cy="358275"/>
          </a:xfrm>
        </p:grpSpPr>
        <p:sp>
          <p:nvSpPr>
            <p:cNvPr id="1790" name="Google Shape;1790;p61"/>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1"/>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1"/>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1"/>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4" name="Google Shape;1794;p61">
            <a:hlinkClick action="ppaction://hlinkshowjump?jump=previousslide"/>
          </p:cNvPr>
          <p:cNvSpPr/>
          <p:nvPr/>
        </p:nvSpPr>
        <p:spPr>
          <a:xfrm rot="-8608949">
            <a:off x="4009881"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5" name="Google Shape;1795;p61"/>
          <p:cNvGrpSpPr/>
          <p:nvPr/>
        </p:nvGrpSpPr>
        <p:grpSpPr>
          <a:xfrm flipH="1" rot="-2388593">
            <a:off x="3894748" y="4716464"/>
            <a:ext cx="494404" cy="365727"/>
            <a:chOff x="830525" y="3091250"/>
            <a:chExt cx="484300" cy="358275"/>
          </a:xfrm>
        </p:grpSpPr>
        <p:sp>
          <p:nvSpPr>
            <p:cNvPr id="1796" name="Google Shape;1796;p61"/>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1"/>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1"/>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1"/>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61"/>
          <p:cNvGrpSpPr/>
          <p:nvPr/>
        </p:nvGrpSpPr>
        <p:grpSpPr>
          <a:xfrm rot="2388593">
            <a:off x="4772423" y="4716464"/>
            <a:ext cx="494404" cy="365727"/>
            <a:chOff x="830525" y="3091250"/>
            <a:chExt cx="484300" cy="358275"/>
          </a:xfrm>
        </p:grpSpPr>
        <p:sp>
          <p:nvSpPr>
            <p:cNvPr id="1801" name="Google Shape;1801;p61"/>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1"/>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1"/>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1"/>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61">
            <a:hlinkClick action="ppaction://hlinkshowjump?jump=previousslide"/>
          </p:cNvPr>
          <p:cNvSpPr/>
          <p:nvPr/>
        </p:nvSpPr>
        <p:spPr>
          <a:xfrm rot="-8608949">
            <a:off x="4009881"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1">
            <a:hlinkClick action="ppaction://hlinkshowjump?jump=nextslide"/>
          </p:cNvPr>
          <p:cNvSpPr/>
          <p:nvPr/>
        </p:nvSpPr>
        <p:spPr>
          <a:xfrm flipH="1" rot="8608949">
            <a:off x="4787518"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85"/>
                                        </p:tgtEl>
                                        <p:attrNameLst>
                                          <p:attrName>style.visibility</p:attrName>
                                        </p:attrNameLst>
                                      </p:cBhvr>
                                      <p:to>
                                        <p:strVal val="visible"/>
                                      </p:to>
                                    </p:set>
                                    <p:animEffect filter="fade" transition="in">
                                      <p:cBhvr>
                                        <p:cTn dur="1000"/>
                                        <p:tgtEl>
                                          <p:spTgt spid="17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86"/>
                                        </p:tgtEl>
                                        <p:attrNameLst>
                                          <p:attrName>style.visibility</p:attrName>
                                        </p:attrNameLst>
                                      </p:cBhvr>
                                      <p:to>
                                        <p:strVal val="visible"/>
                                      </p:to>
                                    </p:set>
                                    <p:animEffect filter="fade" transition="in">
                                      <p:cBhvr>
                                        <p:cTn dur="1000"/>
                                        <p:tgtEl>
                                          <p:spTgt spid="178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87"/>
                                        </p:tgtEl>
                                        <p:attrNameLst>
                                          <p:attrName>style.visibility</p:attrName>
                                        </p:attrNameLst>
                                      </p:cBhvr>
                                      <p:to>
                                        <p:strVal val="visible"/>
                                      </p:to>
                                    </p:set>
                                    <p:animEffect filter="fade" transition="in">
                                      <p:cBhvr>
                                        <p:cTn dur="1000"/>
                                        <p:tgtEl>
                                          <p:spTgt spid="178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88"/>
                                        </p:tgtEl>
                                        <p:attrNameLst>
                                          <p:attrName>style.visibility</p:attrName>
                                        </p:attrNameLst>
                                      </p:cBhvr>
                                      <p:to>
                                        <p:strVal val="visible"/>
                                      </p:to>
                                    </p:set>
                                    <p:animEffect filter="fade" transition="in">
                                      <p:cBhvr>
                                        <p:cTn dur="1000"/>
                                        <p:tgtEl>
                                          <p:spTgt spid="17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0" name="Shape 1810"/>
        <p:cNvGrpSpPr/>
        <p:nvPr/>
      </p:nvGrpSpPr>
      <p:grpSpPr>
        <a:xfrm>
          <a:off x="0" y="0"/>
          <a:ext cx="0" cy="0"/>
          <a:chOff x="0" y="0"/>
          <a:chExt cx="0" cy="0"/>
        </a:xfrm>
      </p:grpSpPr>
      <p:sp>
        <p:nvSpPr>
          <p:cNvPr id="1811" name="Google Shape;1811;p62"/>
          <p:cNvSpPr txBox="1"/>
          <p:nvPr>
            <p:ph type="title"/>
          </p:nvPr>
        </p:nvSpPr>
        <p:spPr>
          <a:xfrm>
            <a:off x="2378525" y="340800"/>
            <a:ext cx="3928500" cy="66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Domain Problem</a:t>
            </a:r>
            <a:endParaRPr/>
          </a:p>
        </p:txBody>
      </p:sp>
      <p:sp>
        <p:nvSpPr>
          <p:cNvPr id="1812" name="Google Shape;1812;p62"/>
          <p:cNvSpPr txBox="1"/>
          <p:nvPr>
            <p:ph idx="1" type="body"/>
          </p:nvPr>
        </p:nvSpPr>
        <p:spPr>
          <a:xfrm>
            <a:off x="2269350" y="1220275"/>
            <a:ext cx="4605300" cy="133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Our visualization at a high level illustrates the extent to which the Amazon Rainforest has been experiencing deforestation over many years. The visualization consists of three different charts, that support two main domain tasks, to convey deforestation in different ways. The first domain task is to see if deforestation rates are increasing over time. An increasing rate signals that the situation is becoming more severe, and is important for the user to understand the urgency of said situation. This is visualized by a line chart that shows the increase in deforestation area over a range of years. The chart highlights over the year that is selected by a slider.</a:t>
            </a:r>
            <a:endParaRPr/>
          </a:p>
          <a:p>
            <a:pPr indent="0" lvl="0" marL="0" rtl="0" algn="r">
              <a:spcBef>
                <a:spcPts val="1600"/>
              </a:spcBef>
              <a:spcAft>
                <a:spcPts val="0"/>
              </a:spcAft>
              <a:buNone/>
            </a:pPr>
            <a:r>
              <a:t/>
            </a:r>
            <a:endParaRPr/>
          </a:p>
          <a:p>
            <a:pPr indent="0" lvl="0" marL="0" rtl="0" algn="r">
              <a:spcBef>
                <a:spcPts val="1600"/>
              </a:spcBef>
              <a:spcAft>
                <a:spcPts val="1600"/>
              </a:spcAft>
              <a:buClr>
                <a:schemeClr val="dk1"/>
              </a:buClr>
              <a:buSzPts val="1100"/>
              <a:buFont typeface="Arial"/>
              <a:buNone/>
            </a:pPr>
            <a:r>
              <a:t/>
            </a:r>
            <a:endParaRPr/>
          </a:p>
        </p:txBody>
      </p:sp>
      <p:grpSp>
        <p:nvGrpSpPr>
          <p:cNvPr id="1813" name="Google Shape;1813;p62"/>
          <p:cNvGrpSpPr/>
          <p:nvPr/>
        </p:nvGrpSpPr>
        <p:grpSpPr>
          <a:xfrm flipH="1" rot="-2388593">
            <a:off x="4047148" y="4868864"/>
            <a:ext cx="494404" cy="365727"/>
            <a:chOff x="830525" y="3091250"/>
            <a:chExt cx="484300" cy="358275"/>
          </a:xfrm>
        </p:grpSpPr>
        <p:sp>
          <p:nvSpPr>
            <p:cNvPr id="1814" name="Google Shape;1814;p62"/>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2"/>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2"/>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2"/>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8" name="Google Shape;1818;p62">
            <a:hlinkClick action="ppaction://hlinkshowjump?jump=previousslide"/>
          </p:cNvPr>
          <p:cNvSpPr/>
          <p:nvPr/>
        </p:nvSpPr>
        <p:spPr>
          <a:xfrm rot="-8608949">
            <a:off x="4162281" y="48426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9" name="Google Shape;1819;p62"/>
          <p:cNvGrpSpPr/>
          <p:nvPr/>
        </p:nvGrpSpPr>
        <p:grpSpPr>
          <a:xfrm flipH="1" rot="-2388593">
            <a:off x="4047148" y="4868864"/>
            <a:ext cx="494404" cy="365727"/>
            <a:chOff x="830525" y="3091250"/>
            <a:chExt cx="484300" cy="358275"/>
          </a:xfrm>
        </p:grpSpPr>
        <p:sp>
          <p:nvSpPr>
            <p:cNvPr id="1820" name="Google Shape;1820;p62"/>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2"/>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2"/>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2"/>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4" name="Google Shape;1824;p62"/>
          <p:cNvGrpSpPr/>
          <p:nvPr/>
        </p:nvGrpSpPr>
        <p:grpSpPr>
          <a:xfrm rot="2388593">
            <a:off x="4924823" y="4868864"/>
            <a:ext cx="494404" cy="365727"/>
            <a:chOff x="830525" y="3091250"/>
            <a:chExt cx="484300" cy="358275"/>
          </a:xfrm>
        </p:grpSpPr>
        <p:sp>
          <p:nvSpPr>
            <p:cNvPr id="1825" name="Google Shape;1825;p62"/>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2"/>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2"/>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2"/>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9" name="Google Shape;1829;p62">
            <a:hlinkClick action="ppaction://hlinkshowjump?jump=previousslide"/>
          </p:cNvPr>
          <p:cNvSpPr/>
          <p:nvPr/>
        </p:nvSpPr>
        <p:spPr>
          <a:xfrm rot="-8608949">
            <a:off x="4162281" y="48426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2">
            <a:hlinkClick action="ppaction://hlinkshowjump?jump=nextslide"/>
          </p:cNvPr>
          <p:cNvSpPr/>
          <p:nvPr/>
        </p:nvSpPr>
        <p:spPr>
          <a:xfrm flipH="1" rot="8608949">
            <a:off x="4939918" y="48426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4" name="Shape 1834"/>
        <p:cNvGrpSpPr/>
        <p:nvPr/>
      </p:nvGrpSpPr>
      <p:grpSpPr>
        <a:xfrm>
          <a:off x="0" y="0"/>
          <a:ext cx="0" cy="0"/>
          <a:chOff x="0" y="0"/>
          <a:chExt cx="0" cy="0"/>
        </a:xfrm>
      </p:grpSpPr>
      <p:sp>
        <p:nvSpPr>
          <p:cNvPr id="1835" name="Google Shape;1835;p63"/>
          <p:cNvSpPr txBox="1"/>
          <p:nvPr>
            <p:ph type="title"/>
          </p:nvPr>
        </p:nvSpPr>
        <p:spPr>
          <a:xfrm>
            <a:off x="816275" y="1750550"/>
            <a:ext cx="2108700" cy="41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36" name="Google Shape;1836;p63"/>
          <p:cNvSpPr txBox="1"/>
          <p:nvPr>
            <p:ph idx="1" type="subTitle"/>
          </p:nvPr>
        </p:nvSpPr>
        <p:spPr>
          <a:xfrm>
            <a:off x="680225" y="2169493"/>
            <a:ext cx="2380800" cy="7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7" name="Google Shape;1837;p63"/>
          <p:cNvSpPr txBox="1"/>
          <p:nvPr>
            <p:ph idx="2" type="title"/>
          </p:nvPr>
        </p:nvSpPr>
        <p:spPr>
          <a:xfrm>
            <a:off x="3517650" y="1750550"/>
            <a:ext cx="2108700" cy="41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38" name="Google Shape;1838;p63"/>
          <p:cNvSpPr txBox="1"/>
          <p:nvPr>
            <p:ph idx="3" type="subTitle"/>
          </p:nvPr>
        </p:nvSpPr>
        <p:spPr>
          <a:xfrm>
            <a:off x="3381600" y="2169493"/>
            <a:ext cx="2380800" cy="7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9" name="Google Shape;1839;p63"/>
          <p:cNvSpPr txBox="1"/>
          <p:nvPr>
            <p:ph idx="4" type="title"/>
          </p:nvPr>
        </p:nvSpPr>
        <p:spPr>
          <a:xfrm>
            <a:off x="816275" y="3604700"/>
            <a:ext cx="2108700" cy="41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40" name="Google Shape;1840;p63"/>
          <p:cNvSpPr txBox="1"/>
          <p:nvPr>
            <p:ph idx="5" type="subTitle"/>
          </p:nvPr>
        </p:nvSpPr>
        <p:spPr>
          <a:xfrm>
            <a:off x="680225" y="4023737"/>
            <a:ext cx="2380800" cy="7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1" name="Google Shape;1841;p63"/>
          <p:cNvSpPr txBox="1"/>
          <p:nvPr>
            <p:ph idx="6" type="title"/>
          </p:nvPr>
        </p:nvSpPr>
        <p:spPr>
          <a:xfrm>
            <a:off x="3517650" y="3604700"/>
            <a:ext cx="2108700" cy="41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42" name="Google Shape;1842;p63"/>
          <p:cNvSpPr txBox="1"/>
          <p:nvPr>
            <p:ph idx="7" type="subTitle"/>
          </p:nvPr>
        </p:nvSpPr>
        <p:spPr>
          <a:xfrm>
            <a:off x="3381600" y="4023737"/>
            <a:ext cx="2380800" cy="7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3" name="Google Shape;1843;p63"/>
          <p:cNvSpPr txBox="1"/>
          <p:nvPr>
            <p:ph idx="8" type="title"/>
          </p:nvPr>
        </p:nvSpPr>
        <p:spPr>
          <a:xfrm>
            <a:off x="495850" y="426150"/>
            <a:ext cx="77205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Supported</a:t>
            </a:r>
            <a:endParaRPr/>
          </a:p>
        </p:txBody>
      </p:sp>
      <p:sp>
        <p:nvSpPr>
          <p:cNvPr id="1844" name="Google Shape;1844;p63"/>
          <p:cNvSpPr txBox="1"/>
          <p:nvPr>
            <p:ph idx="9" type="title"/>
          </p:nvPr>
        </p:nvSpPr>
        <p:spPr>
          <a:xfrm>
            <a:off x="6219025" y="1750550"/>
            <a:ext cx="2108700" cy="41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45" name="Google Shape;1845;p63"/>
          <p:cNvSpPr txBox="1"/>
          <p:nvPr>
            <p:ph idx="13" type="subTitle"/>
          </p:nvPr>
        </p:nvSpPr>
        <p:spPr>
          <a:xfrm>
            <a:off x="6082975" y="2169493"/>
            <a:ext cx="2380800" cy="7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6" name="Google Shape;1846;p63"/>
          <p:cNvSpPr txBox="1"/>
          <p:nvPr>
            <p:ph idx="14" type="title"/>
          </p:nvPr>
        </p:nvSpPr>
        <p:spPr>
          <a:xfrm>
            <a:off x="6219025" y="3604700"/>
            <a:ext cx="2108700" cy="41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847" name="Google Shape;1847;p63"/>
          <p:cNvSpPr txBox="1"/>
          <p:nvPr>
            <p:ph idx="15" type="subTitle"/>
          </p:nvPr>
        </p:nvSpPr>
        <p:spPr>
          <a:xfrm>
            <a:off x="6082975" y="4023737"/>
            <a:ext cx="2380800" cy="7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848" name="Google Shape;1848;p63"/>
          <p:cNvGrpSpPr/>
          <p:nvPr/>
        </p:nvGrpSpPr>
        <p:grpSpPr>
          <a:xfrm>
            <a:off x="6944248" y="2986564"/>
            <a:ext cx="600208" cy="600208"/>
            <a:chOff x="1190625" y="238125"/>
            <a:chExt cx="5219200" cy="5219200"/>
          </a:xfrm>
        </p:grpSpPr>
        <p:sp>
          <p:nvSpPr>
            <p:cNvPr id="1849" name="Google Shape;1849;p63"/>
            <p:cNvSpPr/>
            <p:nvPr/>
          </p:nvSpPr>
          <p:spPr>
            <a:xfrm>
              <a:off x="1190625" y="238125"/>
              <a:ext cx="5219200" cy="5219200"/>
            </a:xfrm>
            <a:custGeom>
              <a:rect b="b" l="l" r="r" t="t"/>
              <a:pathLst>
                <a:path extrusionOk="0" h="208768" w="208768">
                  <a:moveTo>
                    <a:pt x="104384" y="0"/>
                  </a:moveTo>
                  <a:cubicBezTo>
                    <a:pt x="46744" y="0"/>
                    <a:pt x="0" y="46744"/>
                    <a:pt x="0" y="104384"/>
                  </a:cubicBezTo>
                  <a:cubicBezTo>
                    <a:pt x="0" y="162023"/>
                    <a:pt x="46744" y="208767"/>
                    <a:pt x="104384" y="208767"/>
                  </a:cubicBezTo>
                  <a:cubicBezTo>
                    <a:pt x="162023" y="208767"/>
                    <a:pt x="208767" y="162023"/>
                    <a:pt x="208767" y="104384"/>
                  </a:cubicBezTo>
                  <a:cubicBezTo>
                    <a:pt x="208767" y="46744"/>
                    <a:pt x="162023" y="0"/>
                    <a:pt x="104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3"/>
            <p:cNvSpPr/>
            <p:nvPr/>
          </p:nvSpPr>
          <p:spPr>
            <a:xfrm>
              <a:off x="5205300" y="897850"/>
              <a:ext cx="544775" cy="544775"/>
            </a:xfrm>
            <a:custGeom>
              <a:rect b="b" l="l" r="r" t="t"/>
              <a:pathLst>
                <a:path extrusionOk="0" h="21791" w="21791">
                  <a:moveTo>
                    <a:pt x="13146" y="0"/>
                  </a:moveTo>
                  <a:lnTo>
                    <a:pt x="1" y="13146"/>
                  </a:lnTo>
                  <a:lnTo>
                    <a:pt x="8645" y="21791"/>
                  </a:lnTo>
                  <a:lnTo>
                    <a:pt x="21791" y="8645"/>
                  </a:lnTo>
                  <a:lnTo>
                    <a:pt x="13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3"/>
            <p:cNvSpPr/>
            <p:nvPr/>
          </p:nvSpPr>
          <p:spPr>
            <a:xfrm>
              <a:off x="5390425" y="238125"/>
              <a:ext cx="1019400" cy="1019375"/>
            </a:xfrm>
            <a:custGeom>
              <a:rect b="b" l="l" r="r" t="t"/>
              <a:pathLst>
                <a:path extrusionOk="0" h="40775" w="40776">
                  <a:moveTo>
                    <a:pt x="20388" y="12232"/>
                  </a:moveTo>
                  <a:cubicBezTo>
                    <a:pt x="24889" y="12232"/>
                    <a:pt x="28543" y="15886"/>
                    <a:pt x="28543" y="20387"/>
                  </a:cubicBezTo>
                  <a:cubicBezTo>
                    <a:pt x="28543" y="24889"/>
                    <a:pt x="24889" y="28542"/>
                    <a:pt x="20388" y="28542"/>
                  </a:cubicBezTo>
                  <a:cubicBezTo>
                    <a:pt x="15886" y="28542"/>
                    <a:pt x="12233" y="24889"/>
                    <a:pt x="12233" y="20387"/>
                  </a:cubicBezTo>
                  <a:cubicBezTo>
                    <a:pt x="12233" y="15886"/>
                    <a:pt x="15886" y="12232"/>
                    <a:pt x="20388" y="12232"/>
                  </a:cubicBezTo>
                  <a:close/>
                  <a:moveTo>
                    <a:pt x="20388" y="0"/>
                  </a:moveTo>
                  <a:cubicBezTo>
                    <a:pt x="9134" y="0"/>
                    <a:pt x="0" y="9134"/>
                    <a:pt x="0" y="20387"/>
                  </a:cubicBezTo>
                  <a:cubicBezTo>
                    <a:pt x="0" y="31641"/>
                    <a:pt x="9134" y="40775"/>
                    <a:pt x="20388" y="40775"/>
                  </a:cubicBezTo>
                  <a:cubicBezTo>
                    <a:pt x="31642" y="40775"/>
                    <a:pt x="40775" y="31641"/>
                    <a:pt x="40775" y="20387"/>
                  </a:cubicBezTo>
                  <a:cubicBezTo>
                    <a:pt x="40775" y="9134"/>
                    <a:pt x="31642" y="0"/>
                    <a:pt x="20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3"/>
            <p:cNvSpPr/>
            <p:nvPr/>
          </p:nvSpPr>
          <p:spPr>
            <a:xfrm>
              <a:off x="5390425" y="387350"/>
              <a:ext cx="870150" cy="870150"/>
            </a:xfrm>
            <a:custGeom>
              <a:rect b="b" l="l" r="r" t="t"/>
              <a:pathLst>
                <a:path extrusionOk="0" h="34806" w="34806">
                  <a:moveTo>
                    <a:pt x="5969" y="1"/>
                  </a:moveTo>
                  <a:cubicBezTo>
                    <a:pt x="2284" y="3687"/>
                    <a:pt x="0" y="8775"/>
                    <a:pt x="0" y="14418"/>
                  </a:cubicBezTo>
                  <a:cubicBezTo>
                    <a:pt x="0" y="25672"/>
                    <a:pt x="9134" y="34806"/>
                    <a:pt x="20388" y="34806"/>
                  </a:cubicBezTo>
                  <a:cubicBezTo>
                    <a:pt x="26031" y="34806"/>
                    <a:pt x="31119" y="32523"/>
                    <a:pt x="34805" y="28837"/>
                  </a:cubicBezTo>
                  <a:lnTo>
                    <a:pt x="34805" y="28837"/>
                  </a:lnTo>
                  <a:cubicBezTo>
                    <a:pt x="33615" y="30027"/>
                    <a:pt x="32049" y="30622"/>
                    <a:pt x="30484" y="30622"/>
                  </a:cubicBezTo>
                  <a:cubicBezTo>
                    <a:pt x="28918" y="30622"/>
                    <a:pt x="27352" y="30027"/>
                    <a:pt x="26161" y="28836"/>
                  </a:cubicBezTo>
                  <a:cubicBezTo>
                    <a:pt x="23780" y="26455"/>
                    <a:pt x="23780" y="22574"/>
                    <a:pt x="26161" y="20192"/>
                  </a:cubicBezTo>
                  <a:lnTo>
                    <a:pt x="26161" y="20192"/>
                  </a:lnTo>
                  <a:cubicBezTo>
                    <a:pt x="24693" y="21660"/>
                    <a:pt x="22638" y="22573"/>
                    <a:pt x="20388" y="22573"/>
                  </a:cubicBezTo>
                  <a:cubicBezTo>
                    <a:pt x="15886" y="22573"/>
                    <a:pt x="12233" y="18920"/>
                    <a:pt x="12233" y="14418"/>
                  </a:cubicBezTo>
                  <a:cubicBezTo>
                    <a:pt x="12233" y="12168"/>
                    <a:pt x="13146" y="10113"/>
                    <a:pt x="14614" y="8645"/>
                  </a:cubicBezTo>
                  <a:lnTo>
                    <a:pt x="14614" y="8645"/>
                  </a:lnTo>
                  <a:cubicBezTo>
                    <a:pt x="13423" y="9835"/>
                    <a:pt x="11858" y="10431"/>
                    <a:pt x="10292" y="10431"/>
                  </a:cubicBezTo>
                  <a:cubicBezTo>
                    <a:pt x="8726" y="10431"/>
                    <a:pt x="7160" y="9835"/>
                    <a:pt x="5970" y="8645"/>
                  </a:cubicBezTo>
                  <a:cubicBezTo>
                    <a:pt x="3589" y="6264"/>
                    <a:pt x="3588" y="2382"/>
                    <a:pt x="59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3"/>
            <p:cNvSpPr/>
            <p:nvPr/>
          </p:nvSpPr>
          <p:spPr>
            <a:xfrm>
              <a:off x="1710900" y="758400"/>
              <a:ext cx="4179450" cy="4179450"/>
            </a:xfrm>
            <a:custGeom>
              <a:rect b="b" l="l" r="r" t="t"/>
              <a:pathLst>
                <a:path extrusionOk="0" h="167178" w="167178">
                  <a:moveTo>
                    <a:pt x="83573" y="0"/>
                  </a:moveTo>
                  <a:cubicBezTo>
                    <a:pt x="37415" y="0"/>
                    <a:pt x="0" y="37415"/>
                    <a:pt x="0" y="83573"/>
                  </a:cubicBezTo>
                  <a:cubicBezTo>
                    <a:pt x="0" y="129730"/>
                    <a:pt x="37415" y="167177"/>
                    <a:pt x="83573" y="167177"/>
                  </a:cubicBezTo>
                  <a:cubicBezTo>
                    <a:pt x="129730" y="167177"/>
                    <a:pt x="167177" y="129730"/>
                    <a:pt x="167177" y="83573"/>
                  </a:cubicBezTo>
                  <a:cubicBezTo>
                    <a:pt x="167177" y="37415"/>
                    <a:pt x="129730" y="0"/>
                    <a:pt x="835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3"/>
            <p:cNvSpPr/>
            <p:nvPr/>
          </p:nvSpPr>
          <p:spPr>
            <a:xfrm>
              <a:off x="1557575" y="605075"/>
              <a:ext cx="4485275" cy="4485275"/>
            </a:xfrm>
            <a:custGeom>
              <a:rect b="b" l="l" r="r" t="t"/>
              <a:pathLst>
                <a:path extrusionOk="0" h="179411" w="179411">
                  <a:moveTo>
                    <a:pt x="89706" y="12233"/>
                  </a:moveTo>
                  <a:cubicBezTo>
                    <a:pt x="132503" y="12233"/>
                    <a:pt x="167178" y="46908"/>
                    <a:pt x="167178" y="89706"/>
                  </a:cubicBezTo>
                  <a:cubicBezTo>
                    <a:pt x="167178" y="132503"/>
                    <a:pt x="132503" y="167178"/>
                    <a:pt x="89706" y="167178"/>
                  </a:cubicBezTo>
                  <a:cubicBezTo>
                    <a:pt x="46908" y="167178"/>
                    <a:pt x="12233" y="132503"/>
                    <a:pt x="12233" y="89706"/>
                  </a:cubicBezTo>
                  <a:cubicBezTo>
                    <a:pt x="12233" y="46908"/>
                    <a:pt x="46908" y="12233"/>
                    <a:pt x="89706" y="12233"/>
                  </a:cubicBezTo>
                  <a:close/>
                  <a:moveTo>
                    <a:pt x="89706" y="1"/>
                  </a:moveTo>
                  <a:cubicBezTo>
                    <a:pt x="40156" y="1"/>
                    <a:pt x="1" y="40156"/>
                    <a:pt x="1" y="89706"/>
                  </a:cubicBezTo>
                  <a:cubicBezTo>
                    <a:pt x="1" y="139255"/>
                    <a:pt x="40156" y="179410"/>
                    <a:pt x="89706" y="179410"/>
                  </a:cubicBezTo>
                  <a:cubicBezTo>
                    <a:pt x="139255" y="179410"/>
                    <a:pt x="179410" y="139255"/>
                    <a:pt x="179410" y="89706"/>
                  </a:cubicBezTo>
                  <a:cubicBezTo>
                    <a:pt x="179410" y="40156"/>
                    <a:pt x="139255" y="1"/>
                    <a:pt x="897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3"/>
            <p:cNvSpPr/>
            <p:nvPr/>
          </p:nvSpPr>
          <p:spPr>
            <a:xfrm>
              <a:off x="1557575" y="1261550"/>
              <a:ext cx="3828800" cy="3828800"/>
            </a:xfrm>
            <a:custGeom>
              <a:rect b="b" l="l" r="r" t="t"/>
              <a:pathLst>
                <a:path extrusionOk="0" h="153152" w="153152">
                  <a:moveTo>
                    <a:pt x="26260" y="1"/>
                  </a:moveTo>
                  <a:lnTo>
                    <a:pt x="26260" y="1"/>
                  </a:lnTo>
                  <a:cubicBezTo>
                    <a:pt x="10048" y="16246"/>
                    <a:pt x="1" y="38688"/>
                    <a:pt x="1" y="63447"/>
                  </a:cubicBezTo>
                  <a:cubicBezTo>
                    <a:pt x="1" y="112996"/>
                    <a:pt x="40156" y="153151"/>
                    <a:pt x="89706" y="153151"/>
                  </a:cubicBezTo>
                  <a:cubicBezTo>
                    <a:pt x="114464" y="153151"/>
                    <a:pt x="136907" y="143104"/>
                    <a:pt x="153151" y="126892"/>
                  </a:cubicBezTo>
                  <a:lnTo>
                    <a:pt x="153151" y="126892"/>
                  </a:lnTo>
                  <a:cubicBezTo>
                    <a:pt x="151944" y="128083"/>
                    <a:pt x="150379" y="128678"/>
                    <a:pt x="148813" y="128678"/>
                  </a:cubicBezTo>
                  <a:cubicBezTo>
                    <a:pt x="147247" y="128678"/>
                    <a:pt x="145681" y="128083"/>
                    <a:pt x="144474" y="126892"/>
                  </a:cubicBezTo>
                  <a:cubicBezTo>
                    <a:pt x="142093" y="124478"/>
                    <a:pt x="142093" y="120629"/>
                    <a:pt x="144474" y="118215"/>
                  </a:cubicBezTo>
                  <a:lnTo>
                    <a:pt x="144474" y="118215"/>
                  </a:lnTo>
                  <a:cubicBezTo>
                    <a:pt x="130480" y="132242"/>
                    <a:pt x="111104" y="140919"/>
                    <a:pt x="89706" y="140919"/>
                  </a:cubicBezTo>
                  <a:cubicBezTo>
                    <a:pt x="46908" y="140919"/>
                    <a:pt x="12233" y="106244"/>
                    <a:pt x="12233" y="63447"/>
                  </a:cubicBezTo>
                  <a:cubicBezTo>
                    <a:pt x="12233" y="42048"/>
                    <a:pt x="20910" y="22672"/>
                    <a:pt x="34937" y="8678"/>
                  </a:cubicBezTo>
                  <a:lnTo>
                    <a:pt x="34937" y="8678"/>
                  </a:lnTo>
                  <a:cubicBezTo>
                    <a:pt x="33730" y="9868"/>
                    <a:pt x="32164" y="10464"/>
                    <a:pt x="30598" y="10464"/>
                  </a:cubicBezTo>
                  <a:cubicBezTo>
                    <a:pt x="29033" y="10464"/>
                    <a:pt x="27467" y="9868"/>
                    <a:pt x="26260" y="8678"/>
                  </a:cubicBezTo>
                  <a:cubicBezTo>
                    <a:pt x="23879" y="6264"/>
                    <a:pt x="23879" y="2415"/>
                    <a:pt x="26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3"/>
            <p:cNvSpPr/>
            <p:nvPr/>
          </p:nvSpPr>
          <p:spPr>
            <a:xfrm>
              <a:off x="2753050" y="1828325"/>
              <a:ext cx="2094325" cy="2038775"/>
            </a:xfrm>
            <a:custGeom>
              <a:rect b="b" l="l" r="r" t="t"/>
              <a:pathLst>
                <a:path extrusionOk="0" h="81551" w="83773">
                  <a:moveTo>
                    <a:pt x="77356" y="1"/>
                  </a:moveTo>
                  <a:cubicBezTo>
                    <a:pt x="76683" y="1"/>
                    <a:pt x="75986" y="134"/>
                    <a:pt x="75289" y="425"/>
                  </a:cubicBezTo>
                  <a:lnTo>
                    <a:pt x="27142" y="20225"/>
                  </a:lnTo>
                  <a:cubicBezTo>
                    <a:pt x="24533" y="21334"/>
                    <a:pt x="22445" y="23422"/>
                    <a:pt x="21336" y="26031"/>
                  </a:cubicBezTo>
                  <a:lnTo>
                    <a:pt x="1536" y="74178"/>
                  </a:lnTo>
                  <a:cubicBezTo>
                    <a:pt x="0" y="77853"/>
                    <a:pt x="2867" y="81550"/>
                    <a:pt x="6417" y="81550"/>
                  </a:cubicBezTo>
                  <a:cubicBezTo>
                    <a:pt x="7090" y="81550"/>
                    <a:pt x="7787" y="81417"/>
                    <a:pt x="8484" y="81126"/>
                  </a:cubicBezTo>
                  <a:lnTo>
                    <a:pt x="56631" y="61326"/>
                  </a:lnTo>
                  <a:cubicBezTo>
                    <a:pt x="59240" y="60217"/>
                    <a:pt x="61328" y="58129"/>
                    <a:pt x="62437" y="55520"/>
                  </a:cubicBezTo>
                  <a:lnTo>
                    <a:pt x="82237" y="7373"/>
                  </a:lnTo>
                  <a:cubicBezTo>
                    <a:pt x="83773" y="3698"/>
                    <a:pt x="80906" y="1"/>
                    <a:pt x="773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3"/>
            <p:cNvSpPr/>
            <p:nvPr/>
          </p:nvSpPr>
          <p:spPr>
            <a:xfrm>
              <a:off x="3392450" y="2439950"/>
              <a:ext cx="815525" cy="815525"/>
            </a:xfrm>
            <a:custGeom>
              <a:rect b="b" l="l" r="r" t="t"/>
              <a:pathLst>
                <a:path extrusionOk="0" h="32621" w="32621">
                  <a:moveTo>
                    <a:pt x="16311" y="1"/>
                  </a:moveTo>
                  <a:cubicBezTo>
                    <a:pt x="7307" y="1"/>
                    <a:pt x="1" y="7307"/>
                    <a:pt x="1" y="16311"/>
                  </a:cubicBezTo>
                  <a:cubicBezTo>
                    <a:pt x="1" y="25314"/>
                    <a:pt x="7307" y="32620"/>
                    <a:pt x="16311" y="32620"/>
                  </a:cubicBezTo>
                  <a:cubicBezTo>
                    <a:pt x="25314" y="32620"/>
                    <a:pt x="32621" y="25314"/>
                    <a:pt x="32621" y="16311"/>
                  </a:cubicBezTo>
                  <a:cubicBezTo>
                    <a:pt x="32621" y="7307"/>
                    <a:pt x="25314" y="1"/>
                    <a:pt x="16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3"/>
            <p:cNvSpPr/>
            <p:nvPr/>
          </p:nvSpPr>
          <p:spPr>
            <a:xfrm>
              <a:off x="3545775" y="2593275"/>
              <a:ext cx="509700" cy="509700"/>
            </a:xfrm>
            <a:custGeom>
              <a:rect b="b" l="l" r="r" t="t"/>
              <a:pathLst>
                <a:path extrusionOk="0" h="20388" w="20388">
                  <a:moveTo>
                    <a:pt x="10178" y="0"/>
                  </a:moveTo>
                  <a:cubicBezTo>
                    <a:pt x="4534" y="0"/>
                    <a:pt x="0" y="4534"/>
                    <a:pt x="0" y="10178"/>
                  </a:cubicBezTo>
                  <a:cubicBezTo>
                    <a:pt x="0" y="15821"/>
                    <a:pt x="4534" y="20388"/>
                    <a:pt x="10178" y="20388"/>
                  </a:cubicBezTo>
                  <a:cubicBezTo>
                    <a:pt x="15821" y="20388"/>
                    <a:pt x="20388" y="15821"/>
                    <a:pt x="20388" y="10178"/>
                  </a:cubicBezTo>
                  <a:cubicBezTo>
                    <a:pt x="20388" y="4534"/>
                    <a:pt x="15821" y="0"/>
                    <a:pt x="101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3"/>
            <p:cNvSpPr/>
            <p:nvPr/>
          </p:nvSpPr>
          <p:spPr>
            <a:xfrm>
              <a:off x="3647700" y="758400"/>
              <a:ext cx="305850" cy="611650"/>
            </a:xfrm>
            <a:custGeom>
              <a:rect b="b" l="l" r="r" t="t"/>
              <a:pathLst>
                <a:path extrusionOk="0" h="24466" w="12234">
                  <a:moveTo>
                    <a:pt x="6101" y="0"/>
                  </a:moveTo>
                  <a:cubicBezTo>
                    <a:pt x="2708" y="0"/>
                    <a:pt x="1" y="2708"/>
                    <a:pt x="1" y="6100"/>
                  </a:cubicBezTo>
                  <a:lnTo>
                    <a:pt x="1" y="18333"/>
                  </a:lnTo>
                  <a:cubicBezTo>
                    <a:pt x="1" y="21725"/>
                    <a:pt x="2708" y="24465"/>
                    <a:pt x="6101" y="24465"/>
                  </a:cubicBezTo>
                  <a:cubicBezTo>
                    <a:pt x="9493" y="24465"/>
                    <a:pt x="12233" y="21725"/>
                    <a:pt x="12233" y="18333"/>
                  </a:cubicBezTo>
                  <a:lnTo>
                    <a:pt x="12233" y="6100"/>
                  </a:lnTo>
                  <a:cubicBezTo>
                    <a:pt x="12233" y="2708"/>
                    <a:pt x="9493" y="0"/>
                    <a:pt x="6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3"/>
            <p:cNvSpPr/>
            <p:nvPr/>
          </p:nvSpPr>
          <p:spPr>
            <a:xfrm>
              <a:off x="3647700" y="910900"/>
              <a:ext cx="305850" cy="459150"/>
            </a:xfrm>
            <a:custGeom>
              <a:rect b="b" l="l" r="r" t="t"/>
              <a:pathLst>
                <a:path extrusionOk="0" h="18366" w="12234">
                  <a:moveTo>
                    <a:pt x="1" y="0"/>
                  </a:moveTo>
                  <a:lnTo>
                    <a:pt x="1" y="12233"/>
                  </a:lnTo>
                  <a:cubicBezTo>
                    <a:pt x="1" y="15625"/>
                    <a:pt x="2708" y="18365"/>
                    <a:pt x="6101" y="18365"/>
                  </a:cubicBezTo>
                  <a:cubicBezTo>
                    <a:pt x="9493" y="18365"/>
                    <a:pt x="12233" y="15625"/>
                    <a:pt x="12233" y="12233"/>
                  </a:cubicBezTo>
                  <a:lnTo>
                    <a:pt x="12233" y="0"/>
                  </a:lnTo>
                  <a:cubicBezTo>
                    <a:pt x="12233" y="3393"/>
                    <a:pt x="9493" y="6133"/>
                    <a:pt x="6101" y="6133"/>
                  </a:cubicBezTo>
                  <a:cubicBezTo>
                    <a:pt x="2708" y="6133"/>
                    <a:pt x="1" y="339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3"/>
            <p:cNvSpPr/>
            <p:nvPr/>
          </p:nvSpPr>
          <p:spPr>
            <a:xfrm>
              <a:off x="3647700" y="4326200"/>
              <a:ext cx="305850" cy="611650"/>
            </a:xfrm>
            <a:custGeom>
              <a:rect b="b" l="l" r="r" t="t"/>
              <a:pathLst>
                <a:path extrusionOk="0" h="24466" w="12234">
                  <a:moveTo>
                    <a:pt x="6101" y="0"/>
                  </a:moveTo>
                  <a:cubicBezTo>
                    <a:pt x="2708" y="0"/>
                    <a:pt x="1" y="2708"/>
                    <a:pt x="1" y="6100"/>
                  </a:cubicBezTo>
                  <a:lnTo>
                    <a:pt x="1" y="18333"/>
                  </a:lnTo>
                  <a:cubicBezTo>
                    <a:pt x="1" y="21725"/>
                    <a:pt x="2708" y="24465"/>
                    <a:pt x="6101" y="24465"/>
                  </a:cubicBezTo>
                  <a:cubicBezTo>
                    <a:pt x="9493" y="24465"/>
                    <a:pt x="12233" y="21725"/>
                    <a:pt x="12233" y="18333"/>
                  </a:cubicBezTo>
                  <a:lnTo>
                    <a:pt x="12233" y="6100"/>
                  </a:lnTo>
                  <a:cubicBezTo>
                    <a:pt x="12233" y="2708"/>
                    <a:pt x="9493" y="0"/>
                    <a:pt x="6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3"/>
            <p:cNvSpPr/>
            <p:nvPr/>
          </p:nvSpPr>
          <p:spPr>
            <a:xfrm>
              <a:off x="3647700" y="4326200"/>
              <a:ext cx="305850" cy="458325"/>
            </a:xfrm>
            <a:custGeom>
              <a:rect b="b" l="l" r="r" t="t"/>
              <a:pathLst>
                <a:path extrusionOk="0" h="18333" w="12234">
                  <a:moveTo>
                    <a:pt x="6101" y="0"/>
                  </a:moveTo>
                  <a:cubicBezTo>
                    <a:pt x="2708" y="0"/>
                    <a:pt x="1" y="2708"/>
                    <a:pt x="1" y="6100"/>
                  </a:cubicBezTo>
                  <a:lnTo>
                    <a:pt x="1" y="18333"/>
                  </a:lnTo>
                  <a:cubicBezTo>
                    <a:pt x="1" y="14940"/>
                    <a:pt x="2708" y="12233"/>
                    <a:pt x="6101" y="12233"/>
                  </a:cubicBezTo>
                  <a:cubicBezTo>
                    <a:pt x="9493" y="12233"/>
                    <a:pt x="12233" y="14940"/>
                    <a:pt x="12233" y="18333"/>
                  </a:cubicBezTo>
                  <a:lnTo>
                    <a:pt x="12233" y="6100"/>
                  </a:lnTo>
                  <a:cubicBezTo>
                    <a:pt x="12233" y="2708"/>
                    <a:pt x="9493" y="0"/>
                    <a:pt x="6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3"/>
            <p:cNvSpPr/>
            <p:nvPr/>
          </p:nvSpPr>
          <p:spPr>
            <a:xfrm>
              <a:off x="5278700" y="2695200"/>
              <a:ext cx="611650" cy="305850"/>
            </a:xfrm>
            <a:custGeom>
              <a:rect b="b" l="l" r="r" t="t"/>
              <a:pathLst>
                <a:path extrusionOk="0" h="12234" w="24466">
                  <a:moveTo>
                    <a:pt x="6100" y="1"/>
                  </a:moveTo>
                  <a:cubicBezTo>
                    <a:pt x="2708" y="1"/>
                    <a:pt x="0" y="2708"/>
                    <a:pt x="0" y="6101"/>
                  </a:cubicBezTo>
                  <a:cubicBezTo>
                    <a:pt x="0" y="9493"/>
                    <a:pt x="2708" y="12233"/>
                    <a:pt x="6100" y="12233"/>
                  </a:cubicBezTo>
                  <a:lnTo>
                    <a:pt x="18333" y="12233"/>
                  </a:lnTo>
                  <a:cubicBezTo>
                    <a:pt x="21725" y="12233"/>
                    <a:pt x="24465" y="9493"/>
                    <a:pt x="24465" y="6101"/>
                  </a:cubicBezTo>
                  <a:cubicBezTo>
                    <a:pt x="24465" y="2708"/>
                    <a:pt x="21725" y="1"/>
                    <a:pt x="18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3"/>
            <p:cNvSpPr/>
            <p:nvPr/>
          </p:nvSpPr>
          <p:spPr>
            <a:xfrm>
              <a:off x="5278700" y="2695200"/>
              <a:ext cx="458325" cy="305850"/>
            </a:xfrm>
            <a:custGeom>
              <a:rect b="b" l="l" r="r" t="t"/>
              <a:pathLst>
                <a:path extrusionOk="0" h="12234" w="18333">
                  <a:moveTo>
                    <a:pt x="6100" y="1"/>
                  </a:moveTo>
                  <a:cubicBezTo>
                    <a:pt x="2708" y="1"/>
                    <a:pt x="0" y="2708"/>
                    <a:pt x="0" y="6101"/>
                  </a:cubicBezTo>
                  <a:cubicBezTo>
                    <a:pt x="0" y="9493"/>
                    <a:pt x="2708" y="12233"/>
                    <a:pt x="6100" y="12233"/>
                  </a:cubicBezTo>
                  <a:lnTo>
                    <a:pt x="18333" y="12233"/>
                  </a:lnTo>
                  <a:cubicBezTo>
                    <a:pt x="14940" y="12233"/>
                    <a:pt x="12233" y="9493"/>
                    <a:pt x="12233" y="6101"/>
                  </a:cubicBezTo>
                  <a:cubicBezTo>
                    <a:pt x="12233" y="2708"/>
                    <a:pt x="14940" y="1"/>
                    <a:pt x="18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3"/>
            <p:cNvSpPr/>
            <p:nvPr/>
          </p:nvSpPr>
          <p:spPr>
            <a:xfrm>
              <a:off x="1710900" y="2695200"/>
              <a:ext cx="611650" cy="305850"/>
            </a:xfrm>
            <a:custGeom>
              <a:rect b="b" l="l" r="r" t="t"/>
              <a:pathLst>
                <a:path extrusionOk="0" h="12234" w="24466">
                  <a:moveTo>
                    <a:pt x="6100" y="1"/>
                  </a:moveTo>
                  <a:cubicBezTo>
                    <a:pt x="2708" y="1"/>
                    <a:pt x="0" y="2708"/>
                    <a:pt x="0" y="6101"/>
                  </a:cubicBezTo>
                  <a:cubicBezTo>
                    <a:pt x="0" y="9493"/>
                    <a:pt x="2708" y="12233"/>
                    <a:pt x="6100" y="12233"/>
                  </a:cubicBezTo>
                  <a:lnTo>
                    <a:pt x="18333" y="12233"/>
                  </a:lnTo>
                  <a:cubicBezTo>
                    <a:pt x="21725" y="12233"/>
                    <a:pt x="24465" y="9493"/>
                    <a:pt x="24465" y="6101"/>
                  </a:cubicBezTo>
                  <a:cubicBezTo>
                    <a:pt x="24465" y="2708"/>
                    <a:pt x="21725" y="1"/>
                    <a:pt x="18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3"/>
            <p:cNvSpPr/>
            <p:nvPr/>
          </p:nvSpPr>
          <p:spPr>
            <a:xfrm>
              <a:off x="1863400" y="2695200"/>
              <a:ext cx="459150" cy="305850"/>
            </a:xfrm>
            <a:custGeom>
              <a:rect b="b" l="l" r="r" t="t"/>
              <a:pathLst>
                <a:path extrusionOk="0" h="12234" w="18366">
                  <a:moveTo>
                    <a:pt x="0" y="1"/>
                  </a:moveTo>
                  <a:cubicBezTo>
                    <a:pt x="3393" y="1"/>
                    <a:pt x="6133" y="2708"/>
                    <a:pt x="6133" y="6101"/>
                  </a:cubicBezTo>
                  <a:cubicBezTo>
                    <a:pt x="6133" y="9493"/>
                    <a:pt x="3393" y="12233"/>
                    <a:pt x="0" y="12233"/>
                  </a:cubicBezTo>
                  <a:lnTo>
                    <a:pt x="12233" y="12233"/>
                  </a:lnTo>
                  <a:cubicBezTo>
                    <a:pt x="15625" y="12233"/>
                    <a:pt x="18365" y="9493"/>
                    <a:pt x="18365" y="6101"/>
                  </a:cubicBezTo>
                  <a:cubicBezTo>
                    <a:pt x="18365" y="2708"/>
                    <a:pt x="15625" y="1"/>
                    <a:pt x="122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7" name="Google Shape;1867;p63"/>
          <p:cNvGrpSpPr/>
          <p:nvPr/>
        </p:nvGrpSpPr>
        <p:grpSpPr>
          <a:xfrm>
            <a:off x="1571077" y="2946240"/>
            <a:ext cx="599084" cy="600208"/>
            <a:chOff x="1195500" y="238125"/>
            <a:chExt cx="5209425" cy="5219200"/>
          </a:xfrm>
        </p:grpSpPr>
        <p:sp>
          <p:nvSpPr>
            <p:cNvPr id="1868" name="Google Shape;1868;p63"/>
            <p:cNvSpPr/>
            <p:nvPr/>
          </p:nvSpPr>
          <p:spPr>
            <a:xfrm>
              <a:off x="2276850" y="243000"/>
              <a:ext cx="3046725" cy="5209425"/>
            </a:xfrm>
            <a:custGeom>
              <a:rect b="b" l="l" r="r" t="t"/>
              <a:pathLst>
                <a:path extrusionOk="0" h="208377" w="121869">
                  <a:moveTo>
                    <a:pt x="60935" y="1"/>
                  </a:moveTo>
                  <a:cubicBezTo>
                    <a:pt x="46484" y="1"/>
                    <a:pt x="32751" y="2937"/>
                    <a:pt x="20225" y="8254"/>
                  </a:cubicBezTo>
                  <a:lnTo>
                    <a:pt x="20225" y="144605"/>
                  </a:lnTo>
                  <a:cubicBezTo>
                    <a:pt x="20225" y="152238"/>
                    <a:pt x="18105" y="159708"/>
                    <a:pt x="14060" y="166166"/>
                  </a:cubicBezTo>
                  <a:lnTo>
                    <a:pt x="1" y="188674"/>
                  </a:lnTo>
                  <a:cubicBezTo>
                    <a:pt x="17126" y="201070"/>
                    <a:pt x="38166" y="208376"/>
                    <a:pt x="60935" y="208376"/>
                  </a:cubicBezTo>
                  <a:cubicBezTo>
                    <a:pt x="83703" y="208376"/>
                    <a:pt x="104743" y="201070"/>
                    <a:pt x="121868" y="188674"/>
                  </a:cubicBezTo>
                  <a:lnTo>
                    <a:pt x="107809" y="166166"/>
                  </a:lnTo>
                  <a:cubicBezTo>
                    <a:pt x="103764" y="159708"/>
                    <a:pt x="101644" y="152238"/>
                    <a:pt x="101644" y="144605"/>
                  </a:cubicBezTo>
                  <a:lnTo>
                    <a:pt x="101644" y="8254"/>
                  </a:lnTo>
                  <a:cubicBezTo>
                    <a:pt x="89118" y="2937"/>
                    <a:pt x="75385" y="1"/>
                    <a:pt x="609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3"/>
            <p:cNvSpPr/>
            <p:nvPr/>
          </p:nvSpPr>
          <p:spPr>
            <a:xfrm>
              <a:off x="2269525" y="238125"/>
              <a:ext cx="3061400" cy="5219200"/>
            </a:xfrm>
            <a:custGeom>
              <a:rect b="b" l="l" r="r" t="t"/>
              <a:pathLst>
                <a:path extrusionOk="0" h="208768" w="122456">
                  <a:moveTo>
                    <a:pt x="61228" y="391"/>
                  </a:moveTo>
                  <a:cubicBezTo>
                    <a:pt x="75254" y="391"/>
                    <a:pt x="88889" y="3164"/>
                    <a:pt x="101709" y="8579"/>
                  </a:cubicBezTo>
                  <a:lnTo>
                    <a:pt x="101709" y="144800"/>
                  </a:lnTo>
                  <a:cubicBezTo>
                    <a:pt x="101709" y="152465"/>
                    <a:pt x="103862" y="159968"/>
                    <a:pt x="107939" y="166492"/>
                  </a:cubicBezTo>
                  <a:lnTo>
                    <a:pt x="121901" y="188836"/>
                  </a:lnTo>
                  <a:cubicBezTo>
                    <a:pt x="104155" y="201591"/>
                    <a:pt x="83181" y="208376"/>
                    <a:pt x="61228" y="208376"/>
                  </a:cubicBezTo>
                  <a:cubicBezTo>
                    <a:pt x="39274" y="208376"/>
                    <a:pt x="18300" y="201591"/>
                    <a:pt x="555" y="188836"/>
                  </a:cubicBezTo>
                  <a:lnTo>
                    <a:pt x="14516" y="166492"/>
                  </a:lnTo>
                  <a:cubicBezTo>
                    <a:pt x="18593" y="159968"/>
                    <a:pt x="20746" y="152465"/>
                    <a:pt x="20746" y="144800"/>
                  </a:cubicBezTo>
                  <a:lnTo>
                    <a:pt x="20746" y="8579"/>
                  </a:lnTo>
                  <a:cubicBezTo>
                    <a:pt x="33566" y="3164"/>
                    <a:pt x="47201" y="391"/>
                    <a:pt x="61228" y="391"/>
                  </a:cubicBezTo>
                  <a:close/>
                  <a:moveTo>
                    <a:pt x="61228" y="0"/>
                  </a:moveTo>
                  <a:cubicBezTo>
                    <a:pt x="47071" y="0"/>
                    <a:pt x="33370" y="2773"/>
                    <a:pt x="20453" y="8253"/>
                  </a:cubicBezTo>
                  <a:lnTo>
                    <a:pt x="20322" y="8318"/>
                  </a:lnTo>
                  <a:lnTo>
                    <a:pt x="20322" y="144800"/>
                  </a:lnTo>
                  <a:cubicBezTo>
                    <a:pt x="20322" y="152400"/>
                    <a:pt x="18202" y="159805"/>
                    <a:pt x="14190" y="166263"/>
                  </a:cubicBezTo>
                  <a:lnTo>
                    <a:pt x="0" y="188934"/>
                  </a:lnTo>
                  <a:lnTo>
                    <a:pt x="163" y="189032"/>
                  </a:lnTo>
                  <a:cubicBezTo>
                    <a:pt x="18006" y="201950"/>
                    <a:pt x="39144" y="208767"/>
                    <a:pt x="61228" y="208767"/>
                  </a:cubicBezTo>
                  <a:cubicBezTo>
                    <a:pt x="83311" y="208767"/>
                    <a:pt x="104449" y="201950"/>
                    <a:pt x="122292" y="189032"/>
                  </a:cubicBezTo>
                  <a:lnTo>
                    <a:pt x="122455" y="188934"/>
                  </a:lnTo>
                  <a:lnTo>
                    <a:pt x="108265" y="166263"/>
                  </a:lnTo>
                  <a:cubicBezTo>
                    <a:pt x="104253" y="159805"/>
                    <a:pt x="102133" y="152400"/>
                    <a:pt x="102133" y="144800"/>
                  </a:cubicBezTo>
                  <a:lnTo>
                    <a:pt x="102133" y="8318"/>
                  </a:lnTo>
                  <a:lnTo>
                    <a:pt x="102002" y="8253"/>
                  </a:lnTo>
                  <a:cubicBezTo>
                    <a:pt x="89085" y="2773"/>
                    <a:pt x="75385" y="0"/>
                    <a:pt x="612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3"/>
            <p:cNvSpPr/>
            <p:nvPr/>
          </p:nvSpPr>
          <p:spPr>
            <a:xfrm>
              <a:off x="1195500" y="243000"/>
              <a:ext cx="5209425" cy="4716850"/>
            </a:xfrm>
            <a:custGeom>
              <a:rect b="b" l="l" r="r" t="t"/>
              <a:pathLst>
                <a:path extrusionOk="0" h="188674" w="208377">
                  <a:moveTo>
                    <a:pt x="104189" y="1"/>
                  </a:moveTo>
                  <a:cubicBezTo>
                    <a:pt x="46647" y="1"/>
                    <a:pt x="1" y="46647"/>
                    <a:pt x="1" y="104189"/>
                  </a:cubicBezTo>
                  <a:cubicBezTo>
                    <a:pt x="1" y="138961"/>
                    <a:pt x="17061" y="169754"/>
                    <a:pt x="43255" y="188674"/>
                  </a:cubicBezTo>
                  <a:lnTo>
                    <a:pt x="165122" y="188674"/>
                  </a:lnTo>
                  <a:cubicBezTo>
                    <a:pt x="191316" y="169754"/>
                    <a:pt x="208376" y="138961"/>
                    <a:pt x="208376" y="104189"/>
                  </a:cubicBezTo>
                  <a:cubicBezTo>
                    <a:pt x="208376" y="46647"/>
                    <a:pt x="161730" y="1"/>
                    <a:pt x="1041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3"/>
            <p:cNvSpPr/>
            <p:nvPr/>
          </p:nvSpPr>
          <p:spPr>
            <a:xfrm>
              <a:off x="4716000" y="520850"/>
              <a:ext cx="1159675" cy="1326250"/>
            </a:xfrm>
            <a:custGeom>
              <a:rect b="b" l="l" r="r" t="t"/>
              <a:pathLst>
                <a:path extrusionOk="0" h="53050" w="46387">
                  <a:moveTo>
                    <a:pt x="44334" y="0"/>
                  </a:moveTo>
                  <a:cubicBezTo>
                    <a:pt x="44062" y="0"/>
                    <a:pt x="43785" y="55"/>
                    <a:pt x="43516" y="173"/>
                  </a:cubicBezTo>
                  <a:lnTo>
                    <a:pt x="1" y="19484"/>
                  </a:lnTo>
                  <a:lnTo>
                    <a:pt x="1" y="53050"/>
                  </a:lnTo>
                  <a:lnTo>
                    <a:pt x="44853" y="16907"/>
                  </a:lnTo>
                  <a:cubicBezTo>
                    <a:pt x="45832" y="16124"/>
                    <a:pt x="46386" y="14950"/>
                    <a:pt x="46386" y="13710"/>
                  </a:cubicBezTo>
                  <a:lnTo>
                    <a:pt x="46386" y="2033"/>
                  </a:lnTo>
                  <a:cubicBezTo>
                    <a:pt x="46386" y="860"/>
                    <a:pt x="45408" y="0"/>
                    <a:pt x="443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3"/>
            <p:cNvSpPr/>
            <p:nvPr/>
          </p:nvSpPr>
          <p:spPr>
            <a:xfrm>
              <a:off x="4716000" y="740950"/>
              <a:ext cx="1159675" cy="1106150"/>
            </a:xfrm>
            <a:custGeom>
              <a:rect b="b" l="l" r="r" t="t"/>
              <a:pathLst>
                <a:path extrusionOk="0" h="44246" w="46387">
                  <a:moveTo>
                    <a:pt x="41440" y="0"/>
                  </a:moveTo>
                  <a:cubicBezTo>
                    <a:pt x="40395" y="0"/>
                    <a:pt x="39327" y="338"/>
                    <a:pt x="38394" y="1090"/>
                  </a:cubicBezTo>
                  <a:lnTo>
                    <a:pt x="18170" y="17400"/>
                  </a:lnTo>
                  <a:cubicBezTo>
                    <a:pt x="17228" y="18151"/>
                    <a:pt x="16156" y="18490"/>
                    <a:pt x="15109" y="18490"/>
                  </a:cubicBezTo>
                  <a:cubicBezTo>
                    <a:pt x="12568" y="18490"/>
                    <a:pt x="10178" y="16495"/>
                    <a:pt x="10178" y="13583"/>
                  </a:cubicBezTo>
                  <a:lnTo>
                    <a:pt x="10178" y="6179"/>
                  </a:lnTo>
                  <a:lnTo>
                    <a:pt x="1" y="10680"/>
                  </a:lnTo>
                  <a:lnTo>
                    <a:pt x="1" y="44246"/>
                  </a:lnTo>
                  <a:lnTo>
                    <a:pt x="44853" y="8103"/>
                  </a:lnTo>
                  <a:cubicBezTo>
                    <a:pt x="45832" y="7320"/>
                    <a:pt x="46386" y="6146"/>
                    <a:pt x="46386" y="4906"/>
                  </a:cubicBezTo>
                  <a:cubicBezTo>
                    <a:pt x="46386" y="1995"/>
                    <a:pt x="43980" y="0"/>
                    <a:pt x="41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3"/>
            <p:cNvSpPr/>
            <p:nvPr/>
          </p:nvSpPr>
          <p:spPr>
            <a:xfrm>
              <a:off x="1724775" y="2374475"/>
              <a:ext cx="1159650" cy="1325450"/>
            </a:xfrm>
            <a:custGeom>
              <a:rect b="b" l="l" r="r" t="t"/>
              <a:pathLst>
                <a:path extrusionOk="0" h="53018" w="46386">
                  <a:moveTo>
                    <a:pt x="2053" y="0"/>
                  </a:moveTo>
                  <a:cubicBezTo>
                    <a:pt x="978" y="0"/>
                    <a:pt x="0" y="860"/>
                    <a:pt x="0" y="2032"/>
                  </a:cubicBezTo>
                  <a:lnTo>
                    <a:pt x="0" y="13710"/>
                  </a:lnTo>
                  <a:cubicBezTo>
                    <a:pt x="0" y="14950"/>
                    <a:pt x="555" y="16124"/>
                    <a:pt x="1533" y="16907"/>
                  </a:cubicBezTo>
                  <a:lnTo>
                    <a:pt x="46385" y="53017"/>
                  </a:lnTo>
                  <a:lnTo>
                    <a:pt x="46385" y="19484"/>
                  </a:lnTo>
                  <a:lnTo>
                    <a:pt x="2871" y="173"/>
                  </a:lnTo>
                  <a:cubicBezTo>
                    <a:pt x="2601" y="55"/>
                    <a:pt x="2324" y="0"/>
                    <a:pt x="2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3"/>
            <p:cNvSpPr/>
            <p:nvPr/>
          </p:nvSpPr>
          <p:spPr>
            <a:xfrm>
              <a:off x="2782450" y="243000"/>
              <a:ext cx="2541125" cy="4983525"/>
            </a:xfrm>
            <a:custGeom>
              <a:rect b="b" l="l" r="r" t="t"/>
              <a:pathLst>
                <a:path extrusionOk="0" h="199341" w="101645">
                  <a:moveTo>
                    <a:pt x="40711" y="1"/>
                  </a:moveTo>
                  <a:cubicBezTo>
                    <a:pt x="26260" y="1"/>
                    <a:pt x="12527" y="2937"/>
                    <a:pt x="1" y="8254"/>
                  </a:cubicBezTo>
                  <a:lnTo>
                    <a:pt x="1" y="28804"/>
                  </a:lnTo>
                  <a:lnTo>
                    <a:pt x="32556" y="190566"/>
                  </a:lnTo>
                  <a:lnTo>
                    <a:pt x="83182" y="199341"/>
                  </a:lnTo>
                  <a:cubicBezTo>
                    <a:pt x="89738" y="196405"/>
                    <a:pt x="95903" y="192817"/>
                    <a:pt x="101644" y="188674"/>
                  </a:cubicBezTo>
                  <a:lnTo>
                    <a:pt x="87585" y="166166"/>
                  </a:lnTo>
                  <a:cubicBezTo>
                    <a:pt x="83540" y="159708"/>
                    <a:pt x="81420" y="152238"/>
                    <a:pt x="81420" y="144605"/>
                  </a:cubicBezTo>
                  <a:lnTo>
                    <a:pt x="81420" y="8254"/>
                  </a:lnTo>
                  <a:cubicBezTo>
                    <a:pt x="68894" y="2937"/>
                    <a:pt x="55161" y="1"/>
                    <a:pt x="40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3"/>
            <p:cNvSpPr/>
            <p:nvPr/>
          </p:nvSpPr>
          <p:spPr>
            <a:xfrm>
              <a:off x="4334350" y="298450"/>
              <a:ext cx="483625" cy="1028375"/>
            </a:xfrm>
            <a:custGeom>
              <a:rect b="b" l="l" r="r" t="t"/>
              <a:pathLst>
                <a:path extrusionOk="0" h="41135" w="19345">
                  <a:moveTo>
                    <a:pt x="1" y="1"/>
                  </a:moveTo>
                  <a:lnTo>
                    <a:pt x="1" y="29946"/>
                  </a:lnTo>
                  <a:cubicBezTo>
                    <a:pt x="1" y="36111"/>
                    <a:pt x="5024" y="41135"/>
                    <a:pt x="11189" y="41135"/>
                  </a:cubicBezTo>
                  <a:lnTo>
                    <a:pt x="19344" y="41135"/>
                  </a:lnTo>
                  <a:lnTo>
                    <a:pt x="19344" y="35035"/>
                  </a:lnTo>
                  <a:lnTo>
                    <a:pt x="11189" y="35035"/>
                  </a:lnTo>
                  <a:cubicBezTo>
                    <a:pt x="8384" y="35035"/>
                    <a:pt x="6100" y="32751"/>
                    <a:pt x="6100" y="29946"/>
                  </a:cubicBezTo>
                  <a:lnTo>
                    <a:pt x="6100" y="1469"/>
                  </a:lnTo>
                  <a:cubicBezTo>
                    <a:pt x="4078" y="914"/>
                    <a:pt x="2056" y="425"/>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3"/>
            <p:cNvSpPr/>
            <p:nvPr/>
          </p:nvSpPr>
          <p:spPr>
            <a:xfrm>
              <a:off x="3927425" y="246275"/>
              <a:ext cx="559450" cy="2004500"/>
            </a:xfrm>
            <a:custGeom>
              <a:rect b="b" l="l" r="r" t="t"/>
              <a:pathLst>
                <a:path extrusionOk="0" h="80180" w="22378">
                  <a:moveTo>
                    <a:pt x="0" y="0"/>
                  </a:moveTo>
                  <a:lnTo>
                    <a:pt x="0" y="44233"/>
                  </a:lnTo>
                  <a:cubicBezTo>
                    <a:pt x="0" y="50398"/>
                    <a:pt x="5024" y="55421"/>
                    <a:pt x="11189" y="55421"/>
                  </a:cubicBezTo>
                  <a:cubicBezTo>
                    <a:pt x="13994" y="55421"/>
                    <a:pt x="16278" y="57705"/>
                    <a:pt x="16278" y="60510"/>
                  </a:cubicBezTo>
                  <a:lnTo>
                    <a:pt x="16278" y="77114"/>
                  </a:lnTo>
                  <a:cubicBezTo>
                    <a:pt x="16278" y="78810"/>
                    <a:pt x="17648" y="80180"/>
                    <a:pt x="19344" y="80180"/>
                  </a:cubicBezTo>
                  <a:cubicBezTo>
                    <a:pt x="21007" y="80180"/>
                    <a:pt x="22377" y="78810"/>
                    <a:pt x="22377" y="77114"/>
                  </a:cubicBezTo>
                  <a:lnTo>
                    <a:pt x="22377" y="60510"/>
                  </a:lnTo>
                  <a:cubicBezTo>
                    <a:pt x="22377" y="54345"/>
                    <a:pt x="17354" y="49321"/>
                    <a:pt x="11189" y="49321"/>
                  </a:cubicBezTo>
                  <a:cubicBezTo>
                    <a:pt x="8384" y="49321"/>
                    <a:pt x="6100" y="47038"/>
                    <a:pt x="6100" y="44233"/>
                  </a:cubicBezTo>
                  <a:lnTo>
                    <a:pt x="6100" y="489"/>
                  </a:lnTo>
                  <a:cubicBezTo>
                    <a:pt x="4078" y="261"/>
                    <a:pt x="2055" y="9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3"/>
            <p:cNvSpPr/>
            <p:nvPr/>
          </p:nvSpPr>
          <p:spPr>
            <a:xfrm>
              <a:off x="3113550" y="246275"/>
              <a:ext cx="559450" cy="691550"/>
            </a:xfrm>
            <a:custGeom>
              <a:rect b="b" l="l" r="r" t="t"/>
              <a:pathLst>
                <a:path extrusionOk="0" h="27662" w="22378">
                  <a:moveTo>
                    <a:pt x="22378" y="0"/>
                  </a:moveTo>
                  <a:cubicBezTo>
                    <a:pt x="20323" y="98"/>
                    <a:pt x="18300" y="261"/>
                    <a:pt x="16278" y="489"/>
                  </a:cubicBezTo>
                  <a:lnTo>
                    <a:pt x="16278" y="16473"/>
                  </a:lnTo>
                  <a:cubicBezTo>
                    <a:pt x="16278" y="19279"/>
                    <a:pt x="13995" y="21562"/>
                    <a:pt x="11189" y="21562"/>
                  </a:cubicBezTo>
                  <a:cubicBezTo>
                    <a:pt x="8384" y="21562"/>
                    <a:pt x="6101" y="19279"/>
                    <a:pt x="6101" y="16473"/>
                  </a:cubicBezTo>
                  <a:lnTo>
                    <a:pt x="6101" y="2088"/>
                  </a:lnTo>
                  <a:cubicBezTo>
                    <a:pt x="4046" y="2512"/>
                    <a:pt x="2023" y="3001"/>
                    <a:pt x="1" y="3556"/>
                  </a:cubicBezTo>
                  <a:lnTo>
                    <a:pt x="1" y="16473"/>
                  </a:lnTo>
                  <a:cubicBezTo>
                    <a:pt x="1" y="22638"/>
                    <a:pt x="5024" y="27662"/>
                    <a:pt x="11189" y="27662"/>
                  </a:cubicBezTo>
                  <a:cubicBezTo>
                    <a:pt x="17354" y="27662"/>
                    <a:pt x="22378" y="22638"/>
                    <a:pt x="22378" y="16473"/>
                  </a:cubicBezTo>
                  <a:lnTo>
                    <a:pt x="22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3"/>
            <p:cNvSpPr/>
            <p:nvPr/>
          </p:nvSpPr>
          <p:spPr>
            <a:xfrm>
              <a:off x="2276850" y="963100"/>
              <a:ext cx="2585150" cy="4489325"/>
            </a:xfrm>
            <a:custGeom>
              <a:rect b="b" l="l" r="r" t="t"/>
              <a:pathLst>
                <a:path extrusionOk="0" h="179573" w="103406">
                  <a:moveTo>
                    <a:pt x="20225" y="0"/>
                  </a:moveTo>
                  <a:lnTo>
                    <a:pt x="20225" y="40220"/>
                  </a:lnTo>
                  <a:cubicBezTo>
                    <a:pt x="15756" y="40220"/>
                    <a:pt x="12103" y="43841"/>
                    <a:pt x="12103" y="48343"/>
                  </a:cubicBezTo>
                  <a:cubicBezTo>
                    <a:pt x="12103" y="50789"/>
                    <a:pt x="13179" y="52975"/>
                    <a:pt x="14875" y="54443"/>
                  </a:cubicBezTo>
                  <a:cubicBezTo>
                    <a:pt x="13179" y="55943"/>
                    <a:pt x="12103" y="58129"/>
                    <a:pt x="12103" y="60543"/>
                  </a:cubicBezTo>
                  <a:cubicBezTo>
                    <a:pt x="12103" y="63022"/>
                    <a:pt x="13179" y="65207"/>
                    <a:pt x="14908" y="66708"/>
                  </a:cubicBezTo>
                  <a:cubicBezTo>
                    <a:pt x="13766" y="67980"/>
                    <a:pt x="13081" y="69643"/>
                    <a:pt x="13081" y="71470"/>
                  </a:cubicBezTo>
                  <a:cubicBezTo>
                    <a:pt x="13081" y="73949"/>
                    <a:pt x="14321" y="76102"/>
                    <a:pt x="16213" y="77407"/>
                  </a:cubicBezTo>
                  <a:cubicBezTo>
                    <a:pt x="15299" y="78386"/>
                    <a:pt x="14745" y="79690"/>
                    <a:pt x="14745" y="81126"/>
                  </a:cubicBezTo>
                  <a:cubicBezTo>
                    <a:pt x="14745" y="84159"/>
                    <a:pt x="17191" y="86606"/>
                    <a:pt x="20225" y="86606"/>
                  </a:cubicBezTo>
                  <a:lnTo>
                    <a:pt x="20225" y="115801"/>
                  </a:lnTo>
                  <a:cubicBezTo>
                    <a:pt x="20225" y="123434"/>
                    <a:pt x="18105" y="130904"/>
                    <a:pt x="14060" y="137362"/>
                  </a:cubicBezTo>
                  <a:lnTo>
                    <a:pt x="1" y="159870"/>
                  </a:lnTo>
                  <a:cubicBezTo>
                    <a:pt x="17126" y="172266"/>
                    <a:pt x="38166" y="179572"/>
                    <a:pt x="60935" y="179572"/>
                  </a:cubicBezTo>
                  <a:cubicBezTo>
                    <a:pt x="76070" y="179572"/>
                    <a:pt x="90456" y="176343"/>
                    <a:pt x="103406" y="170537"/>
                  </a:cubicBezTo>
                  <a:lnTo>
                    <a:pt x="88531" y="135014"/>
                  </a:lnTo>
                  <a:cubicBezTo>
                    <a:pt x="86835" y="131001"/>
                    <a:pt x="85824" y="126761"/>
                    <a:pt x="85465" y="122455"/>
                  </a:cubicBezTo>
                  <a:cubicBezTo>
                    <a:pt x="88466" y="122357"/>
                    <a:pt x="90847" y="119943"/>
                    <a:pt x="90847" y="116942"/>
                  </a:cubicBezTo>
                  <a:cubicBezTo>
                    <a:pt x="90847" y="115507"/>
                    <a:pt x="90292" y="114202"/>
                    <a:pt x="89379" y="113224"/>
                  </a:cubicBezTo>
                  <a:cubicBezTo>
                    <a:pt x="91271" y="111951"/>
                    <a:pt x="92511" y="109766"/>
                    <a:pt x="92511" y="107319"/>
                  </a:cubicBezTo>
                  <a:cubicBezTo>
                    <a:pt x="92511" y="105460"/>
                    <a:pt x="91826" y="103796"/>
                    <a:pt x="90684" y="102524"/>
                  </a:cubicBezTo>
                  <a:cubicBezTo>
                    <a:pt x="92413" y="101024"/>
                    <a:pt x="93489" y="98838"/>
                    <a:pt x="93489" y="96392"/>
                  </a:cubicBezTo>
                  <a:cubicBezTo>
                    <a:pt x="93489" y="91890"/>
                    <a:pt x="89836" y="88237"/>
                    <a:pt x="85367" y="88237"/>
                  </a:cubicBezTo>
                  <a:lnTo>
                    <a:pt x="85367" y="68469"/>
                  </a:lnTo>
                  <a:cubicBezTo>
                    <a:pt x="85367" y="63968"/>
                    <a:pt x="81713" y="60314"/>
                    <a:pt x="77212" y="60314"/>
                  </a:cubicBezTo>
                  <a:cubicBezTo>
                    <a:pt x="72710" y="60314"/>
                    <a:pt x="69090" y="63968"/>
                    <a:pt x="69090" y="68469"/>
                  </a:cubicBezTo>
                  <a:lnTo>
                    <a:pt x="69090" y="75482"/>
                  </a:lnTo>
                  <a:cubicBezTo>
                    <a:pt x="69090" y="79984"/>
                    <a:pt x="65436" y="83637"/>
                    <a:pt x="60935" y="83637"/>
                  </a:cubicBezTo>
                  <a:cubicBezTo>
                    <a:pt x="56433" y="83637"/>
                    <a:pt x="52780" y="79984"/>
                    <a:pt x="52780" y="75482"/>
                  </a:cubicBezTo>
                  <a:lnTo>
                    <a:pt x="52780" y="30597"/>
                  </a:lnTo>
                  <a:cubicBezTo>
                    <a:pt x="52780" y="26096"/>
                    <a:pt x="49159" y="22443"/>
                    <a:pt x="44657" y="22443"/>
                  </a:cubicBezTo>
                  <a:cubicBezTo>
                    <a:pt x="40156" y="22443"/>
                    <a:pt x="36502" y="18822"/>
                    <a:pt x="36502" y="14320"/>
                  </a:cubicBezTo>
                  <a:lnTo>
                    <a:pt x="36502" y="8155"/>
                  </a:lnTo>
                  <a:cubicBezTo>
                    <a:pt x="36502" y="3653"/>
                    <a:pt x="32881" y="0"/>
                    <a:pt x="283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3"/>
            <p:cNvSpPr/>
            <p:nvPr/>
          </p:nvSpPr>
          <p:spPr>
            <a:xfrm>
              <a:off x="2276850" y="963100"/>
              <a:ext cx="1727250" cy="4489325"/>
            </a:xfrm>
            <a:custGeom>
              <a:rect b="b" l="l" r="r" t="t"/>
              <a:pathLst>
                <a:path extrusionOk="0" h="179573" w="69090">
                  <a:moveTo>
                    <a:pt x="20225" y="0"/>
                  </a:moveTo>
                  <a:lnTo>
                    <a:pt x="20225" y="40220"/>
                  </a:lnTo>
                  <a:cubicBezTo>
                    <a:pt x="15756" y="40220"/>
                    <a:pt x="12103" y="43841"/>
                    <a:pt x="12103" y="48343"/>
                  </a:cubicBezTo>
                  <a:cubicBezTo>
                    <a:pt x="12103" y="50789"/>
                    <a:pt x="13179" y="52975"/>
                    <a:pt x="14875" y="54443"/>
                  </a:cubicBezTo>
                  <a:cubicBezTo>
                    <a:pt x="13179" y="55943"/>
                    <a:pt x="12103" y="58129"/>
                    <a:pt x="12103" y="60543"/>
                  </a:cubicBezTo>
                  <a:cubicBezTo>
                    <a:pt x="12103" y="63022"/>
                    <a:pt x="13179" y="65207"/>
                    <a:pt x="14908" y="66708"/>
                  </a:cubicBezTo>
                  <a:cubicBezTo>
                    <a:pt x="13766" y="67980"/>
                    <a:pt x="13081" y="69643"/>
                    <a:pt x="13081" y="71470"/>
                  </a:cubicBezTo>
                  <a:cubicBezTo>
                    <a:pt x="13081" y="73949"/>
                    <a:pt x="14321" y="76102"/>
                    <a:pt x="16213" y="77407"/>
                  </a:cubicBezTo>
                  <a:cubicBezTo>
                    <a:pt x="15299" y="78386"/>
                    <a:pt x="14745" y="79690"/>
                    <a:pt x="14745" y="81126"/>
                  </a:cubicBezTo>
                  <a:cubicBezTo>
                    <a:pt x="14745" y="84159"/>
                    <a:pt x="17191" y="86606"/>
                    <a:pt x="20225" y="86606"/>
                  </a:cubicBezTo>
                  <a:lnTo>
                    <a:pt x="20225" y="115801"/>
                  </a:lnTo>
                  <a:cubicBezTo>
                    <a:pt x="20225" y="123434"/>
                    <a:pt x="18105" y="130904"/>
                    <a:pt x="14060" y="137362"/>
                  </a:cubicBezTo>
                  <a:lnTo>
                    <a:pt x="1" y="159870"/>
                  </a:lnTo>
                  <a:cubicBezTo>
                    <a:pt x="17126" y="172266"/>
                    <a:pt x="38166" y="179572"/>
                    <a:pt x="60935" y="179572"/>
                  </a:cubicBezTo>
                  <a:cubicBezTo>
                    <a:pt x="63675" y="179572"/>
                    <a:pt x="66382" y="179442"/>
                    <a:pt x="69090" y="179246"/>
                  </a:cubicBezTo>
                  <a:lnTo>
                    <a:pt x="69090" y="149856"/>
                  </a:lnTo>
                  <a:cubicBezTo>
                    <a:pt x="69090" y="145354"/>
                    <a:pt x="65436" y="141733"/>
                    <a:pt x="60935" y="141733"/>
                  </a:cubicBezTo>
                  <a:cubicBezTo>
                    <a:pt x="56433" y="141733"/>
                    <a:pt x="52780" y="138080"/>
                    <a:pt x="52780" y="133578"/>
                  </a:cubicBezTo>
                  <a:lnTo>
                    <a:pt x="52780" y="109570"/>
                  </a:lnTo>
                  <a:cubicBezTo>
                    <a:pt x="52780" y="105069"/>
                    <a:pt x="49159" y="101415"/>
                    <a:pt x="44657" y="101415"/>
                  </a:cubicBezTo>
                  <a:cubicBezTo>
                    <a:pt x="40156" y="101415"/>
                    <a:pt x="36502" y="97794"/>
                    <a:pt x="36502" y="93293"/>
                  </a:cubicBezTo>
                  <a:lnTo>
                    <a:pt x="36502" y="14320"/>
                  </a:lnTo>
                  <a:lnTo>
                    <a:pt x="36502" y="8155"/>
                  </a:lnTo>
                  <a:cubicBezTo>
                    <a:pt x="36502" y="3653"/>
                    <a:pt x="32881" y="0"/>
                    <a:pt x="283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3"/>
            <p:cNvSpPr/>
            <p:nvPr/>
          </p:nvSpPr>
          <p:spPr>
            <a:xfrm>
              <a:off x="3850775" y="4005700"/>
              <a:ext cx="305825" cy="305025"/>
            </a:xfrm>
            <a:custGeom>
              <a:rect b="b" l="l" r="r" t="t"/>
              <a:pathLst>
                <a:path extrusionOk="0" h="12201" w="12233">
                  <a:moveTo>
                    <a:pt x="6133" y="1"/>
                  </a:moveTo>
                  <a:cubicBezTo>
                    <a:pt x="2740" y="1"/>
                    <a:pt x="0" y="2708"/>
                    <a:pt x="0" y="6101"/>
                  </a:cubicBezTo>
                  <a:cubicBezTo>
                    <a:pt x="0" y="9461"/>
                    <a:pt x="2740" y="12201"/>
                    <a:pt x="6133" y="12201"/>
                  </a:cubicBezTo>
                  <a:cubicBezTo>
                    <a:pt x="9492" y="12201"/>
                    <a:pt x="12232" y="9461"/>
                    <a:pt x="12232" y="6101"/>
                  </a:cubicBezTo>
                  <a:cubicBezTo>
                    <a:pt x="12232" y="2708"/>
                    <a:pt x="9492" y="1"/>
                    <a:pt x="6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3"/>
            <p:cNvSpPr/>
            <p:nvPr/>
          </p:nvSpPr>
          <p:spPr>
            <a:xfrm>
              <a:off x="3443825" y="4854650"/>
              <a:ext cx="305850" cy="305825"/>
            </a:xfrm>
            <a:custGeom>
              <a:rect b="b" l="l" r="r" t="t"/>
              <a:pathLst>
                <a:path extrusionOk="0" h="12233" w="12234">
                  <a:moveTo>
                    <a:pt x="6101" y="0"/>
                  </a:moveTo>
                  <a:cubicBezTo>
                    <a:pt x="2741" y="0"/>
                    <a:pt x="1" y="2740"/>
                    <a:pt x="1" y="6100"/>
                  </a:cubicBezTo>
                  <a:cubicBezTo>
                    <a:pt x="1" y="9492"/>
                    <a:pt x="2741" y="12233"/>
                    <a:pt x="6101" y="12233"/>
                  </a:cubicBezTo>
                  <a:cubicBezTo>
                    <a:pt x="9493" y="12233"/>
                    <a:pt x="12233" y="9492"/>
                    <a:pt x="12233" y="6100"/>
                  </a:cubicBezTo>
                  <a:cubicBezTo>
                    <a:pt x="12233" y="2740"/>
                    <a:pt x="9493" y="0"/>
                    <a:pt x="61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3"/>
            <p:cNvSpPr/>
            <p:nvPr/>
          </p:nvSpPr>
          <p:spPr>
            <a:xfrm>
              <a:off x="3036900" y="3699900"/>
              <a:ext cx="305825" cy="305825"/>
            </a:xfrm>
            <a:custGeom>
              <a:rect b="b" l="l" r="r" t="t"/>
              <a:pathLst>
                <a:path extrusionOk="0" h="12233" w="12233">
                  <a:moveTo>
                    <a:pt x="6100" y="0"/>
                  </a:moveTo>
                  <a:cubicBezTo>
                    <a:pt x="2740" y="0"/>
                    <a:pt x="0" y="2740"/>
                    <a:pt x="0" y="6133"/>
                  </a:cubicBezTo>
                  <a:cubicBezTo>
                    <a:pt x="0" y="9493"/>
                    <a:pt x="2740" y="12233"/>
                    <a:pt x="6100" y="12233"/>
                  </a:cubicBezTo>
                  <a:cubicBezTo>
                    <a:pt x="9493" y="12233"/>
                    <a:pt x="12233" y="9493"/>
                    <a:pt x="12233" y="6133"/>
                  </a:cubicBezTo>
                  <a:cubicBezTo>
                    <a:pt x="12233" y="2740"/>
                    <a:pt x="9493" y="0"/>
                    <a:pt x="6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3"/>
            <p:cNvSpPr/>
            <p:nvPr/>
          </p:nvSpPr>
          <p:spPr>
            <a:xfrm>
              <a:off x="3036900" y="1754125"/>
              <a:ext cx="305825" cy="305025"/>
            </a:xfrm>
            <a:custGeom>
              <a:rect b="b" l="l" r="r" t="t"/>
              <a:pathLst>
                <a:path extrusionOk="0" h="12201" w="12233">
                  <a:moveTo>
                    <a:pt x="6100" y="0"/>
                  </a:moveTo>
                  <a:cubicBezTo>
                    <a:pt x="2740" y="0"/>
                    <a:pt x="0" y="2740"/>
                    <a:pt x="0" y="6100"/>
                  </a:cubicBezTo>
                  <a:cubicBezTo>
                    <a:pt x="0" y="9493"/>
                    <a:pt x="2740" y="12200"/>
                    <a:pt x="6100" y="12200"/>
                  </a:cubicBezTo>
                  <a:cubicBezTo>
                    <a:pt x="9493" y="12200"/>
                    <a:pt x="12233" y="9493"/>
                    <a:pt x="12233" y="6100"/>
                  </a:cubicBezTo>
                  <a:cubicBezTo>
                    <a:pt x="12233" y="2740"/>
                    <a:pt x="9493" y="0"/>
                    <a:pt x="6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3"/>
            <p:cNvSpPr/>
            <p:nvPr/>
          </p:nvSpPr>
          <p:spPr>
            <a:xfrm>
              <a:off x="2926000" y="2917025"/>
              <a:ext cx="152500" cy="153325"/>
            </a:xfrm>
            <a:custGeom>
              <a:rect b="b" l="l" r="r" t="t"/>
              <a:pathLst>
                <a:path extrusionOk="0" h="6133" w="6100">
                  <a:moveTo>
                    <a:pt x="3034" y="0"/>
                  </a:moveTo>
                  <a:cubicBezTo>
                    <a:pt x="1370" y="0"/>
                    <a:pt x="0" y="1370"/>
                    <a:pt x="0" y="3067"/>
                  </a:cubicBezTo>
                  <a:cubicBezTo>
                    <a:pt x="0" y="4763"/>
                    <a:pt x="1370" y="6133"/>
                    <a:pt x="3034" y="6133"/>
                  </a:cubicBezTo>
                  <a:cubicBezTo>
                    <a:pt x="4730" y="6133"/>
                    <a:pt x="6100" y="4763"/>
                    <a:pt x="6100" y="3067"/>
                  </a:cubicBezTo>
                  <a:cubicBezTo>
                    <a:pt x="6100" y="1370"/>
                    <a:pt x="4730" y="0"/>
                    <a:pt x="30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3"/>
            <p:cNvSpPr/>
            <p:nvPr/>
          </p:nvSpPr>
          <p:spPr>
            <a:xfrm>
              <a:off x="4105200" y="3305200"/>
              <a:ext cx="152525" cy="152525"/>
            </a:xfrm>
            <a:custGeom>
              <a:rect b="b" l="l" r="r" t="t"/>
              <a:pathLst>
                <a:path extrusionOk="0" h="6101" w="6101">
                  <a:moveTo>
                    <a:pt x="3067" y="0"/>
                  </a:moveTo>
                  <a:cubicBezTo>
                    <a:pt x="1370" y="0"/>
                    <a:pt x="0" y="1370"/>
                    <a:pt x="0" y="3067"/>
                  </a:cubicBezTo>
                  <a:cubicBezTo>
                    <a:pt x="0" y="4730"/>
                    <a:pt x="1370" y="6100"/>
                    <a:pt x="3067" y="6100"/>
                  </a:cubicBezTo>
                  <a:cubicBezTo>
                    <a:pt x="4763" y="6100"/>
                    <a:pt x="6100" y="4730"/>
                    <a:pt x="6100" y="3067"/>
                  </a:cubicBezTo>
                  <a:cubicBezTo>
                    <a:pt x="6100" y="1370"/>
                    <a:pt x="4763" y="0"/>
                    <a:pt x="3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3"/>
            <p:cNvSpPr/>
            <p:nvPr/>
          </p:nvSpPr>
          <p:spPr>
            <a:xfrm>
              <a:off x="3316600" y="2319250"/>
              <a:ext cx="153350" cy="152525"/>
            </a:xfrm>
            <a:custGeom>
              <a:rect b="b" l="l" r="r" t="t"/>
              <a:pathLst>
                <a:path extrusionOk="0" h="6101" w="6134">
                  <a:moveTo>
                    <a:pt x="3067" y="1"/>
                  </a:moveTo>
                  <a:cubicBezTo>
                    <a:pt x="1371" y="1"/>
                    <a:pt x="1" y="1371"/>
                    <a:pt x="1" y="3067"/>
                  </a:cubicBezTo>
                  <a:cubicBezTo>
                    <a:pt x="1" y="4731"/>
                    <a:pt x="1371" y="6101"/>
                    <a:pt x="3067" y="6101"/>
                  </a:cubicBezTo>
                  <a:cubicBezTo>
                    <a:pt x="4763" y="6101"/>
                    <a:pt x="6134" y="4731"/>
                    <a:pt x="6134" y="3067"/>
                  </a:cubicBezTo>
                  <a:cubicBezTo>
                    <a:pt x="6134" y="1371"/>
                    <a:pt x="4763" y="1"/>
                    <a:pt x="30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3"/>
            <p:cNvSpPr/>
            <p:nvPr/>
          </p:nvSpPr>
          <p:spPr>
            <a:xfrm>
              <a:off x="4257700" y="4778800"/>
              <a:ext cx="153325" cy="152525"/>
            </a:xfrm>
            <a:custGeom>
              <a:rect b="b" l="l" r="r" t="t"/>
              <a:pathLst>
                <a:path extrusionOk="0" h="6101" w="6133">
                  <a:moveTo>
                    <a:pt x="3067" y="0"/>
                  </a:moveTo>
                  <a:cubicBezTo>
                    <a:pt x="1370" y="0"/>
                    <a:pt x="0" y="1370"/>
                    <a:pt x="0" y="3034"/>
                  </a:cubicBezTo>
                  <a:cubicBezTo>
                    <a:pt x="0" y="4730"/>
                    <a:pt x="1370" y="6100"/>
                    <a:pt x="3067" y="6100"/>
                  </a:cubicBezTo>
                  <a:cubicBezTo>
                    <a:pt x="4763" y="6100"/>
                    <a:pt x="6133" y="4730"/>
                    <a:pt x="6133" y="3034"/>
                  </a:cubicBezTo>
                  <a:cubicBezTo>
                    <a:pt x="6133" y="1370"/>
                    <a:pt x="4763" y="0"/>
                    <a:pt x="3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3"/>
            <p:cNvSpPr/>
            <p:nvPr/>
          </p:nvSpPr>
          <p:spPr>
            <a:xfrm>
              <a:off x="2808550" y="4702150"/>
              <a:ext cx="152525" cy="152525"/>
            </a:xfrm>
            <a:custGeom>
              <a:rect b="b" l="l" r="r" t="t"/>
              <a:pathLst>
                <a:path extrusionOk="0" h="6101" w="6101">
                  <a:moveTo>
                    <a:pt x="3034" y="0"/>
                  </a:moveTo>
                  <a:cubicBezTo>
                    <a:pt x="1371" y="0"/>
                    <a:pt x="1" y="1370"/>
                    <a:pt x="1" y="3066"/>
                  </a:cubicBezTo>
                  <a:cubicBezTo>
                    <a:pt x="1" y="4730"/>
                    <a:pt x="1371" y="6100"/>
                    <a:pt x="3034" y="6100"/>
                  </a:cubicBezTo>
                  <a:cubicBezTo>
                    <a:pt x="4731" y="6100"/>
                    <a:pt x="6101" y="4730"/>
                    <a:pt x="6101" y="3066"/>
                  </a:cubicBezTo>
                  <a:cubicBezTo>
                    <a:pt x="6101" y="1370"/>
                    <a:pt x="4731" y="0"/>
                    <a:pt x="30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9" name="Google Shape;1889;p63"/>
          <p:cNvGrpSpPr/>
          <p:nvPr/>
        </p:nvGrpSpPr>
        <p:grpSpPr>
          <a:xfrm>
            <a:off x="4271889" y="2986556"/>
            <a:ext cx="600208" cy="600217"/>
            <a:chOff x="1190625" y="238050"/>
            <a:chExt cx="5219200" cy="5219275"/>
          </a:xfrm>
        </p:grpSpPr>
        <p:sp>
          <p:nvSpPr>
            <p:cNvPr id="1890" name="Google Shape;1890;p63"/>
            <p:cNvSpPr/>
            <p:nvPr/>
          </p:nvSpPr>
          <p:spPr>
            <a:xfrm>
              <a:off x="1190625" y="238125"/>
              <a:ext cx="5219200" cy="5219200"/>
            </a:xfrm>
            <a:custGeom>
              <a:rect b="b" l="l" r="r" t="t"/>
              <a:pathLst>
                <a:path extrusionOk="0" h="208768" w="208768">
                  <a:moveTo>
                    <a:pt x="104384" y="0"/>
                  </a:moveTo>
                  <a:cubicBezTo>
                    <a:pt x="46744" y="0"/>
                    <a:pt x="0" y="46744"/>
                    <a:pt x="0" y="104384"/>
                  </a:cubicBezTo>
                  <a:cubicBezTo>
                    <a:pt x="0" y="162023"/>
                    <a:pt x="46744" y="208767"/>
                    <a:pt x="104384" y="208767"/>
                  </a:cubicBezTo>
                  <a:cubicBezTo>
                    <a:pt x="105656" y="208767"/>
                    <a:pt x="106928" y="208735"/>
                    <a:pt x="108200" y="208702"/>
                  </a:cubicBezTo>
                  <a:lnTo>
                    <a:pt x="111169" y="202243"/>
                  </a:lnTo>
                  <a:lnTo>
                    <a:pt x="116551" y="208049"/>
                  </a:lnTo>
                  <a:cubicBezTo>
                    <a:pt x="168449" y="202047"/>
                    <a:pt x="208767" y="157913"/>
                    <a:pt x="208767" y="104384"/>
                  </a:cubicBezTo>
                  <a:cubicBezTo>
                    <a:pt x="208767" y="46744"/>
                    <a:pt x="162023" y="0"/>
                    <a:pt x="104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3"/>
            <p:cNvSpPr/>
            <p:nvPr/>
          </p:nvSpPr>
          <p:spPr>
            <a:xfrm>
              <a:off x="2913750" y="343300"/>
              <a:ext cx="1166200" cy="1834900"/>
            </a:xfrm>
            <a:custGeom>
              <a:rect b="b" l="l" r="r" t="t"/>
              <a:pathLst>
                <a:path extrusionOk="0" h="73396" w="46648">
                  <a:moveTo>
                    <a:pt x="490" y="1"/>
                  </a:moveTo>
                  <a:lnTo>
                    <a:pt x="490" y="1"/>
                  </a:lnTo>
                  <a:cubicBezTo>
                    <a:pt x="1" y="6427"/>
                    <a:pt x="621" y="15104"/>
                    <a:pt x="5024" y="24466"/>
                  </a:cubicBezTo>
                  <a:cubicBezTo>
                    <a:pt x="14027" y="43581"/>
                    <a:pt x="36437" y="48474"/>
                    <a:pt x="36437" y="73396"/>
                  </a:cubicBezTo>
                  <a:lnTo>
                    <a:pt x="44853" y="73396"/>
                  </a:lnTo>
                  <a:cubicBezTo>
                    <a:pt x="45669" y="69905"/>
                    <a:pt x="46223" y="66611"/>
                    <a:pt x="46517" y="63544"/>
                  </a:cubicBezTo>
                  <a:cubicBezTo>
                    <a:pt x="46647" y="55585"/>
                    <a:pt x="42080" y="42178"/>
                    <a:pt x="42080" y="42178"/>
                  </a:cubicBezTo>
                  <a:lnTo>
                    <a:pt x="4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3"/>
            <p:cNvSpPr/>
            <p:nvPr/>
          </p:nvSpPr>
          <p:spPr>
            <a:xfrm>
              <a:off x="3704800" y="1449125"/>
              <a:ext cx="374325" cy="729075"/>
            </a:xfrm>
            <a:custGeom>
              <a:rect b="b" l="l" r="r" t="t"/>
              <a:pathLst>
                <a:path extrusionOk="0" h="29163" w="14973">
                  <a:moveTo>
                    <a:pt x="11091" y="0"/>
                  </a:moveTo>
                  <a:cubicBezTo>
                    <a:pt x="7176" y="3491"/>
                    <a:pt x="3393" y="7340"/>
                    <a:pt x="0" y="11711"/>
                  </a:cubicBezTo>
                  <a:cubicBezTo>
                    <a:pt x="2903" y="16408"/>
                    <a:pt x="4795" y="21921"/>
                    <a:pt x="4795" y="29163"/>
                  </a:cubicBezTo>
                  <a:lnTo>
                    <a:pt x="13211" y="29163"/>
                  </a:lnTo>
                  <a:cubicBezTo>
                    <a:pt x="14027" y="25672"/>
                    <a:pt x="14581" y="22378"/>
                    <a:pt x="14875" y="19311"/>
                  </a:cubicBezTo>
                  <a:cubicBezTo>
                    <a:pt x="14973" y="13277"/>
                    <a:pt x="12363" y="4078"/>
                    <a:pt x="110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3"/>
            <p:cNvSpPr/>
            <p:nvPr/>
          </p:nvSpPr>
          <p:spPr>
            <a:xfrm>
              <a:off x="2926000" y="238050"/>
              <a:ext cx="1259150" cy="1693875"/>
            </a:xfrm>
            <a:custGeom>
              <a:rect b="b" l="l" r="r" t="t"/>
              <a:pathLst>
                <a:path extrusionOk="0" h="67755" w="50366">
                  <a:moveTo>
                    <a:pt x="2142" y="1"/>
                  </a:moveTo>
                  <a:cubicBezTo>
                    <a:pt x="1278" y="1"/>
                    <a:pt x="421" y="579"/>
                    <a:pt x="294" y="1634"/>
                  </a:cubicBezTo>
                  <a:cubicBezTo>
                    <a:pt x="163" y="2449"/>
                    <a:pt x="65" y="3298"/>
                    <a:pt x="0" y="4211"/>
                  </a:cubicBezTo>
                  <a:cubicBezTo>
                    <a:pt x="0" y="28284"/>
                    <a:pt x="42210" y="31579"/>
                    <a:pt x="46027" y="67754"/>
                  </a:cubicBezTo>
                  <a:cubicBezTo>
                    <a:pt x="50365" y="25903"/>
                    <a:pt x="12200" y="20488"/>
                    <a:pt x="3849" y="1145"/>
                  </a:cubicBezTo>
                  <a:cubicBezTo>
                    <a:pt x="3517" y="365"/>
                    <a:pt x="2828" y="1"/>
                    <a:pt x="21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3"/>
            <p:cNvSpPr/>
            <p:nvPr/>
          </p:nvSpPr>
          <p:spPr>
            <a:xfrm>
              <a:off x="3931500" y="1407525"/>
              <a:ext cx="167200" cy="524400"/>
            </a:xfrm>
            <a:custGeom>
              <a:rect b="b" l="l" r="r" t="t"/>
              <a:pathLst>
                <a:path extrusionOk="0" h="20976" w="6688">
                  <a:moveTo>
                    <a:pt x="3947" y="1"/>
                  </a:moveTo>
                  <a:cubicBezTo>
                    <a:pt x="2610" y="1143"/>
                    <a:pt x="1305" y="2317"/>
                    <a:pt x="0" y="3524"/>
                  </a:cubicBezTo>
                  <a:cubicBezTo>
                    <a:pt x="2969" y="8384"/>
                    <a:pt x="5089" y="14093"/>
                    <a:pt x="5807" y="20975"/>
                  </a:cubicBezTo>
                  <a:cubicBezTo>
                    <a:pt x="6687" y="12690"/>
                    <a:pt x="5872" y="5840"/>
                    <a:pt x="39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3"/>
            <p:cNvSpPr/>
            <p:nvPr/>
          </p:nvSpPr>
          <p:spPr>
            <a:xfrm>
              <a:off x="3545775" y="860325"/>
              <a:ext cx="1514400" cy="2386175"/>
            </a:xfrm>
            <a:custGeom>
              <a:rect b="b" l="l" r="r" t="t"/>
              <a:pathLst>
                <a:path extrusionOk="0" h="95447" w="60576">
                  <a:moveTo>
                    <a:pt x="59923" y="1"/>
                  </a:moveTo>
                  <a:lnTo>
                    <a:pt x="3784" y="57477"/>
                  </a:lnTo>
                  <a:cubicBezTo>
                    <a:pt x="3784" y="57477"/>
                    <a:pt x="0" y="72645"/>
                    <a:pt x="33" y="82627"/>
                  </a:cubicBezTo>
                  <a:cubicBezTo>
                    <a:pt x="457" y="86639"/>
                    <a:pt x="1142" y="90913"/>
                    <a:pt x="2186" y="95447"/>
                  </a:cubicBezTo>
                  <a:lnTo>
                    <a:pt x="13146" y="95447"/>
                  </a:lnTo>
                  <a:cubicBezTo>
                    <a:pt x="13146" y="63055"/>
                    <a:pt x="42308" y="56662"/>
                    <a:pt x="54019" y="31838"/>
                  </a:cubicBezTo>
                  <a:cubicBezTo>
                    <a:pt x="59760" y="19638"/>
                    <a:pt x="60575" y="8352"/>
                    <a:pt x="599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3"/>
            <p:cNvSpPr/>
            <p:nvPr/>
          </p:nvSpPr>
          <p:spPr>
            <a:xfrm>
              <a:off x="3545775" y="2017525"/>
              <a:ext cx="402050" cy="1228975"/>
            </a:xfrm>
            <a:custGeom>
              <a:rect b="b" l="l" r="r" t="t"/>
              <a:pathLst>
                <a:path extrusionOk="0" h="49159" w="16082">
                  <a:moveTo>
                    <a:pt x="14712" y="1"/>
                  </a:moveTo>
                  <a:lnTo>
                    <a:pt x="3784" y="11189"/>
                  </a:lnTo>
                  <a:cubicBezTo>
                    <a:pt x="3784" y="11189"/>
                    <a:pt x="0" y="26357"/>
                    <a:pt x="33" y="36339"/>
                  </a:cubicBezTo>
                  <a:cubicBezTo>
                    <a:pt x="457" y="40351"/>
                    <a:pt x="1142" y="44625"/>
                    <a:pt x="2186" y="49159"/>
                  </a:cubicBezTo>
                  <a:lnTo>
                    <a:pt x="13146" y="49159"/>
                  </a:lnTo>
                  <a:cubicBezTo>
                    <a:pt x="13146" y="42896"/>
                    <a:pt x="14255" y="37611"/>
                    <a:pt x="16082" y="32979"/>
                  </a:cubicBezTo>
                  <a:cubicBezTo>
                    <a:pt x="11352" y="21888"/>
                    <a:pt x="12363" y="9689"/>
                    <a:pt x="147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3"/>
            <p:cNvSpPr/>
            <p:nvPr/>
          </p:nvSpPr>
          <p:spPr>
            <a:xfrm>
              <a:off x="3406325" y="723550"/>
              <a:ext cx="1637525" cy="2202475"/>
            </a:xfrm>
            <a:custGeom>
              <a:rect b="b" l="l" r="r" t="t"/>
              <a:pathLst>
                <a:path extrusionOk="0" h="88099" w="65501">
                  <a:moveTo>
                    <a:pt x="62700" y="0"/>
                  </a:moveTo>
                  <a:cubicBezTo>
                    <a:pt x="61806" y="0"/>
                    <a:pt x="60909" y="466"/>
                    <a:pt x="60477" y="1460"/>
                  </a:cubicBezTo>
                  <a:cubicBezTo>
                    <a:pt x="49648" y="26642"/>
                    <a:pt x="0" y="33656"/>
                    <a:pt x="5611" y="88098"/>
                  </a:cubicBezTo>
                  <a:cubicBezTo>
                    <a:pt x="10602" y="41060"/>
                    <a:pt x="65501" y="36754"/>
                    <a:pt x="65501" y="5472"/>
                  </a:cubicBezTo>
                  <a:cubicBezTo>
                    <a:pt x="65403" y="4298"/>
                    <a:pt x="65273" y="3156"/>
                    <a:pt x="65142" y="2112"/>
                  </a:cubicBezTo>
                  <a:cubicBezTo>
                    <a:pt x="64960" y="746"/>
                    <a:pt x="63831" y="0"/>
                    <a:pt x="627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3"/>
            <p:cNvSpPr/>
            <p:nvPr/>
          </p:nvSpPr>
          <p:spPr>
            <a:xfrm>
              <a:off x="3476450" y="1569825"/>
              <a:ext cx="601050" cy="1356200"/>
            </a:xfrm>
            <a:custGeom>
              <a:rect b="b" l="l" r="r" t="t"/>
              <a:pathLst>
                <a:path extrusionOk="0" h="54248" w="24042">
                  <a:moveTo>
                    <a:pt x="24041" y="0"/>
                  </a:moveTo>
                  <a:lnTo>
                    <a:pt x="24041" y="0"/>
                  </a:lnTo>
                  <a:cubicBezTo>
                    <a:pt x="24041" y="0"/>
                    <a:pt x="24041" y="1"/>
                    <a:pt x="24040" y="1"/>
                  </a:cubicBezTo>
                  <a:lnTo>
                    <a:pt x="24040" y="1"/>
                  </a:lnTo>
                  <a:cubicBezTo>
                    <a:pt x="24041" y="1"/>
                    <a:pt x="24041" y="1"/>
                    <a:pt x="24041" y="0"/>
                  </a:cubicBezTo>
                  <a:close/>
                  <a:moveTo>
                    <a:pt x="24040" y="1"/>
                  </a:moveTo>
                  <a:lnTo>
                    <a:pt x="24040" y="1"/>
                  </a:lnTo>
                  <a:cubicBezTo>
                    <a:pt x="10993" y="11712"/>
                    <a:pt x="1" y="27075"/>
                    <a:pt x="2806" y="54247"/>
                  </a:cubicBezTo>
                  <a:cubicBezTo>
                    <a:pt x="4208" y="41134"/>
                    <a:pt x="9493" y="31315"/>
                    <a:pt x="16376" y="23323"/>
                  </a:cubicBezTo>
                  <a:cubicBezTo>
                    <a:pt x="18517" y="10250"/>
                    <a:pt x="23948" y="113"/>
                    <a:pt x="240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3"/>
            <p:cNvSpPr/>
            <p:nvPr/>
          </p:nvSpPr>
          <p:spPr>
            <a:xfrm>
              <a:off x="2472575" y="1936800"/>
              <a:ext cx="1516025" cy="2386150"/>
            </a:xfrm>
            <a:custGeom>
              <a:rect b="b" l="l" r="r" t="t"/>
              <a:pathLst>
                <a:path extrusionOk="0" h="95446" w="60641">
                  <a:moveTo>
                    <a:pt x="653" y="0"/>
                  </a:moveTo>
                  <a:cubicBezTo>
                    <a:pt x="0" y="8351"/>
                    <a:pt x="816" y="19670"/>
                    <a:pt x="6557" y="31837"/>
                  </a:cubicBezTo>
                  <a:cubicBezTo>
                    <a:pt x="18268" y="56694"/>
                    <a:pt x="47430" y="63087"/>
                    <a:pt x="47430" y="95446"/>
                  </a:cubicBezTo>
                  <a:lnTo>
                    <a:pt x="58390" y="95446"/>
                  </a:lnTo>
                  <a:cubicBezTo>
                    <a:pt x="59434" y="90912"/>
                    <a:pt x="60119" y="86671"/>
                    <a:pt x="60543" y="82659"/>
                  </a:cubicBezTo>
                  <a:cubicBezTo>
                    <a:pt x="60641" y="74863"/>
                    <a:pt x="55356" y="55389"/>
                    <a:pt x="55356" y="55389"/>
                  </a:cubicBezTo>
                  <a:lnTo>
                    <a:pt x="6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3"/>
            <p:cNvSpPr/>
            <p:nvPr/>
          </p:nvSpPr>
          <p:spPr>
            <a:xfrm>
              <a:off x="3560450" y="3377775"/>
              <a:ext cx="427350" cy="945175"/>
            </a:xfrm>
            <a:custGeom>
              <a:rect b="b" l="l" r="r" t="t"/>
              <a:pathLst>
                <a:path extrusionOk="0" h="37807" w="17094">
                  <a:moveTo>
                    <a:pt x="12428" y="0"/>
                  </a:moveTo>
                  <a:cubicBezTo>
                    <a:pt x="7470" y="5448"/>
                    <a:pt x="3067" y="11776"/>
                    <a:pt x="0" y="19409"/>
                  </a:cubicBezTo>
                  <a:cubicBezTo>
                    <a:pt x="2414" y="24563"/>
                    <a:pt x="3915" y="30533"/>
                    <a:pt x="3915" y="37807"/>
                  </a:cubicBezTo>
                  <a:lnTo>
                    <a:pt x="12168" y="37807"/>
                  </a:lnTo>
                  <a:cubicBezTo>
                    <a:pt x="13342" y="35165"/>
                    <a:pt x="14745" y="32686"/>
                    <a:pt x="16310" y="30370"/>
                  </a:cubicBezTo>
                  <a:cubicBezTo>
                    <a:pt x="16604" y="28543"/>
                    <a:pt x="16865" y="26749"/>
                    <a:pt x="17028" y="25020"/>
                  </a:cubicBezTo>
                  <a:cubicBezTo>
                    <a:pt x="17093" y="18822"/>
                    <a:pt x="13799" y="5350"/>
                    <a:pt x="12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3"/>
            <p:cNvSpPr/>
            <p:nvPr/>
          </p:nvSpPr>
          <p:spPr>
            <a:xfrm>
              <a:off x="2488875" y="1800125"/>
              <a:ext cx="1637550" cy="2203150"/>
            </a:xfrm>
            <a:custGeom>
              <a:rect b="b" l="l" r="r" t="t"/>
              <a:pathLst>
                <a:path extrusionOk="0" h="88126" w="65502">
                  <a:moveTo>
                    <a:pt x="2789" y="1"/>
                  </a:moveTo>
                  <a:cubicBezTo>
                    <a:pt x="1662" y="1"/>
                    <a:pt x="541" y="746"/>
                    <a:pt x="360" y="2107"/>
                  </a:cubicBezTo>
                  <a:cubicBezTo>
                    <a:pt x="229" y="3184"/>
                    <a:pt x="99" y="4293"/>
                    <a:pt x="1" y="5467"/>
                  </a:cubicBezTo>
                  <a:cubicBezTo>
                    <a:pt x="1" y="36782"/>
                    <a:pt x="54900" y="41088"/>
                    <a:pt x="59891" y="88126"/>
                  </a:cubicBezTo>
                  <a:cubicBezTo>
                    <a:pt x="65502" y="33683"/>
                    <a:pt x="15854" y="26637"/>
                    <a:pt x="5024" y="1488"/>
                  </a:cubicBezTo>
                  <a:cubicBezTo>
                    <a:pt x="4590" y="475"/>
                    <a:pt x="3687" y="1"/>
                    <a:pt x="27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3"/>
            <p:cNvSpPr/>
            <p:nvPr/>
          </p:nvSpPr>
          <p:spPr>
            <a:xfrm>
              <a:off x="3806725" y="3320700"/>
              <a:ext cx="207150" cy="682575"/>
            </a:xfrm>
            <a:custGeom>
              <a:rect b="b" l="l" r="r" t="t"/>
              <a:pathLst>
                <a:path extrusionOk="0" h="27303" w="8286">
                  <a:moveTo>
                    <a:pt x="4730" y="0"/>
                  </a:moveTo>
                  <a:cubicBezTo>
                    <a:pt x="3099" y="1664"/>
                    <a:pt x="1501" y="3425"/>
                    <a:pt x="1" y="5252"/>
                  </a:cubicBezTo>
                  <a:cubicBezTo>
                    <a:pt x="3654" y="11450"/>
                    <a:pt x="6264" y="18659"/>
                    <a:pt x="7177" y="27303"/>
                  </a:cubicBezTo>
                  <a:cubicBezTo>
                    <a:pt x="8286" y="16506"/>
                    <a:pt x="7210" y="7601"/>
                    <a:pt x="47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3"/>
            <p:cNvSpPr/>
            <p:nvPr/>
          </p:nvSpPr>
          <p:spPr>
            <a:xfrm>
              <a:off x="3599600" y="2612850"/>
              <a:ext cx="1528250" cy="2386150"/>
            </a:xfrm>
            <a:custGeom>
              <a:rect b="b" l="l" r="r" t="t"/>
              <a:pathLst>
                <a:path extrusionOk="0" h="95446" w="61130">
                  <a:moveTo>
                    <a:pt x="60477" y="0"/>
                  </a:moveTo>
                  <a:lnTo>
                    <a:pt x="6198" y="54443"/>
                  </a:lnTo>
                  <a:cubicBezTo>
                    <a:pt x="6198" y="54443"/>
                    <a:pt x="0" y="73949"/>
                    <a:pt x="587" y="82659"/>
                  </a:cubicBezTo>
                  <a:cubicBezTo>
                    <a:pt x="1011" y="86671"/>
                    <a:pt x="1696" y="90912"/>
                    <a:pt x="2740" y="95446"/>
                  </a:cubicBezTo>
                  <a:lnTo>
                    <a:pt x="13700" y="95446"/>
                  </a:lnTo>
                  <a:cubicBezTo>
                    <a:pt x="13700" y="63087"/>
                    <a:pt x="42863" y="56693"/>
                    <a:pt x="54573" y="31837"/>
                  </a:cubicBezTo>
                  <a:cubicBezTo>
                    <a:pt x="60314" y="19670"/>
                    <a:pt x="61130" y="8351"/>
                    <a:pt x="60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3"/>
            <p:cNvSpPr/>
            <p:nvPr/>
          </p:nvSpPr>
          <p:spPr>
            <a:xfrm>
              <a:off x="3599600" y="3810800"/>
              <a:ext cx="464850" cy="1188200"/>
            </a:xfrm>
            <a:custGeom>
              <a:rect b="b" l="l" r="r" t="t"/>
              <a:pathLst>
                <a:path extrusionOk="0" h="47528" w="18594">
                  <a:moveTo>
                    <a:pt x="12689" y="1"/>
                  </a:moveTo>
                  <a:lnTo>
                    <a:pt x="6198" y="6525"/>
                  </a:lnTo>
                  <a:cubicBezTo>
                    <a:pt x="6198" y="6525"/>
                    <a:pt x="0" y="26031"/>
                    <a:pt x="587" y="34741"/>
                  </a:cubicBezTo>
                  <a:cubicBezTo>
                    <a:pt x="1011" y="38753"/>
                    <a:pt x="1696" y="42994"/>
                    <a:pt x="2740" y="47528"/>
                  </a:cubicBezTo>
                  <a:lnTo>
                    <a:pt x="13700" y="47528"/>
                  </a:lnTo>
                  <a:cubicBezTo>
                    <a:pt x="13700" y="39308"/>
                    <a:pt x="15592" y="32751"/>
                    <a:pt x="18593" y="27173"/>
                  </a:cubicBezTo>
                  <a:cubicBezTo>
                    <a:pt x="15788" y="18268"/>
                    <a:pt x="13211" y="8188"/>
                    <a:pt x="126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3"/>
            <p:cNvSpPr/>
            <p:nvPr/>
          </p:nvSpPr>
          <p:spPr>
            <a:xfrm>
              <a:off x="3474000" y="2476175"/>
              <a:ext cx="1637550" cy="2203150"/>
            </a:xfrm>
            <a:custGeom>
              <a:rect b="b" l="l" r="r" t="t"/>
              <a:pathLst>
                <a:path extrusionOk="0" h="88126" w="65502">
                  <a:moveTo>
                    <a:pt x="62713" y="1"/>
                  </a:moveTo>
                  <a:cubicBezTo>
                    <a:pt x="61815" y="1"/>
                    <a:pt x="60912" y="474"/>
                    <a:pt x="60478" y="1487"/>
                  </a:cubicBezTo>
                  <a:cubicBezTo>
                    <a:pt x="49648" y="26637"/>
                    <a:pt x="1" y="33683"/>
                    <a:pt x="5611" y="88126"/>
                  </a:cubicBezTo>
                  <a:cubicBezTo>
                    <a:pt x="10602" y="41088"/>
                    <a:pt x="65501" y="36782"/>
                    <a:pt x="65501" y="5467"/>
                  </a:cubicBezTo>
                  <a:cubicBezTo>
                    <a:pt x="65403" y="4293"/>
                    <a:pt x="65273" y="3184"/>
                    <a:pt x="65142" y="2107"/>
                  </a:cubicBezTo>
                  <a:cubicBezTo>
                    <a:pt x="64961" y="746"/>
                    <a:pt x="63840" y="1"/>
                    <a:pt x="627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3"/>
            <p:cNvSpPr/>
            <p:nvPr/>
          </p:nvSpPr>
          <p:spPr>
            <a:xfrm>
              <a:off x="3557175" y="3496825"/>
              <a:ext cx="412675" cy="1182500"/>
            </a:xfrm>
            <a:custGeom>
              <a:rect b="b" l="l" r="r" t="t"/>
              <a:pathLst>
                <a:path extrusionOk="0" h="47300" w="16507">
                  <a:moveTo>
                    <a:pt x="16507" y="1"/>
                  </a:moveTo>
                  <a:lnTo>
                    <a:pt x="16507" y="1"/>
                  </a:lnTo>
                  <a:cubicBezTo>
                    <a:pt x="6851" y="10863"/>
                    <a:pt x="1" y="25151"/>
                    <a:pt x="2284" y="47300"/>
                  </a:cubicBezTo>
                  <a:cubicBezTo>
                    <a:pt x="3622" y="34774"/>
                    <a:pt x="8482" y="25281"/>
                    <a:pt x="14908" y="17485"/>
                  </a:cubicBezTo>
                  <a:cubicBezTo>
                    <a:pt x="13864" y="10081"/>
                    <a:pt x="14027" y="3622"/>
                    <a:pt x="165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3"/>
            <p:cNvSpPr/>
            <p:nvPr/>
          </p:nvSpPr>
          <p:spPr>
            <a:xfrm>
              <a:off x="2135775" y="2848350"/>
              <a:ext cx="1968625" cy="2607325"/>
            </a:xfrm>
            <a:custGeom>
              <a:rect b="b" l="l" r="r" t="t"/>
              <a:pathLst>
                <a:path extrusionOk="0" h="104293" w="78745">
                  <a:moveTo>
                    <a:pt x="2076" y="0"/>
                  </a:moveTo>
                  <a:cubicBezTo>
                    <a:pt x="1047" y="0"/>
                    <a:pt x="33" y="750"/>
                    <a:pt x="33" y="2030"/>
                  </a:cubicBezTo>
                  <a:cubicBezTo>
                    <a:pt x="0" y="13740"/>
                    <a:pt x="3230" y="36411"/>
                    <a:pt x="24596" y="58984"/>
                  </a:cubicBezTo>
                  <a:cubicBezTo>
                    <a:pt x="49354" y="85145"/>
                    <a:pt x="65175" y="88113"/>
                    <a:pt x="70394" y="104293"/>
                  </a:cubicBezTo>
                  <a:cubicBezTo>
                    <a:pt x="73199" y="104195"/>
                    <a:pt x="75972" y="103967"/>
                    <a:pt x="78745" y="103640"/>
                  </a:cubicBezTo>
                  <a:cubicBezTo>
                    <a:pt x="72123" y="40782"/>
                    <a:pt x="23780" y="39738"/>
                    <a:pt x="3882" y="1116"/>
                  </a:cubicBezTo>
                  <a:cubicBezTo>
                    <a:pt x="3485" y="349"/>
                    <a:pt x="2777" y="0"/>
                    <a:pt x="2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3"/>
            <p:cNvSpPr/>
            <p:nvPr/>
          </p:nvSpPr>
          <p:spPr>
            <a:xfrm>
              <a:off x="2135775" y="2848350"/>
              <a:ext cx="1424700" cy="2177575"/>
            </a:xfrm>
            <a:custGeom>
              <a:rect b="b" l="l" r="r" t="t"/>
              <a:pathLst>
                <a:path extrusionOk="0" h="87103" w="56988">
                  <a:moveTo>
                    <a:pt x="2076" y="0"/>
                  </a:moveTo>
                  <a:cubicBezTo>
                    <a:pt x="1047" y="0"/>
                    <a:pt x="33" y="750"/>
                    <a:pt x="33" y="2030"/>
                  </a:cubicBezTo>
                  <a:cubicBezTo>
                    <a:pt x="0" y="13740"/>
                    <a:pt x="3230" y="36411"/>
                    <a:pt x="24596" y="58984"/>
                  </a:cubicBezTo>
                  <a:cubicBezTo>
                    <a:pt x="38166" y="73337"/>
                    <a:pt x="49061" y="80709"/>
                    <a:pt x="56987" y="87102"/>
                  </a:cubicBezTo>
                  <a:cubicBezTo>
                    <a:pt x="37644" y="71314"/>
                    <a:pt x="27466" y="42283"/>
                    <a:pt x="22769" y="24374"/>
                  </a:cubicBezTo>
                  <a:cubicBezTo>
                    <a:pt x="15462" y="17915"/>
                    <a:pt x="8775" y="10641"/>
                    <a:pt x="3882" y="1116"/>
                  </a:cubicBezTo>
                  <a:cubicBezTo>
                    <a:pt x="3485" y="349"/>
                    <a:pt x="2777" y="0"/>
                    <a:pt x="20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9" name="Google Shape;1909;p63"/>
          <p:cNvGrpSpPr/>
          <p:nvPr/>
        </p:nvGrpSpPr>
        <p:grpSpPr>
          <a:xfrm>
            <a:off x="6944242" y="1132356"/>
            <a:ext cx="658260" cy="600182"/>
            <a:chOff x="940250" y="238325"/>
            <a:chExt cx="5724000" cy="5218975"/>
          </a:xfrm>
        </p:grpSpPr>
        <p:sp>
          <p:nvSpPr>
            <p:cNvPr id="1910" name="Google Shape;1910;p63"/>
            <p:cNvSpPr/>
            <p:nvPr/>
          </p:nvSpPr>
          <p:spPr>
            <a:xfrm>
              <a:off x="940250" y="238325"/>
              <a:ext cx="5724000" cy="5218975"/>
            </a:xfrm>
            <a:custGeom>
              <a:rect b="b" l="l" r="r" t="t"/>
              <a:pathLst>
                <a:path extrusionOk="0" h="208759" w="228960">
                  <a:moveTo>
                    <a:pt x="114399" y="0"/>
                  </a:moveTo>
                  <a:cubicBezTo>
                    <a:pt x="87683" y="0"/>
                    <a:pt x="60967" y="10186"/>
                    <a:pt x="40580" y="30557"/>
                  </a:cubicBezTo>
                  <a:cubicBezTo>
                    <a:pt x="2480" y="68689"/>
                    <a:pt x="1" y="128906"/>
                    <a:pt x="33142" y="169909"/>
                  </a:cubicBezTo>
                  <a:lnTo>
                    <a:pt x="48865" y="169909"/>
                  </a:lnTo>
                  <a:lnTo>
                    <a:pt x="48865" y="185632"/>
                  </a:lnTo>
                  <a:cubicBezTo>
                    <a:pt x="67940" y="201049"/>
                    <a:pt x="91173" y="208758"/>
                    <a:pt x="114406" y="208758"/>
                  </a:cubicBezTo>
                  <a:cubicBezTo>
                    <a:pt x="141115" y="208758"/>
                    <a:pt x="167824" y="198570"/>
                    <a:pt x="188217" y="178194"/>
                  </a:cubicBezTo>
                  <a:cubicBezTo>
                    <a:pt x="228960" y="137419"/>
                    <a:pt x="228960" y="71332"/>
                    <a:pt x="188217" y="30557"/>
                  </a:cubicBezTo>
                  <a:cubicBezTo>
                    <a:pt x="167830" y="10186"/>
                    <a:pt x="141114" y="0"/>
                    <a:pt x="1143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3"/>
            <p:cNvSpPr/>
            <p:nvPr/>
          </p:nvSpPr>
          <p:spPr>
            <a:xfrm>
              <a:off x="4438725" y="238325"/>
              <a:ext cx="866100" cy="1554150"/>
            </a:xfrm>
            <a:custGeom>
              <a:rect b="b" l="l" r="r" t="t"/>
              <a:pathLst>
                <a:path extrusionOk="0" h="62166" w="34644">
                  <a:moveTo>
                    <a:pt x="17322" y="0"/>
                  </a:moveTo>
                  <a:cubicBezTo>
                    <a:pt x="16417" y="0"/>
                    <a:pt x="15512" y="302"/>
                    <a:pt x="14778" y="905"/>
                  </a:cubicBezTo>
                  <a:cubicBezTo>
                    <a:pt x="5644" y="8408"/>
                    <a:pt x="1" y="18912"/>
                    <a:pt x="1" y="30557"/>
                  </a:cubicBezTo>
                  <a:cubicBezTo>
                    <a:pt x="1" y="43246"/>
                    <a:pt x="6721" y="54598"/>
                    <a:pt x="17322" y="62165"/>
                  </a:cubicBezTo>
                  <a:cubicBezTo>
                    <a:pt x="27924" y="54598"/>
                    <a:pt x="34643" y="43246"/>
                    <a:pt x="34643" y="30557"/>
                  </a:cubicBezTo>
                  <a:cubicBezTo>
                    <a:pt x="34643" y="18912"/>
                    <a:pt x="29000" y="8408"/>
                    <a:pt x="19866" y="905"/>
                  </a:cubicBezTo>
                  <a:cubicBezTo>
                    <a:pt x="19132" y="302"/>
                    <a:pt x="18227" y="0"/>
                    <a:pt x="173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3"/>
            <p:cNvSpPr/>
            <p:nvPr/>
          </p:nvSpPr>
          <p:spPr>
            <a:xfrm>
              <a:off x="4438725" y="441175"/>
              <a:ext cx="810650" cy="1351300"/>
            </a:xfrm>
            <a:custGeom>
              <a:rect b="b" l="l" r="r" t="t"/>
              <a:pathLst>
                <a:path extrusionOk="0" h="54052" w="32426">
                  <a:moveTo>
                    <a:pt x="7797" y="0"/>
                  </a:moveTo>
                  <a:lnTo>
                    <a:pt x="7797" y="0"/>
                  </a:lnTo>
                  <a:cubicBezTo>
                    <a:pt x="2871" y="6459"/>
                    <a:pt x="1" y="14157"/>
                    <a:pt x="1" y="22443"/>
                  </a:cubicBezTo>
                  <a:cubicBezTo>
                    <a:pt x="1" y="35132"/>
                    <a:pt x="6721" y="46484"/>
                    <a:pt x="17322" y="54051"/>
                  </a:cubicBezTo>
                  <a:cubicBezTo>
                    <a:pt x="24335" y="49028"/>
                    <a:pt x="29652" y="42374"/>
                    <a:pt x="32425" y="34773"/>
                  </a:cubicBezTo>
                  <a:cubicBezTo>
                    <a:pt x="6851" y="25052"/>
                    <a:pt x="7503" y="3523"/>
                    <a:pt x="77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3"/>
            <p:cNvSpPr/>
            <p:nvPr/>
          </p:nvSpPr>
          <p:spPr>
            <a:xfrm>
              <a:off x="4614075" y="776350"/>
              <a:ext cx="515400" cy="1059350"/>
            </a:xfrm>
            <a:custGeom>
              <a:rect b="b" l="l" r="r" t="t"/>
              <a:pathLst>
                <a:path extrusionOk="0" h="42374" w="20616">
                  <a:moveTo>
                    <a:pt x="10308" y="0"/>
                  </a:moveTo>
                  <a:cubicBezTo>
                    <a:pt x="8612" y="0"/>
                    <a:pt x="7242" y="1370"/>
                    <a:pt x="7242" y="3066"/>
                  </a:cubicBezTo>
                  <a:lnTo>
                    <a:pt x="7242" y="8122"/>
                  </a:lnTo>
                  <a:cubicBezTo>
                    <a:pt x="5970" y="7568"/>
                    <a:pt x="4567" y="7242"/>
                    <a:pt x="3066" y="7242"/>
                  </a:cubicBezTo>
                  <a:cubicBezTo>
                    <a:pt x="1370" y="7242"/>
                    <a:pt x="0" y="8612"/>
                    <a:pt x="0" y="10308"/>
                  </a:cubicBezTo>
                  <a:cubicBezTo>
                    <a:pt x="0" y="11972"/>
                    <a:pt x="1370" y="13342"/>
                    <a:pt x="3066" y="13342"/>
                  </a:cubicBezTo>
                  <a:cubicBezTo>
                    <a:pt x="5382" y="13342"/>
                    <a:pt x="7242" y="15234"/>
                    <a:pt x="7242" y="17550"/>
                  </a:cubicBezTo>
                  <a:lnTo>
                    <a:pt x="7242" y="39340"/>
                  </a:lnTo>
                  <a:cubicBezTo>
                    <a:pt x="7242" y="41003"/>
                    <a:pt x="8612" y="42373"/>
                    <a:pt x="10308" y="42373"/>
                  </a:cubicBezTo>
                  <a:cubicBezTo>
                    <a:pt x="12004" y="42373"/>
                    <a:pt x="13374" y="41003"/>
                    <a:pt x="13374" y="39340"/>
                  </a:cubicBezTo>
                  <a:lnTo>
                    <a:pt x="13374" y="17550"/>
                  </a:lnTo>
                  <a:cubicBezTo>
                    <a:pt x="13374" y="15234"/>
                    <a:pt x="15234" y="13342"/>
                    <a:pt x="17550" y="13342"/>
                  </a:cubicBezTo>
                  <a:cubicBezTo>
                    <a:pt x="19246" y="13342"/>
                    <a:pt x="20616" y="11972"/>
                    <a:pt x="20616" y="10308"/>
                  </a:cubicBezTo>
                  <a:cubicBezTo>
                    <a:pt x="20616" y="8612"/>
                    <a:pt x="19246" y="7242"/>
                    <a:pt x="17550" y="7242"/>
                  </a:cubicBezTo>
                  <a:cubicBezTo>
                    <a:pt x="16049" y="7242"/>
                    <a:pt x="14647" y="7568"/>
                    <a:pt x="13374" y="8122"/>
                  </a:cubicBezTo>
                  <a:lnTo>
                    <a:pt x="13374" y="3066"/>
                  </a:lnTo>
                  <a:cubicBezTo>
                    <a:pt x="13374" y="1370"/>
                    <a:pt x="12004" y="0"/>
                    <a:pt x="103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3"/>
            <p:cNvSpPr/>
            <p:nvPr/>
          </p:nvSpPr>
          <p:spPr>
            <a:xfrm>
              <a:off x="4855450" y="1343100"/>
              <a:ext cx="1561700" cy="866100"/>
            </a:xfrm>
            <a:custGeom>
              <a:rect b="b" l="l" r="r" t="t"/>
              <a:pathLst>
                <a:path extrusionOk="0" h="34644" w="62468">
                  <a:moveTo>
                    <a:pt x="31609" y="1"/>
                  </a:moveTo>
                  <a:cubicBezTo>
                    <a:pt x="18920" y="1"/>
                    <a:pt x="7568" y="6721"/>
                    <a:pt x="1" y="17322"/>
                  </a:cubicBezTo>
                  <a:cubicBezTo>
                    <a:pt x="7568" y="27924"/>
                    <a:pt x="18920" y="34643"/>
                    <a:pt x="31609" y="34643"/>
                  </a:cubicBezTo>
                  <a:cubicBezTo>
                    <a:pt x="43255" y="34643"/>
                    <a:pt x="53758" y="29000"/>
                    <a:pt x="61261" y="19866"/>
                  </a:cubicBezTo>
                  <a:cubicBezTo>
                    <a:pt x="62468" y="18399"/>
                    <a:pt x="62468" y="16246"/>
                    <a:pt x="61261" y="14778"/>
                  </a:cubicBezTo>
                  <a:cubicBezTo>
                    <a:pt x="53758" y="5644"/>
                    <a:pt x="43255" y="1"/>
                    <a:pt x="316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3"/>
            <p:cNvSpPr/>
            <p:nvPr/>
          </p:nvSpPr>
          <p:spPr>
            <a:xfrm>
              <a:off x="4855450" y="1398575"/>
              <a:ext cx="1351300" cy="810625"/>
            </a:xfrm>
            <a:custGeom>
              <a:rect b="b" l="l" r="r" t="t"/>
              <a:pathLst>
                <a:path extrusionOk="0" h="32425" w="54052">
                  <a:moveTo>
                    <a:pt x="19279" y="0"/>
                  </a:moveTo>
                  <a:cubicBezTo>
                    <a:pt x="11679" y="2805"/>
                    <a:pt x="5024" y="8090"/>
                    <a:pt x="1" y="15103"/>
                  </a:cubicBezTo>
                  <a:cubicBezTo>
                    <a:pt x="7568" y="25705"/>
                    <a:pt x="18920" y="32424"/>
                    <a:pt x="31609" y="32424"/>
                  </a:cubicBezTo>
                  <a:cubicBezTo>
                    <a:pt x="39895" y="32424"/>
                    <a:pt x="47593" y="29554"/>
                    <a:pt x="54052" y="24628"/>
                  </a:cubicBezTo>
                  <a:lnTo>
                    <a:pt x="54052" y="24628"/>
                  </a:lnTo>
                  <a:cubicBezTo>
                    <a:pt x="53631" y="24663"/>
                    <a:pt x="52953" y="24703"/>
                    <a:pt x="52069" y="24703"/>
                  </a:cubicBezTo>
                  <a:cubicBezTo>
                    <a:pt x="45554" y="24703"/>
                    <a:pt x="27839" y="22519"/>
                    <a:pt x="192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3"/>
            <p:cNvSpPr/>
            <p:nvPr/>
          </p:nvSpPr>
          <p:spPr>
            <a:xfrm>
              <a:off x="4812225" y="1518450"/>
              <a:ext cx="1059375" cy="515400"/>
            </a:xfrm>
            <a:custGeom>
              <a:rect b="b" l="l" r="r" t="t"/>
              <a:pathLst>
                <a:path extrusionOk="0" h="20616" w="42375">
                  <a:moveTo>
                    <a:pt x="32066" y="0"/>
                  </a:moveTo>
                  <a:cubicBezTo>
                    <a:pt x="30403" y="0"/>
                    <a:pt x="29032" y="1370"/>
                    <a:pt x="29032" y="3066"/>
                  </a:cubicBezTo>
                  <a:cubicBezTo>
                    <a:pt x="29032" y="5382"/>
                    <a:pt x="27141" y="7242"/>
                    <a:pt x="24825" y="7242"/>
                  </a:cubicBezTo>
                  <a:lnTo>
                    <a:pt x="3034" y="7242"/>
                  </a:lnTo>
                  <a:cubicBezTo>
                    <a:pt x="1371" y="7242"/>
                    <a:pt x="1" y="8612"/>
                    <a:pt x="1" y="10308"/>
                  </a:cubicBezTo>
                  <a:cubicBezTo>
                    <a:pt x="1" y="12004"/>
                    <a:pt x="1371" y="13374"/>
                    <a:pt x="3034" y="13374"/>
                  </a:cubicBezTo>
                  <a:lnTo>
                    <a:pt x="24825" y="13374"/>
                  </a:lnTo>
                  <a:cubicBezTo>
                    <a:pt x="27141" y="13374"/>
                    <a:pt x="29032" y="15234"/>
                    <a:pt x="29032" y="17550"/>
                  </a:cubicBezTo>
                  <a:cubicBezTo>
                    <a:pt x="29032" y="19246"/>
                    <a:pt x="30403" y="20616"/>
                    <a:pt x="32066" y="20616"/>
                  </a:cubicBezTo>
                  <a:cubicBezTo>
                    <a:pt x="33762" y="20616"/>
                    <a:pt x="35132" y="19246"/>
                    <a:pt x="35132" y="17550"/>
                  </a:cubicBezTo>
                  <a:cubicBezTo>
                    <a:pt x="35132" y="16049"/>
                    <a:pt x="34806" y="14647"/>
                    <a:pt x="34252" y="13374"/>
                  </a:cubicBezTo>
                  <a:lnTo>
                    <a:pt x="39308" y="13374"/>
                  </a:lnTo>
                  <a:cubicBezTo>
                    <a:pt x="41004" y="13374"/>
                    <a:pt x="42374" y="12004"/>
                    <a:pt x="42374" y="10308"/>
                  </a:cubicBezTo>
                  <a:cubicBezTo>
                    <a:pt x="42374" y="8612"/>
                    <a:pt x="41004" y="7242"/>
                    <a:pt x="39308" y="7242"/>
                  </a:cubicBezTo>
                  <a:lnTo>
                    <a:pt x="34252" y="7242"/>
                  </a:lnTo>
                  <a:cubicBezTo>
                    <a:pt x="34806" y="5970"/>
                    <a:pt x="35132" y="4567"/>
                    <a:pt x="35132" y="3066"/>
                  </a:cubicBezTo>
                  <a:cubicBezTo>
                    <a:pt x="35132" y="1370"/>
                    <a:pt x="33762" y="0"/>
                    <a:pt x="32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3"/>
            <p:cNvSpPr/>
            <p:nvPr/>
          </p:nvSpPr>
          <p:spPr>
            <a:xfrm>
              <a:off x="3310100" y="856825"/>
              <a:ext cx="1033250" cy="1443700"/>
            </a:xfrm>
            <a:custGeom>
              <a:rect b="b" l="l" r="r" t="t"/>
              <a:pathLst>
                <a:path extrusionOk="0" h="57748" w="41330">
                  <a:moveTo>
                    <a:pt x="10320" y="1"/>
                  </a:moveTo>
                  <a:cubicBezTo>
                    <a:pt x="8866" y="1"/>
                    <a:pt x="7474" y="791"/>
                    <a:pt x="6752" y="2131"/>
                  </a:cubicBezTo>
                  <a:cubicBezTo>
                    <a:pt x="1207" y="12537"/>
                    <a:pt x="0" y="24410"/>
                    <a:pt x="4469" y="35175"/>
                  </a:cubicBezTo>
                  <a:cubicBezTo>
                    <a:pt x="9297" y="46885"/>
                    <a:pt x="19866" y="54779"/>
                    <a:pt x="32555" y="57748"/>
                  </a:cubicBezTo>
                  <a:cubicBezTo>
                    <a:pt x="39437" y="46690"/>
                    <a:pt x="41329" y="33642"/>
                    <a:pt x="36469" y="21898"/>
                  </a:cubicBezTo>
                  <a:cubicBezTo>
                    <a:pt x="32000" y="11166"/>
                    <a:pt x="22769" y="3631"/>
                    <a:pt x="11482" y="174"/>
                  </a:cubicBezTo>
                  <a:cubicBezTo>
                    <a:pt x="11098" y="57"/>
                    <a:pt x="10707" y="1"/>
                    <a:pt x="10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3"/>
            <p:cNvSpPr/>
            <p:nvPr/>
          </p:nvSpPr>
          <p:spPr>
            <a:xfrm>
              <a:off x="3334550" y="1143325"/>
              <a:ext cx="962325" cy="1157200"/>
            </a:xfrm>
            <a:custGeom>
              <a:rect b="b" l="l" r="r" t="t"/>
              <a:pathLst>
                <a:path extrusionOk="0" h="46288" w="38493">
                  <a:moveTo>
                    <a:pt x="2088" y="0"/>
                  </a:moveTo>
                  <a:lnTo>
                    <a:pt x="2088" y="0"/>
                  </a:lnTo>
                  <a:cubicBezTo>
                    <a:pt x="1" y="7861"/>
                    <a:pt x="327" y="16082"/>
                    <a:pt x="3491" y="23715"/>
                  </a:cubicBezTo>
                  <a:cubicBezTo>
                    <a:pt x="8319" y="35425"/>
                    <a:pt x="18888" y="43319"/>
                    <a:pt x="31577" y="46288"/>
                  </a:cubicBezTo>
                  <a:cubicBezTo>
                    <a:pt x="36143" y="38981"/>
                    <a:pt x="38492" y="30793"/>
                    <a:pt x="38166" y="22703"/>
                  </a:cubicBezTo>
                  <a:lnTo>
                    <a:pt x="38166" y="22703"/>
                  </a:lnTo>
                  <a:cubicBezTo>
                    <a:pt x="37624" y="22720"/>
                    <a:pt x="37090" y="22728"/>
                    <a:pt x="36564" y="22728"/>
                  </a:cubicBezTo>
                  <a:cubicBezTo>
                    <a:pt x="10498" y="22728"/>
                    <a:pt x="3143" y="3293"/>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3"/>
            <p:cNvSpPr/>
            <p:nvPr/>
          </p:nvSpPr>
          <p:spPr>
            <a:xfrm>
              <a:off x="3580025" y="1355975"/>
              <a:ext cx="696450" cy="1178600"/>
            </a:xfrm>
            <a:custGeom>
              <a:rect b="b" l="l" r="r" t="t"/>
              <a:pathLst>
                <a:path extrusionOk="0" h="47144" w="27858">
                  <a:moveTo>
                    <a:pt x="7370" y="1"/>
                  </a:moveTo>
                  <a:cubicBezTo>
                    <a:pt x="6979" y="1"/>
                    <a:pt x="6582" y="76"/>
                    <a:pt x="6198" y="236"/>
                  </a:cubicBezTo>
                  <a:cubicBezTo>
                    <a:pt x="4665" y="889"/>
                    <a:pt x="3915" y="2683"/>
                    <a:pt x="4567" y="4216"/>
                  </a:cubicBezTo>
                  <a:lnTo>
                    <a:pt x="6492" y="8913"/>
                  </a:lnTo>
                  <a:cubicBezTo>
                    <a:pt x="6405" y="8911"/>
                    <a:pt x="6318" y="8910"/>
                    <a:pt x="6231" y="8910"/>
                  </a:cubicBezTo>
                  <a:cubicBezTo>
                    <a:pt x="4912" y="8910"/>
                    <a:pt x="3569" y="9145"/>
                    <a:pt x="2284" y="9696"/>
                  </a:cubicBezTo>
                  <a:cubicBezTo>
                    <a:pt x="718" y="10348"/>
                    <a:pt x="0" y="12110"/>
                    <a:pt x="653" y="13676"/>
                  </a:cubicBezTo>
                  <a:cubicBezTo>
                    <a:pt x="1120" y="14857"/>
                    <a:pt x="2257" y="15575"/>
                    <a:pt x="3460" y="15575"/>
                  </a:cubicBezTo>
                  <a:cubicBezTo>
                    <a:pt x="3851" y="15575"/>
                    <a:pt x="4248" y="15499"/>
                    <a:pt x="4632" y="15339"/>
                  </a:cubicBezTo>
                  <a:cubicBezTo>
                    <a:pt x="5152" y="15123"/>
                    <a:pt x="5692" y="15021"/>
                    <a:pt x="6223" y="15021"/>
                  </a:cubicBezTo>
                  <a:cubicBezTo>
                    <a:pt x="7858" y="15021"/>
                    <a:pt x="9415" y="15990"/>
                    <a:pt x="10080" y="17590"/>
                  </a:cubicBezTo>
                  <a:lnTo>
                    <a:pt x="21562" y="45252"/>
                  </a:lnTo>
                  <a:cubicBezTo>
                    <a:pt x="22051" y="46459"/>
                    <a:pt x="23193" y="47144"/>
                    <a:pt x="24367" y="47144"/>
                  </a:cubicBezTo>
                  <a:cubicBezTo>
                    <a:pt x="24759" y="47144"/>
                    <a:pt x="25183" y="47078"/>
                    <a:pt x="25542" y="46915"/>
                  </a:cubicBezTo>
                  <a:cubicBezTo>
                    <a:pt x="27107" y="46263"/>
                    <a:pt x="27858" y="44501"/>
                    <a:pt x="27205" y="42936"/>
                  </a:cubicBezTo>
                  <a:lnTo>
                    <a:pt x="15756" y="15274"/>
                  </a:lnTo>
                  <a:cubicBezTo>
                    <a:pt x="15332" y="14230"/>
                    <a:pt x="15332" y="13088"/>
                    <a:pt x="15756" y="12077"/>
                  </a:cubicBezTo>
                  <a:cubicBezTo>
                    <a:pt x="16180" y="11033"/>
                    <a:pt x="16963" y="10218"/>
                    <a:pt x="18006" y="9794"/>
                  </a:cubicBezTo>
                  <a:cubicBezTo>
                    <a:pt x="19572" y="9141"/>
                    <a:pt x="20322" y="7380"/>
                    <a:pt x="19670" y="5814"/>
                  </a:cubicBezTo>
                  <a:cubicBezTo>
                    <a:pt x="19178" y="4632"/>
                    <a:pt x="18034" y="3915"/>
                    <a:pt x="16830" y="3915"/>
                  </a:cubicBezTo>
                  <a:cubicBezTo>
                    <a:pt x="16439" y="3915"/>
                    <a:pt x="16042" y="3991"/>
                    <a:pt x="15658" y="4151"/>
                  </a:cubicBezTo>
                  <a:cubicBezTo>
                    <a:pt x="14320" y="4705"/>
                    <a:pt x="13113" y="5553"/>
                    <a:pt x="12135" y="6564"/>
                  </a:cubicBezTo>
                  <a:lnTo>
                    <a:pt x="10210" y="1900"/>
                  </a:lnTo>
                  <a:cubicBezTo>
                    <a:pt x="9718" y="718"/>
                    <a:pt x="8575" y="1"/>
                    <a:pt x="73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3"/>
            <p:cNvSpPr/>
            <p:nvPr/>
          </p:nvSpPr>
          <p:spPr>
            <a:xfrm>
              <a:off x="4347400" y="2358275"/>
              <a:ext cx="1453250" cy="936025"/>
            </a:xfrm>
            <a:custGeom>
              <a:rect b="b" l="l" r="r" t="t"/>
              <a:pathLst>
                <a:path extrusionOk="0" h="37441" w="58130">
                  <a:moveTo>
                    <a:pt x="22130" y="1"/>
                  </a:moveTo>
                  <a:cubicBezTo>
                    <a:pt x="14512" y="1"/>
                    <a:pt x="6872" y="2351"/>
                    <a:pt x="0" y="6627"/>
                  </a:cubicBezTo>
                  <a:cubicBezTo>
                    <a:pt x="2969" y="19317"/>
                    <a:pt x="10863" y="29885"/>
                    <a:pt x="22573" y="34713"/>
                  </a:cubicBezTo>
                  <a:cubicBezTo>
                    <a:pt x="27028" y="36563"/>
                    <a:pt x="31673" y="37440"/>
                    <a:pt x="36326" y="37440"/>
                  </a:cubicBezTo>
                  <a:cubicBezTo>
                    <a:pt x="42915" y="37440"/>
                    <a:pt x="49518" y="35680"/>
                    <a:pt x="55617" y="32430"/>
                  </a:cubicBezTo>
                  <a:cubicBezTo>
                    <a:pt x="57314" y="31516"/>
                    <a:pt x="58129" y="29527"/>
                    <a:pt x="57575" y="27700"/>
                  </a:cubicBezTo>
                  <a:cubicBezTo>
                    <a:pt x="54117" y="16413"/>
                    <a:pt x="46582" y="7182"/>
                    <a:pt x="35850" y="2713"/>
                  </a:cubicBezTo>
                  <a:cubicBezTo>
                    <a:pt x="31404" y="873"/>
                    <a:pt x="26771" y="1"/>
                    <a:pt x="221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3"/>
            <p:cNvSpPr/>
            <p:nvPr/>
          </p:nvSpPr>
          <p:spPr>
            <a:xfrm>
              <a:off x="4347400" y="2358475"/>
              <a:ext cx="1157225" cy="935750"/>
            </a:xfrm>
            <a:custGeom>
              <a:rect b="b" l="l" r="r" t="t"/>
              <a:pathLst>
                <a:path extrusionOk="0" h="37430" w="46289">
                  <a:moveTo>
                    <a:pt x="22096" y="0"/>
                  </a:moveTo>
                  <a:cubicBezTo>
                    <a:pt x="14495" y="0"/>
                    <a:pt x="6859" y="2333"/>
                    <a:pt x="0" y="6619"/>
                  </a:cubicBezTo>
                  <a:cubicBezTo>
                    <a:pt x="2969" y="19309"/>
                    <a:pt x="10863" y="29877"/>
                    <a:pt x="22573" y="34705"/>
                  </a:cubicBezTo>
                  <a:cubicBezTo>
                    <a:pt x="27022" y="36549"/>
                    <a:pt x="31671" y="37430"/>
                    <a:pt x="36331" y="37430"/>
                  </a:cubicBezTo>
                  <a:cubicBezTo>
                    <a:pt x="39667" y="37430"/>
                    <a:pt x="43009" y="36979"/>
                    <a:pt x="46288" y="36108"/>
                  </a:cubicBezTo>
                  <a:cubicBezTo>
                    <a:pt x="42928" y="35031"/>
                    <a:pt x="22769" y="27398"/>
                    <a:pt x="23585" y="30"/>
                  </a:cubicBezTo>
                  <a:cubicBezTo>
                    <a:pt x="23089" y="10"/>
                    <a:pt x="22593" y="0"/>
                    <a:pt x="220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3"/>
            <p:cNvSpPr/>
            <p:nvPr/>
          </p:nvSpPr>
          <p:spPr>
            <a:xfrm>
              <a:off x="4102750" y="2381875"/>
              <a:ext cx="1199625" cy="676250"/>
            </a:xfrm>
            <a:custGeom>
              <a:rect b="b" l="l" r="r" t="t"/>
              <a:pathLst>
                <a:path extrusionOk="0" h="27050" w="47985">
                  <a:moveTo>
                    <a:pt x="3465" y="0"/>
                  </a:moveTo>
                  <a:cubicBezTo>
                    <a:pt x="2270" y="0"/>
                    <a:pt x="1145" y="718"/>
                    <a:pt x="653" y="1900"/>
                  </a:cubicBezTo>
                  <a:cubicBezTo>
                    <a:pt x="1" y="3465"/>
                    <a:pt x="751" y="5227"/>
                    <a:pt x="2317" y="5879"/>
                  </a:cubicBezTo>
                  <a:lnTo>
                    <a:pt x="29978" y="17361"/>
                  </a:lnTo>
                  <a:cubicBezTo>
                    <a:pt x="30989" y="17785"/>
                    <a:pt x="31805" y="18568"/>
                    <a:pt x="32229" y="19612"/>
                  </a:cubicBezTo>
                  <a:cubicBezTo>
                    <a:pt x="32653" y="20656"/>
                    <a:pt x="32653" y="21765"/>
                    <a:pt x="32229" y="22809"/>
                  </a:cubicBezTo>
                  <a:cubicBezTo>
                    <a:pt x="31577" y="24375"/>
                    <a:pt x="32327" y="26169"/>
                    <a:pt x="33893" y="26789"/>
                  </a:cubicBezTo>
                  <a:cubicBezTo>
                    <a:pt x="34251" y="26952"/>
                    <a:pt x="34675" y="27049"/>
                    <a:pt x="35067" y="27049"/>
                  </a:cubicBezTo>
                  <a:cubicBezTo>
                    <a:pt x="36241" y="27049"/>
                    <a:pt x="37383" y="26332"/>
                    <a:pt x="37872" y="25158"/>
                  </a:cubicBezTo>
                  <a:cubicBezTo>
                    <a:pt x="38427" y="23788"/>
                    <a:pt x="38688" y="22385"/>
                    <a:pt x="38655" y="20950"/>
                  </a:cubicBezTo>
                  <a:lnTo>
                    <a:pt x="38655" y="20950"/>
                  </a:lnTo>
                  <a:lnTo>
                    <a:pt x="43352" y="22874"/>
                  </a:lnTo>
                  <a:cubicBezTo>
                    <a:pt x="43711" y="23037"/>
                    <a:pt x="44135" y="23135"/>
                    <a:pt x="44527" y="23135"/>
                  </a:cubicBezTo>
                  <a:cubicBezTo>
                    <a:pt x="45701" y="23135"/>
                    <a:pt x="46843" y="22417"/>
                    <a:pt x="47332" y="21243"/>
                  </a:cubicBezTo>
                  <a:cubicBezTo>
                    <a:pt x="47984" y="19677"/>
                    <a:pt x="47234" y="17883"/>
                    <a:pt x="45668" y="17231"/>
                  </a:cubicBezTo>
                  <a:lnTo>
                    <a:pt x="41004" y="15306"/>
                  </a:lnTo>
                  <a:cubicBezTo>
                    <a:pt x="42015" y="14328"/>
                    <a:pt x="42863" y="13153"/>
                    <a:pt x="43418" y="11783"/>
                  </a:cubicBezTo>
                  <a:cubicBezTo>
                    <a:pt x="44070" y="10218"/>
                    <a:pt x="43320" y="8424"/>
                    <a:pt x="41754" y="7771"/>
                  </a:cubicBezTo>
                  <a:cubicBezTo>
                    <a:pt x="41378" y="7611"/>
                    <a:pt x="40987" y="7536"/>
                    <a:pt x="40600" y="7536"/>
                  </a:cubicBezTo>
                  <a:cubicBezTo>
                    <a:pt x="39410" y="7536"/>
                    <a:pt x="38267" y="8253"/>
                    <a:pt x="37774" y="9435"/>
                  </a:cubicBezTo>
                  <a:cubicBezTo>
                    <a:pt x="37110" y="11035"/>
                    <a:pt x="35553" y="12004"/>
                    <a:pt x="33903" y="12004"/>
                  </a:cubicBezTo>
                  <a:cubicBezTo>
                    <a:pt x="33368" y="12004"/>
                    <a:pt x="32822" y="11901"/>
                    <a:pt x="32294" y="11686"/>
                  </a:cubicBezTo>
                  <a:lnTo>
                    <a:pt x="4633" y="236"/>
                  </a:lnTo>
                  <a:cubicBezTo>
                    <a:pt x="4249" y="76"/>
                    <a:pt x="3853" y="0"/>
                    <a:pt x="34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3"/>
            <p:cNvSpPr/>
            <p:nvPr/>
          </p:nvSpPr>
          <p:spPr>
            <a:xfrm>
              <a:off x="2504375" y="1662550"/>
              <a:ext cx="1032450" cy="1443700"/>
            </a:xfrm>
            <a:custGeom>
              <a:rect b="b" l="l" r="r" t="t"/>
              <a:pathLst>
                <a:path extrusionOk="0" h="57748" w="41298">
                  <a:moveTo>
                    <a:pt x="10304" y="0"/>
                  </a:moveTo>
                  <a:cubicBezTo>
                    <a:pt x="8836" y="0"/>
                    <a:pt x="7448" y="791"/>
                    <a:pt x="6753" y="2130"/>
                  </a:cubicBezTo>
                  <a:cubicBezTo>
                    <a:pt x="1208" y="12569"/>
                    <a:pt x="1" y="24442"/>
                    <a:pt x="4437" y="35174"/>
                  </a:cubicBezTo>
                  <a:cubicBezTo>
                    <a:pt x="9297" y="46885"/>
                    <a:pt x="19866" y="54811"/>
                    <a:pt x="32555" y="57747"/>
                  </a:cubicBezTo>
                  <a:cubicBezTo>
                    <a:pt x="39438" y="46689"/>
                    <a:pt x="41297" y="33641"/>
                    <a:pt x="36470" y="21930"/>
                  </a:cubicBezTo>
                  <a:cubicBezTo>
                    <a:pt x="32001" y="11166"/>
                    <a:pt x="22769" y="3631"/>
                    <a:pt x="11483" y="173"/>
                  </a:cubicBezTo>
                  <a:cubicBezTo>
                    <a:pt x="11092" y="56"/>
                    <a:pt x="10695" y="0"/>
                    <a:pt x="103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3"/>
            <p:cNvSpPr/>
            <p:nvPr/>
          </p:nvSpPr>
          <p:spPr>
            <a:xfrm>
              <a:off x="2528850" y="1949850"/>
              <a:ext cx="962300" cy="1156400"/>
            </a:xfrm>
            <a:custGeom>
              <a:rect b="b" l="l" r="r" t="t"/>
              <a:pathLst>
                <a:path extrusionOk="0" h="46256" w="38492">
                  <a:moveTo>
                    <a:pt x="2088" y="0"/>
                  </a:moveTo>
                  <a:cubicBezTo>
                    <a:pt x="0" y="7829"/>
                    <a:pt x="294" y="16049"/>
                    <a:pt x="3458" y="23682"/>
                  </a:cubicBezTo>
                  <a:cubicBezTo>
                    <a:pt x="8318" y="35393"/>
                    <a:pt x="18887" y="43319"/>
                    <a:pt x="31576" y="46255"/>
                  </a:cubicBezTo>
                  <a:cubicBezTo>
                    <a:pt x="36110" y="38948"/>
                    <a:pt x="38492" y="30761"/>
                    <a:pt x="38165" y="22671"/>
                  </a:cubicBezTo>
                  <a:lnTo>
                    <a:pt x="38165" y="22671"/>
                  </a:lnTo>
                  <a:cubicBezTo>
                    <a:pt x="37624" y="22687"/>
                    <a:pt x="37090" y="22695"/>
                    <a:pt x="36563" y="22695"/>
                  </a:cubicBezTo>
                  <a:cubicBezTo>
                    <a:pt x="10498" y="22695"/>
                    <a:pt x="3143" y="3261"/>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3"/>
            <p:cNvSpPr/>
            <p:nvPr/>
          </p:nvSpPr>
          <p:spPr>
            <a:xfrm>
              <a:off x="2773500" y="2161700"/>
              <a:ext cx="697275" cy="1179400"/>
            </a:xfrm>
            <a:custGeom>
              <a:rect b="b" l="l" r="r" t="t"/>
              <a:pathLst>
                <a:path extrusionOk="0" h="47176" w="27891">
                  <a:moveTo>
                    <a:pt x="7403" y="0"/>
                  </a:moveTo>
                  <a:cubicBezTo>
                    <a:pt x="7012" y="0"/>
                    <a:pt x="6614" y="76"/>
                    <a:pt x="6231" y="236"/>
                  </a:cubicBezTo>
                  <a:cubicBezTo>
                    <a:pt x="4665" y="888"/>
                    <a:pt x="3915" y="2682"/>
                    <a:pt x="4567" y="4248"/>
                  </a:cubicBezTo>
                  <a:lnTo>
                    <a:pt x="6524" y="8912"/>
                  </a:lnTo>
                  <a:cubicBezTo>
                    <a:pt x="6444" y="8911"/>
                    <a:pt x="6365" y="8910"/>
                    <a:pt x="6285" y="8910"/>
                  </a:cubicBezTo>
                  <a:cubicBezTo>
                    <a:pt x="4930" y="8910"/>
                    <a:pt x="3579" y="9172"/>
                    <a:pt x="2316" y="9695"/>
                  </a:cubicBezTo>
                  <a:cubicBezTo>
                    <a:pt x="750" y="10348"/>
                    <a:pt x="0" y="12142"/>
                    <a:pt x="653" y="13708"/>
                  </a:cubicBezTo>
                  <a:cubicBezTo>
                    <a:pt x="1145" y="14864"/>
                    <a:pt x="2286" y="15575"/>
                    <a:pt x="3489" y="15575"/>
                  </a:cubicBezTo>
                  <a:cubicBezTo>
                    <a:pt x="3881" y="15575"/>
                    <a:pt x="4280" y="15499"/>
                    <a:pt x="4665" y="15339"/>
                  </a:cubicBezTo>
                  <a:cubicBezTo>
                    <a:pt x="5170" y="15127"/>
                    <a:pt x="5709" y="15021"/>
                    <a:pt x="6251" y="15021"/>
                  </a:cubicBezTo>
                  <a:cubicBezTo>
                    <a:pt x="6793" y="15021"/>
                    <a:pt x="7340" y="15127"/>
                    <a:pt x="7862" y="15339"/>
                  </a:cubicBezTo>
                  <a:cubicBezTo>
                    <a:pt x="8873" y="15763"/>
                    <a:pt x="9688" y="16578"/>
                    <a:pt x="10112" y="17622"/>
                  </a:cubicBezTo>
                  <a:lnTo>
                    <a:pt x="21562" y="45284"/>
                  </a:lnTo>
                  <a:cubicBezTo>
                    <a:pt x="22051" y="46458"/>
                    <a:pt x="23193" y="47176"/>
                    <a:pt x="24400" y="47176"/>
                  </a:cubicBezTo>
                  <a:cubicBezTo>
                    <a:pt x="24791" y="47176"/>
                    <a:pt x="25183" y="47078"/>
                    <a:pt x="25574" y="46947"/>
                  </a:cubicBezTo>
                  <a:cubicBezTo>
                    <a:pt x="27140" y="46295"/>
                    <a:pt x="27890" y="44501"/>
                    <a:pt x="27238" y="42935"/>
                  </a:cubicBezTo>
                  <a:lnTo>
                    <a:pt x="15756" y="15273"/>
                  </a:lnTo>
                  <a:cubicBezTo>
                    <a:pt x="14875" y="13153"/>
                    <a:pt x="15919" y="10707"/>
                    <a:pt x="18039" y="9793"/>
                  </a:cubicBezTo>
                  <a:cubicBezTo>
                    <a:pt x="19605" y="9173"/>
                    <a:pt x="20322" y="7379"/>
                    <a:pt x="19703" y="5814"/>
                  </a:cubicBezTo>
                  <a:cubicBezTo>
                    <a:pt x="19210" y="4632"/>
                    <a:pt x="18067" y="3914"/>
                    <a:pt x="16863" y="3914"/>
                  </a:cubicBezTo>
                  <a:cubicBezTo>
                    <a:pt x="16472" y="3914"/>
                    <a:pt x="16074" y="3990"/>
                    <a:pt x="15690" y="4150"/>
                  </a:cubicBezTo>
                  <a:cubicBezTo>
                    <a:pt x="14320" y="4737"/>
                    <a:pt x="13146" y="5585"/>
                    <a:pt x="12167" y="6596"/>
                  </a:cubicBezTo>
                  <a:lnTo>
                    <a:pt x="10243" y="1899"/>
                  </a:lnTo>
                  <a:cubicBezTo>
                    <a:pt x="9750" y="717"/>
                    <a:pt x="8607" y="0"/>
                    <a:pt x="74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3"/>
            <p:cNvSpPr/>
            <p:nvPr/>
          </p:nvSpPr>
          <p:spPr>
            <a:xfrm>
              <a:off x="3541700" y="3164350"/>
              <a:ext cx="1453225" cy="935825"/>
            </a:xfrm>
            <a:custGeom>
              <a:rect b="b" l="l" r="r" t="t"/>
              <a:pathLst>
                <a:path extrusionOk="0" h="37433" w="58129">
                  <a:moveTo>
                    <a:pt x="22113" y="0"/>
                  </a:moveTo>
                  <a:cubicBezTo>
                    <a:pt x="14506" y="0"/>
                    <a:pt x="6869" y="2337"/>
                    <a:pt x="0" y="6613"/>
                  </a:cubicBezTo>
                  <a:cubicBezTo>
                    <a:pt x="2936" y="19302"/>
                    <a:pt x="10862" y="29871"/>
                    <a:pt x="22573" y="34731"/>
                  </a:cubicBezTo>
                  <a:cubicBezTo>
                    <a:pt x="27003" y="36562"/>
                    <a:pt x="31627" y="37432"/>
                    <a:pt x="36264" y="37432"/>
                  </a:cubicBezTo>
                  <a:cubicBezTo>
                    <a:pt x="42862" y="37432"/>
                    <a:pt x="49487" y="35672"/>
                    <a:pt x="55617" y="32415"/>
                  </a:cubicBezTo>
                  <a:cubicBezTo>
                    <a:pt x="57313" y="31534"/>
                    <a:pt x="58129" y="29545"/>
                    <a:pt x="57574" y="27685"/>
                  </a:cubicBezTo>
                  <a:cubicBezTo>
                    <a:pt x="54116" y="16399"/>
                    <a:pt x="46581" y="7167"/>
                    <a:pt x="35817" y="2699"/>
                  </a:cubicBezTo>
                  <a:cubicBezTo>
                    <a:pt x="31380" y="870"/>
                    <a:pt x="26752" y="0"/>
                    <a:pt x="221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3"/>
            <p:cNvSpPr/>
            <p:nvPr/>
          </p:nvSpPr>
          <p:spPr>
            <a:xfrm>
              <a:off x="3541700" y="3164200"/>
              <a:ext cx="1156400" cy="936050"/>
            </a:xfrm>
            <a:custGeom>
              <a:rect b="b" l="l" r="r" t="t"/>
              <a:pathLst>
                <a:path extrusionOk="0" h="37442" w="46256">
                  <a:moveTo>
                    <a:pt x="22112" y="0"/>
                  </a:moveTo>
                  <a:cubicBezTo>
                    <a:pt x="14505" y="0"/>
                    <a:pt x="6864" y="2360"/>
                    <a:pt x="0" y="6619"/>
                  </a:cubicBezTo>
                  <a:cubicBezTo>
                    <a:pt x="2936" y="19308"/>
                    <a:pt x="10862" y="29877"/>
                    <a:pt x="22573" y="34737"/>
                  </a:cubicBezTo>
                  <a:cubicBezTo>
                    <a:pt x="26999" y="36572"/>
                    <a:pt x="31621" y="37441"/>
                    <a:pt x="36251" y="37441"/>
                  </a:cubicBezTo>
                  <a:cubicBezTo>
                    <a:pt x="39606" y="37441"/>
                    <a:pt x="42965" y="36985"/>
                    <a:pt x="46255" y="36107"/>
                  </a:cubicBezTo>
                  <a:cubicBezTo>
                    <a:pt x="42928" y="35031"/>
                    <a:pt x="22769" y="27398"/>
                    <a:pt x="23584" y="30"/>
                  </a:cubicBezTo>
                  <a:cubicBezTo>
                    <a:pt x="23094" y="10"/>
                    <a:pt x="22603" y="0"/>
                    <a:pt x="221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3"/>
            <p:cNvSpPr/>
            <p:nvPr/>
          </p:nvSpPr>
          <p:spPr>
            <a:xfrm>
              <a:off x="3297050" y="3187925"/>
              <a:ext cx="1199600" cy="675900"/>
            </a:xfrm>
            <a:custGeom>
              <a:rect b="b" l="l" r="r" t="t"/>
              <a:pathLst>
                <a:path extrusionOk="0" h="27036" w="47984">
                  <a:moveTo>
                    <a:pt x="3472" y="0"/>
                  </a:moveTo>
                  <a:cubicBezTo>
                    <a:pt x="2264" y="0"/>
                    <a:pt x="1114" y="700"/>
                    <a:pt x="620" y="1886"/>
                  </a:cubicBezTo>
                  <a:cubicBezTo>
                    <a:pt x="0" y="3452"/>
                    <a:pt x="718" y="5246"/>
                    <a:pt x="2284" y="5898"/>
                  </a:cubicBezTo>
                  <a:lnTo>
                    <a:pt x="29945" y="17348"/>
                  </a:lnTo>
                  <a:cubicBezTo>
                    <a:pt x="30989" y="17772"/>
                    <a:pt x="31804" y="18587"/>
                    <a:pt x="32229" y="19599"/>
                  </a:cubicBezTo>
                  <a:cubicBezTo>
                    <a:pt x="32653" y="20642"/>
                    <a:pt x="32653" y="21784"/>
                    <a:pt x="32229" y="22795"/>
                  </a:cubicBezTo>
                  <a:cubicBezTo>
                    <a:pt x="31576" y="24361"/>
                    <a:pt x="32326" y="26155"/>
                    <a:pt x="33860" y="26808"/>
                  </a:cubicBezTo>
                  <a:cubicBezTo>
                    <a:pt x="34251" y="26971"/>
                    <a:pt x="34642" y="27036"/>
                    <a:pt x="35034" y="27036"/>
                  </a:cubicBezTo>
                  <a:cubicBezTo>
                    <a:pt x="36241" y="27036"/>
                    <a:pt x="37382" y="26318"/>
                    <a:pt x="37872" y="25144"/>
                  </a:cubicBezTo>
                  <a:cubicBezTo>
                    <a:pt x="38426" y="23807"/>
                    <a:pt x="38687" y="22371"/>
                    <a:pt x="38655" y="20936"/>
                  </a:cubicBezTo>
                  <a:lnTo>
                    <a:pt x="38655" y="20936"/>
                  </a:lnTo>
                  <a:lnTo>
                    <a:pt x="43319" y="22893"/>
                  </a:lnTo>
                  <a:cubicBezTo>
                    <a:pt x="43711" y="23056"/>
                    <a:pt x="44102" y="23122"/>
                    <a:pt x="44494" y="23122"/>
                  </a:cubicBezTo>
                  <a:cubicBezTo>
                    <a:pt x="45701" y="23122"/>
                    <a:pt x="46842" y="22404"/>
                    <a:pt x="47332" y="21230"/>
                  </a:cubicBezTo>
                  <a:cubicBezTo>
                    <a:pt x="47984" y="19664"/>
                    <a:pt x="47234" y="17870"/>
                    <a:pt x="45668" y="17217"/>
                  </a:cubicBezTo>
                  <a:lnTo>
                    <a:pt x="40971" y="15293"/>
                  </a:lnTo>
                  <a:cubicBezTo>
                    <a:pt x="42014" y="14314"/>
                    <a:pt x="42863" y="13107"/>
                    <a:pt x="43417" y="11770"/>
                  </a:cubicBezTo>
                  <a:cubicBezTo>
                    <a:pt x="44070" y="10204"/>
                    <a:pt x="43319" y="8410"/>
                    <a:pt x="41754" y="7758"/>
                  </a:cubicBezTo>
                  <a:cubicBezTo>
                    <a:pt x="41374" y="7607"/>
                    <a:pt x="40981" y="7536"/>
                    <a:pt x="40594" y="7536"/>
                  </a:cubicBezTo>
                  <a:cubicBezTo>
                    <a:pt x="39387" y="7536"/>
                    <a:pt x="38243" y="8235"/>
                    <a:pt x="37774" y="9421"/>
                  </a:cubicBezTo>
                  <a:cubicBezTo>
                    <a:pt x="37081" y="11029"/>
                    <a:pt x="35507" y="12018"/>
                    <a:pt x="33862" y="12018"/>
                  </a:cubicBezTo>
                  <a:cubicBezTo>
                    <a:pt x="33338" y="12018"/>
                    <a:pt x="32806" y="11917"/>
                    <a:pt x="32294" y="11705"/>
                  </a:cubicBezTo>
                  <a:lnTo>
                    <a:pt x="4632" y="222"/>
                  </a:lnTo>
                  <a:cubicBezTo>
                    <a:pt x="4253" y="72"/>
                    <a:pt x="3859" y="0"/>
                    <a:pt x="34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3"/>
            <p:cNvSpPr/>
            <p:nvPr/>
          </p:nvSpPr>
          <p:spPr>
            <a:xfrm>
              <a:off x="1697850" y="2468750"/>
              <a:ext cx="1033250" cy="1443200"/>
            </a:xfrm>
            <a:custGeom>
              <a:rect b="b" l="l" r="r" t="t"/>
              <a:pathLst>
                <a:path extrusionOk="0" h="57728" w="41330">
                  <a:moveTo>
                    <a:pt x="10300" y="1"/>
                  </a:moveTo>
                  <a:cubicBezTo>
                    <a:pt x="8854" y="1"/>
                    <a:pt x="7471" y="810"/>
                    <a:pt x="6753" y="2143"/>
                  </a:cubicBezTo>
                  <a:cubicBezTo>
                    <a:pt x="1240" y="12549"/>
                    <a:pt x="1" y="24423"/>
                    <a:pt x="4469" y="35155"/>
                  </a:cubicBezTo>
                  <a:cubicBezTo>
                    <a:pt x="9330" y="46898"/>
                    <a:pt x="19899" y="54792"/>
                    <a:pt x="32555" y="57727"/>
                  </a:cubicBezTo>
                  <a:cubicBezTo>
                    <a:pt x="39471" y="46702"/>
                    <a:pt x="41330" y="33621"/>
                    <a:pt x="36470" y="21911"/>
                  </a:cubicBezTo>
                  <a:cubicBezTo>
                    <a:pt x="32033" y="11146"/>
                    <a:pt x="22769" y="3611"/>
                    <a:pt x="11483" y="186"/>
                  </a:cubicBezTo>
                  <a:cubicBezTo>
                    <a:pt x="11092" y="60"/>
                    <a:pt x="10694" y="1"/>
                    <a:pt x="103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3"/>
            <p:cNvSpPr/>
            <p:nvPr/>
          </p:nvSpPr>
          <p:spPr>
            <a:xfrm>
              <a:off x="1723125" y="2755550"/>
              <a:ext cx="961500" cy="1156400"/>
            </a:xfrm>
            <a:custGeom>
              <a:rect b="b" l="l" r="r" t="t"/>
              <a:pathLst>
                <a:path extrusionOk="0" h="46256" w="38460">
                  <a:moveTo>
                    <a:pt x="2056" y="1"/>
                  </a:moveTo>
                  <a:lnTo>
                    <a:pt x="2056" y="1"/>
                  </a:lnTo>
                  <a:cubicBezTo>
                    <a:pt x="1" y="7862"/>
                    <a:pt x="294" y="16049"/>
                    <a:pt x="3458" y="23683"/>
                  </a:cubicBezTo>
                  <a:cubicBezTo>
                    <a:pt x="8319" y="35426"/>
                    <a:pt x="18888" y="43320"/>
                    <a:pt x="31544" y="46255"/>
                  </a:cubicBezTo>
                  <a:cubicBezTo>
                    <a:pt x="36111" y="38949"/>
                    <a:pt x="38460" y="30794"/>
                    <a:pt x="38166" y="22704"/>
                  </a:cubicBezTo>
                  <a:lnTo>
                    <a:pt x="38166" y="22704"/>
                  </a:lnTo>
                  <a:cubicBezTo>
                    <a:pt x="37645" y="22719"/>
                    <a:pt x="37131" y="22726"/>
                    <a:pt x="36624" y="22726"/>
                  </a:cubicBezTo>
                  <a:cubicBezTo>
                    <a:pt x="10477" y="22726"/>
                    <a:pt x="3112" y="3264"/>
                    <a:pt x="2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3"/>
            <p:cNvSpPr/>
            <p:nvPr/>
          </p:nvSpPr>
          <p:spPr>
            <a:xfrm>
              <a:off x="1967775" y="2967750"/>
              <a:ext cx="696475" cy="1179050"/>
            </a:xfrm>
            <a:custGeom>
              <a:rect b="b" l="l" r="r" t="t"/>
              <a:pathLst>
                <a:path extrusionOk="0" h="47162" w="27859">
                  <a:moveTo>
                    <a:pt x="7386" y="0"/>
                  </a:moveTo>
                  <a:cubicBezTo>
                    <a:pt x="7002" y="0"/>
                    <a:pt x="6611" y="72"/>
                    <a:pt x="6231" y="222"/>
                  </a:cubicBezTo>
                  <a:cubicBezTo>
                    <a:pt x="4665" y="874"/>
                    <a:pt x="3915" y="2669"/>
                    <a:pt x="4568" y="4234"/>
                  </a:cubicBezTo>
                  <a:lnTo>
                    <a:pt x="6525" y="8932"/>
                  </a:lnTo>
                  <a:cubicBezTo>
                    <a:pt x="6384" y="8925"/>
                    <a:pt x="6242" y="8922"/>
                    <a:pt x="6101" y="8922"/>
                  </a:cubicBezTo>
                  <a:cubicBezTo>
                    <a:pt x="4834" y="8922"/>
                    <a:pt x="3549" y="9183"/>
                    <a:pt x="2317" y="9682"/>
                  </a:cubicBezTo>
                  <a:cubicBezTo>
                    <a:pt x="751" y="10334"/>
                    <a:pt x="1" y="12128"/>
                    <a:pt x="653" y="13694"/>
                  </a:cubicBezTo>
                  <a:cubicBezTo>
                    <a:pt x="1147" y="14880"/>
                    <a:pt x="2297" y="15580"/>
                    <a:pt x="3492" y="15580"/>
                  </a:cubicBezTo>
                  <a:cubicBezTo>
                    <a:pt x="3874" y="15580"/>
                    <a:pt x="4261" y="15508"/>
                    <a:pt x="4633" y="15358"/>
                  </a:cubicBezTo>
                  <a:cubicBezTo>
                    <a:pt x="5161" y="15142"/>
                    <a:pt x="5706" y="15039"/>
                    <a:pt x="6242" y="15039"/>
                  </a:cubicBezTo>
                  <a:cubicBezTo>
                    <a:pt x="7891" y="15039"/>
                    <a:pt x="9448" y="16008"/>
                    <a:pt x="10113" y="17608"/>
                  </a:cubicBezTo>
                  <a:lnTo>
                    <a:pt x="21562" y="45270"/>
                  </a:lnTo>
                  <a:cubicBezTo>
                    <a:pt x="22052" y="46444"/>
                    <a:pt x="23193" y="47162"/>
                    <a:pt x="24400" y="47162"/>
                  </a:cubicBezTo>
                  <a:cubicBezTo>
                    <a:pt x="24792" y="47162"/>
                    <a:pt x="25183" y="47097"/>
                    <a:pt x="25575" y="46934"/>
                  </a:cubicBezTo>
                  <a:cubicBezTo>
                    <a:pt x="27108" y="46281"/>
                    <a:pt x="27858" y="44487"/>
                    <a:pt x="27206" y="42921"/>
                  </a:cubicBezTo>
                  <a:lnTo>
                    <a:pt x="15756" y="15260"/>
                  </a:lnTo>
                  <a:cubicBezTo>
                    <a:pt x="14875" y="13139"/>
                    <a:pt x="15887" y="10693"/>
                    <a:pt x="18007" y="9812"/>
                  </a:cubicBezTo>
                  <a:cubicBezTo>
                    <a:pt x="19573" y="9160"/>
                    <a:pt x="20323" y="7366"/>
                    <a:pt x="19671" y="5800"/>
                  </a:cubicBezTo>
                  <a:cubicBezTo>
                    <a:pt x="19181" y="4626"/>
                    <a:pt x="18068" y="3928"/>
                    <a:pt x="16882" y="3928"/>
                  </a:cubicBezTo>
                  <a:cubicBezTo>
                    <a:pt x="16486" y="3928"/>
                    <a:pt x="16082" y="4006"/>
                    <a:pt x="15691" y="4169"/>
                  </a:cubicBezTo>
                  <a:cubicBezTo>
                    <a:pt x="14321" y="4724"/>
                    <a:pt x="13114" y="5572"/>
                    <a:pt x="12168" y="6583"/>
                  </a:cubicBezTo>
                  <a:lnTo>
                    <a:pt x="10211" y="1886"/>
                  </a:lnTo>
                  <a:cubicBezTo>
                    <a:pt x="9717" y="700"/>
                    <a:pt x="8586" y="0"/>
                    <a:pt x="73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3"/>
            <p:cNvSpPr/>
            <p:nvPr/>
          </p:nvSpPr>
          <p:spPr>
            <a:xfrm>
              <a:off x="2735975" y="3970300"/>
              <a:ext cx="1453250" cy="935975"/>
            </a:xfrm>
            <a:custGeom>
              <a:rect b="b" l="l" r="r" t="t"/>
              <a:pathLst>
                <a:path extrusionOk="0" h="37439" w="58130">
                  <a:moveTo>
                    <a:pt x="22081" y="0"/>
                  </a:moveTo>
                  <a:cubicBezTo>
                    <a:pt x="14475" y="0"/>
                    <a:pt x="6842" y="2345"/>
                    <a:pt x="1" y="6636"/>
                  </a:cubicBezTo>
                  <a:cubicBezTo>
                    <a:pt x="2936" y="19292"/>
                    <a:pt x="10830" y="29861"/>
                    <a:pt x="22574" y="34722"/>
                  </a:cubicBezTo>
                  <a:cubicBezTo>
                    <a:pt x="27004" y="36567"/>
                    <a:pt x="31630" y="37439"/>
                    <a:pt x="36266" y="37439"/>
                  </a:cubicBezTo>
                  <a:cubicBezTo>
                    <a:pt x="42860" y="37439"/>
                    <a:pt x="49475" y="35675"/>
                    <a:pt x="55585" y="32438"/>
                  </a:cubicBezTo>
                  <a:cubicBezTo>
                    <a:pt x="57281" y="31525"/>
                    <a:pt x="58129" y="29535"/>
                    <a:pt x="57542" y="27708"/>
                  </a:cubicBezTo>
                  <a:cubicBezTo>
                    <a:pt x="54117" y="16422"/>
                    <a:pt x="46582" y="7158"/>
                    <a:pt x="35817" y="2722"/>
                  </a:cubicBezTo>
                  <a:cubicBezTo>
                    <a:pt x="31373" y="877"/>
                    <a:pt x="26732" y="0"/>
                    <a:pt x="220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3"/>
            <p:cNvSpPr/>
            <p:nvPr/>
          </p:nvSpPr>
          <p:spPr>
            <a:xfrm>
              <a:off x="2735975" y="3970025"/>
              <a:ext cx="1156400" cy="936100"/>
            </a:xfrm>
            <a:custGeom>
              <a:rect b="b" l="l" r="r" t="t"/>
              <a:pathLst>
                <a:path extrusionOk="0" h="37444" w="46256">
                  <a:moveTo>
                    <a:pt x="22197" y="1"/>
                  </a:moveTo>
                  <a:cubicBezTo>
                    <a:pt x="14555" y="1"/>
                    <a:pt x="6900" y="2335"/>
                    <a:pt x="1" y="6647"/>
                  </a:cubicBezTo>
                  <a:cubicBezTo>
                    <a:pt x="2936" y="19303"/>
                    <a:pt x="10830" y="29872"/>
                    <a:pt x="22574" y="34733"/>
                  </a:cubicBezTo>
                  <a:cubicBezTo>
                    <a:pt x="27015" y="36574"/>
                    <a:pt x="31645" y="37443"/>
                    <a:pt x="36289" y="37443"/>
                  </a:cubicBezTo>
                  <a:cubicBezTo>
                    <a:pt x="39625" y="37443"/>
                    <a:pt x="42969" y="36994"/>
                    <a:pt x="46256" y="36135"/>
                  </a:cubicBezTo>
                  <a:cubicBezTo>
                    <a:pt x="42928" y="35059"/>
                    <a:pt x="22769" y="27426"/>
                    <a:pt x="23552" y="25"/>
                  </a:cubicBezTo>
                  <a:cubicBezTo>
                    <a:pt x="23101" y="9"/>
                    <a:pt x="22649" y="1"/>
                    <a:pt x="22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3"/>
            <p:cNvSpPr/>
            <p:nvPr/>
          </p:nvSpPr>
          <p:spPr>
            <a:xfrm>
              <a:off x="2490525" y="3994100"/>
              <a:ext cx="1199600" cy="675450"/>
            </a:xfrm>
            <a:custGeom>
              <a:rect b="b" l="l" r="r" t="t"/>
              <a:pathLst>
                <a:path extrusionOk="0" h="27018" w="47984">
                  <a:moveTo>
                    <a:pt x="3489" y="0"/>
                  </a:moveTo>
                  <a:cubicBezTo>
                    <a:pt x="2286" y="0"/>
                    <a:pt x="1144" y="711"/>
                    <a:pt x="652" y="1867"/>
                  </a:cubicBezTo>
                  <a:cubicBezTo>
                    <a:pt x="0" y="3433"/>
                    <a:pt x="750" y="5227"/>
                    <a:pt x="2316" y="5880"/>
                  </a:cubicBezTo>
                  <a:lnTo>
                    <a:pt x="29978" y="17329"/>
                  </a:lnTo>
                  <a:cubicBezTo>
                    <a:pt x="32098" y="18210"/>
                    <a:pt x="33109" y="20656"/>
                    <a:pt x="32228" y="22809"/>
                  </a:cubicBezTo>
                  <a:cubicBezTo>
                    <a:pt x="31609" y="24343"/>
                    <a:pt x="32326" y="26137"/>
                    <a:pt x="33892" y="26789"/>
                  </a:cubicBezTo>
                  <a:cubicBezTo>
                    <a:pt x="34284" y="26952"/>
                    <a:pt x="34675" y="27017"/>
                    <a:pt x="35066" y="27017"/>
                  </a:cubicBezTo>
                  <a:cubicBezTo>
                    <a:pt x="36273" y="27017"/>
                    <a:pt x="37415" y="26300"/>
                    <a:pt x="37904" y="25125"/>
                  </a:cubicBezTo>
                  <a:cubicBezTo>
                    <a:pt x="38459" y="23755"/>
                    <a:pt x="38720" y="22320"/>
                    <a:pt x="38655" y="20917"/>
                  </a:cubicBezTo>
                  <a:lnTo>
                    <a:pt x="38655" y="20917"/>
                  </a:lnTo>
                  <a:lnTo>
                    <a:pt x="43352" y="22875"/>
                  </a:lnTo>
                  <a:cubicBezTo>
                    <a:pt x="43743" y="23038"/>
                    <a:pt x="44135" y="23103"/>
                    <a:pt x="44526" y="23103"/>
                  </a:cubicBezTo>
                  <a:cubicBezTo>
                    <a:pt x="45733" y="23103"/>
                    <a:pt x="46875" y="22385"/>
                    <a:pt x="47364" y="21211"/>
                  </a:cubicBezTo>
                  <a:cubicBezTo>
                    <a:pt x="47984" y="19645"/>
                    <a:pt x="47266" y="17884"/>
                    <a:pt x="45700" y="17231"/>
                  </a:cubicBezTo>
                  <a:lnTo>
                    <a:pt x="41003" y="15274"/>
                  </a:lnTo>
                  <a:cubicBezTo>
                    <a:pt x="42047" y="14296"/>
                    <a:pt x="42863" y="13121"/>
                    <a:pt x="43417" y="11751"/>
                  </a:cubicBezTo>
                  <a:cubicBezTo>
                    <a:pt x="44070" y="10185"/>
                    <a:pt x="43352" y="8424"/>
                    <a:pt x="41786" y="7772"/>
                  </a:cubicBezTo>
                  <a:cubicBezTo>
                    <a:pt x="41402" y="7612"/>
                    <a:pt x="41005" y="7536"/>
                    <a:pt x="40614" y="7536"/>
                  </a:cubicBezTo>
                  <a:cubicBezTo>
                    <a:pt x="39409" y="7536"/>
                    <a:pt x="38266" y="8253"/>
                    <a:pt x="37774" y="9435"/>
                  </a:cubicBezTo>
                  <a:cubicBezTo>
                    <a:pt x="37350" y="10446"/>
                    <a:pt x="36534" y="11262"/>
                    <a:pt x="35523" y="11686"/>
                  </a:cubicBezTo>
                  <a:cubicBezTo>
                    <a:pt x="35001" y="11898"/>
                    <a:pt x="34455" y="12004"/>
                    <a:pt x="33912" y="12004"/>
                  </a:cubicBezTo>
                  <a:cubicBezTo>
                    <a:pt x="33370" y="12004"/>
                    <a:pt x="32832" y="11898"/>
                    <a:pt x="32326" y="11686"/>
                  </a:cubicBezTo>
                  <a:lnTo>
                    <a:pt x="4665" y="236"/>
                  </a:lnTo>
                  <a:cubicBezTo>
                    <a:pt x="4280" y="76"/>
                    <a:pt x="3881" y="0"/>
                    <a:pt x="34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3"/>
            <p:cNvSpPr/>
            <p:nvPr/>
          </p:nvSpPr>
          <p:spPr>
            <a:xfrm>
              <a:off x="1768800" y="1123825"/>
              <a:ext cx="3766000" cy="3755300"/>
            </a:xfrm>
            <a:custGeom>
              <a:rect b="b" l="l" r="r" t="t"/>
              <a:pathLst>
                <a:path extrusionOk="0" h="150212" w="150640">
                  <a:moveTo>
                    <a:pt x="145982" y="0"/>
                  </a:moveTo>
                  <a:cubicBezTo>
                    <a:pt x="144949" y="0"/>
                    <a:pt x="143914" y="376"/>
                    <a:pt x="143104" y="1139"/>
                  </a:cubicBezTo>
                  <a:lnTo>
                    <a:pt x="0" y="134489"/>
                  </a:lnTo>
                  <a:cubicBezTo>
                    <a:pt x="2316" y="137359"/>
                    <a:pt x="4796" y="140099"/>
                    <a:pt x="7438" y="142774"/>
                  </a:cubicBezTo>
                  <a:cubicBezTo>
                    <a:pt x="10113" y="145417"/>
                    <a:pt x="12853" y="147896"/>
                    <a:pt x="15723" y="150212"/>
                  </a:cubicBezTo>
                  <a:lnTo>
                    <a:pt x="149073" y="7108"/>
                  </a:lnTo>
                  <a:cubicBezTo>
                    <a:pt x="150639" y="5445"/>
                    <a:pt x="150574" y="2835"/>
                    <a:pt x="148975" y="1237"/>
                  </a:cubicBezTo>
                  <a:cubicBezTo>
                    <a:pt x="148156" y="417"/>
                    <a:pt x="147070" y="0"/>
                    <a:pt x="1459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3"/>
            <p:cNvSpPr/>
            <p:nvPr/>
          </p:nvSpPr>
          <p:spPr>
            <a:xfrm>
              <a:off x="1768800" y="3126600"/>
              <a:ext cx="1752525" cy="1752525"/>
            </a:xfrm>
            <a:custGeom>
              <a:rect b="b" l="l" r="r" t="t"/>
              <a:pathLst>
                <a:path extrusionOk="0" h="70101" w="70101">
                  <a:moveTo>
                    <a:pt x="58357" y="1"/>
                  </a:moveTo>
                  <a:lnTo>
                    <a:pt x="0" y="54378"/>
                  </a:lnTo>
                  <a:cubicBezTo>
                    <a:pt x="2316" y="57248"/>
                    <a:pt x="4796" y="59988"/>
                    <a:pt x="7438" y="62663"/>
                  </a:cubicBezTo>
                  <a:cubicBezTo>
                    <a:pt x="10113" y="65306"/>
                    <a:pt x="12853" y="67785"/>
                    <a:pt x="15723" y="70101"/>
                  </a:cubicBezTo>
                  <a:lnTo>
                    <a:pt x="70101" y="11744"/>
                  </a:lnTo>
                  <a:lnTo>
                    <a:pt x="70101" y="11744"/>
                  </a:lnTo>
                  <a:cubicBezTo>
                    <a:pt x="69173" y="12043"/>
                    <a:pt x="68208" y="12193"/>
                    <a:pt x="67243" y="12193"/>
                  </a:cubicBezTo>
                  <a:cubicBezTo>
                    <a:pt x="64848" y="12193"/>
                    <a:pt x="62454" y="11274"/>
                    <a:pt x="60641" y="9460"/>
                  </a:cubicBezTo>
                  <a:cubicBezTo>
                    <a:pt x="58096" y="6916"/>
                    <a:pt x="57314" y="3230"/>
                    <a:pt x="583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7" name="Google Shape;1937;p63"/>
          <p:cNvGrpSpPr/>
          <p:nvPr/>
        </p:nvGrpSpPr>
        <p:grpSpPr>
          <a:xfrm>
            <a:off x="1570528" y="1104446"/>
            <a:ext cx="600208" cy="600208"/>
            <a:chOff x="1190625" y="238125"/>
            <a:chExt cx="5219200" cy="5219200"/>
          </a:xfrm>
        </p:grpSpPr>
        <p:sp>
          <p:nvSpPr>
            <p:cNvPr id="1938" name="Google Shape;1938;p63"/>
            <p:cNvSpPr/>
            <p:nvPr/>
          </p:nvSpPr>
          <p:spPr>
            <a:xfrm>
              <a:off x="2090925" y="238125"/>
              <a:ext cx="3419400" cy="1362700"/>
            </a:xfrm>
            <a:custGeom>
              <a:rect b="b" l="l" r="r" t="t"/>
              <a:pathLst>
                <a:path extrusionOk="0" h="54508" w="136776">
                  <a:moveTo>
                    <a:pt x="68372" y="0"/>
                  </a:moveTo>
                  <a:cubicBezTo>
                    <a:pt x="42210" y="0"/>
                    <a:pt x="18300" y="9623"/>
                    <a:pt x="0" y="25509"/>
                  </a:cubicBezTo>
                  <a:lnTo>
                    <a:pt x="68372" y="54508"/>
                  </a:lnTo>
                  <a:lnTo>
                    <a:pt x="136775" y="25509"/>
                  </a:lnTo>
                  <a:cubicBezTo>
                    <a:pt x="118443" y="9623"/>
                    <a:pt x="94533" y="0"/>
                    <a:pt x="683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3"/>
            <p:cNvSpPr/>
            <p:nvPr/>
          </p:nvSpPr>
          <p:spPr>
            <a:xfrm>
              <a:off x="3800200" y="875825"/>
              <a:ext cx="2411450" cy="1173525"/>
            </a:xfrm>
            <a:custGeom>
              <a:rect b="b" l="l" r="r" t="t"/>
              <a:pathLst>
                <a:path extrusionOk="0" h="46941" w="96458">
                  <a:moveTo>
                    <a:pt x="68404" y="1"/>
                  </a:moveTo>
                  <a:cubicBezTo>
                    <a:pt x="38492" y="3263"/>
                    <a:pt x="19116" y="10602"/>
                    <a:pt x="1" y="18040"/>
                  </a:cubicBezTo>
                  <a:lnTo>
                    <a:pt x="51246" y="46941"/>
                  </a:lnTo>
                  <a:lnTo>
                    <a:pt x="96458" y="38949"/>
                  </a:lnTo>
                  <a:cubicBezTo>
                    <a:pt x="90227" y="23846"/>
                    <a:pt x="80539" y="10570"/>
                    <a:pt x="684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3"/>
            <p:cNvSpPr/>
            <p:nvPr/>
          </p:nvSpPr>
          <p:spPr>
            <a:xfrm>
              <a:off x="3800200" y="1245250"/>
              <a:ext cx="2411450" cy="804100"/>
            </a:xfrm>
            <a:custGeom>
              <a:rect b="b" l="l" r="r" t="t"/>
              <a:pathLst>
                <a:path extrusionOk="0" h="32164" w="96458">
                  <a:moveTo>
                    <a:pt x="8482" y="1"/>
                  </a:moveTo>
                  <a:cubicBezTo>
                    <a:pt x="5611" y="1077"/>
                    <a:pt x="2806" y="2186"/>
                    <a:pt x="1" y="3263"/>
                  </a:cubicBezTo>
                  <a:lnTo>
                    <a:pt x="51246" y="32164"/>
                  </a:lnTo>
                  <a:lnTo>
                    <a:pt x="96458" y="24172"/>
                  </a:lnTo>
                  <a:cubicBezTo>
                    <a:pt x="95609" y="22052"/>
                    <a:pt x="94663" y="19997"/>
                    <a:pt x="93652" y="17974"/>
                  </a:cubicBezTo>
                  <a:cubicBezTo>
                    <a:pt x="53465" y="16604"/>
                    <a:pt x="30957" y="8710"/>
                    <a:pt x="84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3"/>
            <p:cNvSpPr/>
            <p:nvPr/>
          </p:nvSpPr>
          <p:spPr>
            <a:xfrm>
              <a:off x="1289300" y="875825"/>
              <a:ext cx="5021850" cy="1971900"/>
            </a:xfrm>
            <a:custGeom>
              <a:rect b="b" l="l" r="r" t="t"/>
              <a:pathLst>
                <a:path extrusionOk="0" h="78876" w="200874">
                  <a:moveTo>
                    <a:pt x="32065" y="1"/>
                  </a:moveTo>
                  <a:cubicBezTo>
                    <a:pt x="16897" y="13147"/>
                    <a:pt x="5611" y="30566"/>
                    <a:pt x="0" y="50398"/>
                  </a:cubicBezTo>
                  <a:lnTo>
                    <a:pt x="100437" y="78876"/>
                  </a:lnTo>
                  <a:lnTo>
                    <a:pt x="200873" y="50398"/>
                  </a:lnTo>
                  <a:cubicBezTo>
                    <a:pt x="199764" y="46484"/>
                    <a:pt x="198427" y="42668"/>
                    <a:pt x="196894" y="38949"/>
                  </a:cubicBezTo>
                  <a:cubicBezTo>
                    <a:pt x="114104" y="36829"/>
                    <a:pt x="101089" y="7503"/>
                    <a:pt x="32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3"/>
            <p:cNvSpPr/>
            <p:nvPr/>
          </p:nvSpPr>
          <p:spPr>
            <a:xfrm>
              <a:off x="1289300" y="875825"/>
              <a:ext cx="2300525" cy="1912375"/>
            </a:xfrm>
            <a:custGeom>
              <a:rect b="b" l="l" r="r" t="t"/>
              <a:pathLst>
                <a:path extrusionOk="0" h="76495" w="92021">
                  <a:moveTo>
                    <a:pt x="32065" y="1"/>
                  </a:moveTo>
                  <a:cubicBezTo>
                    <a:pt x="16897" y="13147"/>
                    <a:pt x="5611" y="30566"/>
                    <a:pt x="0" y="50398"/>
                  </a:cubicBezTo>
                  <a:lnTo>
                    <a:pt x="92021" y="76494"/>
                  </a:lnTo>
                  <a:lnTo>
                    <a:pt x="92021" y="50398"/>
                  </a:lnTo>
                  <a:cubicBezTo>
                    <a:pt x="92021" y="50398"/>
                    <a:pt x="44787" y="35034"/>
                    <a:pt x="45994" y="1925"/>
                  </a:cubicBezTo>
                  <a:cubicBezTo>
                    <a:pt x="41590" y="1175"/>
                    <a:pt x="36958" y="555"/>
                    <a:pt x="32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3"/>
            <p:cNvSpPr/>
            <p:nvPr/>
          </p:nvSpPr>
          <p:spPr>
            <a:xfrm>
              <a:off x="1190625" y="2135775"/>
              <a:ext cx="5219200" cy="3321550"/>
            </a:xfrm>
            <a:custGeom>
              <a:rect b="b" l="l" r="r" t="t"/>
              <a:pathLst>
                <a:path extrusionOk="0" h="132862" w="208768">
                  <a:moveTo>
                    <a:pt x="3947" y="0"/>
                  </a:moveTo>
                  <a:cubicBezTo>
                    <a:pt x="1370" y="9069"/>
                    <a:pt x="0" y="18594"/>
                    <a:pt x="0" y="28478"/>
                  </a:cubicBezTo>
                  <a:cubicBezTo>
                    <a:pt x="0" y="86117"/>
                    <a:pt x="46744" y="132861"/>
                    <a:pt x="104384" y="132861"/>
                  </a:cubicBezTo>
                  <a:cubicBezTo>
                    <a:pt x="162023" y="132861"/>
                    <a:pt x="208767" y="86117"/>
                    <a:pt x="208767" y="28478"/>
                  </a:cubicBezTo>
                  <a:cubicBezTo>
                    <a:pt x="208767" y="18594"/>
                    <a:pt x="207397" y="9069"/>
                    <a:pt x="204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3"/>
            <p:cNvSpPr/>
            <p:nvPr/>
          </p:nvSpPr>
          <p:spPr>
            <a:xfrm>
              <a:off x="3800200" y="2441575"/>
              <a:ext cx="2609625" cy="611650"/>
            </a:xfrm>
            <a:custGeom>
              <a:rect b="b" l="l" r="r" t="t"/>
              <a:pathLst>
                <a:path extrusionOk="0" h="24466" w="104385">
                  <a:moveTo>
                    <a:pt x="1" y="1"/>
                  </a:moveTo>
                  <a:lnTo>
                    <a:pt x="1" y="12233"/>
                  </a:lnTo>
                  <a:lnTo>
                    <a:pt x="36763" y="12233"/>
                  </a:lnTo>
                  <a:cubicBezTo>
                    <a:pt x="40123" y="12233"/>
                    <a:pt x="42863" y="14973"/>
                    <a:pt x="42863" y="18333"/>
                  </a:cubicBezTo>
                  <a:cubicBezTo>
                    <a:pt x="42863" y="21726"/>
                    <a:pt x="45603" y="24466"/>
                    <a:pt x="48996" y="24466"/>
                  </a:cubicBezTo>
                  <a:lnTo>
                    <a:pt x="104058" y="24466"/>
                  </a:lnTo>
                  <a:cubicBezTo>
                    <a:pt x="104286" y="21758"/>
                    <a:pt x="104384" y="19018"/>
                    <a:pt x="104384" y="16246"/>
                  </a:cubicBezTo>
                  <a:cubicBezTo>
                    <a:pt x="104384" y="14908"/>
                    <a:pt x="104352" y="13571"/>
                    <a:pt x="104319" y="12233"/>
                  </a:cubicBezTo>
                  <a:lnTo>
                    <a:pt x="76657" y="12233"/>
                  </a:lnTo>
                  <a:cubicBezTo>
                    <a:pt x="73265" y="12233"/>
                    <a:pt x="70525" y="9493"/>
                    <a:pt x="70557" y="6101"/>
                  </a:cubicBezTo>
                  <a:cubicBezTo>
                    <a:pt x="70557" y="2741"/>
                    <a:pt x="67817" y="1"/>
                    <a:pt x="644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3"/>
            <p:cNvSpPr/>
            <p:nvPr/>
          </p:nvSpPr>
          <p:spPr>
            <a:xfrm>
              <a:off x="1192250" y="2135775"/>
              <a:ext cx="2607975" cy="611650"/>
            </a:xfrm>
            <a:custGeom>
              <a:rect b="b" l="l" r="r" t="t"/>
              <a:pathLst>
                <a:path extrusionOk="0" h="24466" w="104319">
                  <a:moveTo>
                    <a:pt x="3882" y="0"/>
                  </a:moveTo>
                  <a:cubicBezTo>
                    <a:pt x="1664" y="7829"/>
                    <a:pt x="326" y="16017"/>
                    <a:pt x="0" y="24465"/>
                  </a:cubicBezTo>
                  <a:lnTo>
                    <a:pt x="55324" y="24465"/>
                  </a:lnTo>
                  <a:cubicBezTo>
                    <a:pt x="58716" y="24465"/>
                    <a:pt x="61456" y="21725"/>
                    <a:pt x="61456" y="18333"/>
                  </a:cubicBezTo>
                  <a:cubicBezTo>
                    <a:pt x="61456" y="14973"/>
                    <a:pt x="64196" y="12233"/>
                    <a:pt x="67556" y="12233"/>
                  </a:cubicBezTo>
                  <a:lnTo>
                    <a:pt x="104319" y="12233"/>
                  </a:lnTo>
                  <a:lnTo>
                    <a:pt x="1043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3"/>
            <p:cNvSpPr/>
            <p:nvPr/>
          </p:nvSpPr>
          <p:spPr>
            <a:xfrm>
              <a:off x="5378200" y="3359025"/>
              <a:ext cx="981050" cy="305825"/>
            </a:xfrm>
            <a:custGeom>
              <a:rect b="b" l="l" r="r" t="t"/>
              <a:pathLst>
                <a:path extrusionOk="0" h="12233" w="39242">
                  <a:moveTo>
                    <a:pt x="6133" y="0"/>
                  </a:moveTo>
                  <a:cubicBezTo>
                    <a:pt x="2740" y="0"/>
                    <a:pt x="0" y="2740"/>
                    <a:pt x="0" y="6100"/>
                  </a:cubicBezTo>
                  <a:cubicBezTo>
                    <a:pt x="0" y="9493"/>
                    <a:pt x="2740" y="12233"/>
                    <a:pt x="6133" y="12233"/>
                  </a:cubicBezTo>
                  <a:lnTo>
                    <a:pt x="36045" y="12233"/>
                  </a:lnTo>
                  <a:cubicBezTo>
                    <a:pt x="37350" y="8253"/>
                    <a:pt x="38426" y="4176"/>
                    <a:pt x="392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3"/>
            <p:cNvSpPr/>
            <p:nvPr/>
          </p:nvSpPr>
          <p:spPr>
            <a:xfrm>
              <a:off x="2773500" y="3359025"/>
              <a:ext cx="1026725" cy="305825"/>
            </a:xfrm>
            <a:custGeom>
              <a:rect b="b" l="l" r="r" t="t"/>
              <a:pathLst>
                <a:path extrusionOk="0" h="12233" w="41069">
                  <a:moveTo>
                    <a:pt x="6133" y="0"/>
                  </a:moveTo>
                  <a:cubicBezTo>
                    <a:pt x="2740" y="0"/>
                    <a:pt x="0" y="2740"/>
                    <a:pt x="0" y="6100"/>
                  </a:cubicBezTo>
                  <a:cubicBezTo>
                    <a:pt x="0" y="9493"/>
                    <a:pt x="2740" y="12233"/>
                    <a:pt x="6133" y="12233"/>
                  </a:cubicBezTo>
                  <a:lnTo>
                    <a:pt x="41069" y="12233"/>
                  </a:lnTo>
                  <a:lnTo>
                    <a:pt x="410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3"/>
            <p:cNvSpPr/>
            <p:nvPr/>
          </p:nvSpPr>
          <p:spPr>
            <a:xfrm>
              <a:off x="1442600" y="2357375"/>
              <a:ext cx="987825" cy="1798400"/>
            </a:xfrm>
            <a:custGeom>
              <a:rect b="b" l="l" r="r" t="t"/>
              <a:pathLst>
                <a:path extrusionOk="0" h="71936" w="39513">
                  <a:moveTo>
                    <a:pt x="36868" y="1"/>
                  </a:moveTo>
                  <a:cubicBezTo>
                    <a:pt x="36389" y="1"/>
                    <a:pt x="35893" y="179"/>
                    <a:pt x="35458" y="596"/>
                  </a:cubicBezTo>
                  <a:cubicBezTo>
                    <a:pt x="25607" y="10056"/>
                    <a:pt x="9819" y="29660"/>
                    <a:pt x="1" y="64401"/>
                  </a:cubicBezTo>
                  <a:cubicBezTo>
                    <a:pt x="33" y="64466"/>
                    <a:pt x="98" y="64564"/>
                    <a:pt x="131" y="64662"/>
                  </a:cubicBezTo>
                  <a:lnTo>
                    <a:pt x="15364" y="71936"/>
                  </a:lnTo>
                  <a:cubicBezTo>
                    <a:pt x="17811" y="58007"/>
                    <a:pt x="24107" y="29856"/>
                    <a:pt x="38688" y="3010"/>
                  </a:cubicBezTo>
                  <a:cubicBezTo>
                    <a:pt x="39513" y="1505"/>
                    <a:pt x="38261" y="1"/>
                    <a:pt x="368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3"/>
            <p:cNvSpPr/>
            <p:nvPr/>
          </p:nvSpPr>
          <p:spPr>
            <a:xfrm>
              <a:off x="1648100" y="3050150"/>
              <a:ext cx="938625" cy="1194525"/>
            </a:xfrm>
            <a:custGeom>
              <a:rect b="b" l="l" r="r" t="t"/>
              <a:pathLst>
                <a:path extrusionOk="0" h="47781" w="37545">
                  <a:moveTo>
                    <a:pt x="34860" y="0"/>
                  </a:moveTo>
                  <a:cubicBezTo>
                    <a:pt x="34549" y="0"/>
                    <a:pt x="34221" y="78"/>
                    <a:pt x="33893" y="253"/>
                  </a:cubicBezTo>
                  <a:cubicBezTo>
                    <a:pt x="24466" y="5179"/>
                    <a:pt x="9167" y="16531"/>
                    <a:pt x="1" y="40832"/>
                  </a:cubicBezTo>
                  <a:lnTo>
                    <a:pt x="14582" y="47780"/>
                  </a:lnTo>
                  <a:cubicBezTo>
                    <a:pt x="16604" y="39006"/>
                    <a:pt x="22215" y="20804"/>
                    <a:pt x="36405" y="3352"/>
                  </a:cubicBezTo>
                  <a:cubicBezTo>
                    <a:pt x="37545" y="1913"/>
                    <a:pt x="36403" y="0"/>
                    <a:pt x="348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3"/>
            <p:cNvSpPr/>
            <p:nvPr/>
          </p:nvSpPr>
          <p:spPr>
            <a:xfrm>
              <a:off x="1248525" y="1346500"/>
              <a:ext cx="1190275" cy="2667375"/>
            </a:xfrm>
            <a:custGeom>
              <a:rect b="b" l="l" r="r" t="t"/>
              <a:pathLst>
                <a:path extrusionOk="0" h="106695" w="47611">
                  <a:moveTo>
                    <a:pt x="44958" y="1"/>
                  </a:moveTo>
                  <a:cubicBezTo>
                    <a:pt x="44463" y="1"/>
                    <a:pt x="43952" y="194"/>
                    <a:pt x="43515" y="648"/>
                  </a:cubicBezTo>
                  <a:cubicBezTo>
                    <a:pt x="29978" y="14707"/>
                    <a:pt x="7894" y="42727"/>
                    <a:pt x="0" y="82034"/>
                  </a:cubicBezTo>
                  <a:cubicBezTo>
                    <a:pt x="1729" y="90124"/>
                    <a:pt x="4404" y="97855"/>
                    <a:pt x="7894" y="105097"/>
                  </a:cubicBezTo>
                  <a:lnTo>
                    <a:pt x="11221" y="106695"/>
                  </a:lnTo>
                  <a:cubicBezTo>
                    <a:pt x="12885" y="97594"/>
                    <a:pt x="23127" y="45109"/>
                    <a:pt x="46744" y="3062"/>
                  </a:cubicBezTo>
                  <a:cubicBezTo>
                    <a:pt x="47610" y="1522"/>
                    <a:pt x="46348" y="1"/>
                    <a:pt x="449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3"/>
            <p:cNvSpPr/>
            <p:nvPr/>
          </p:nvSpPr>
          <p:spPr>
            <a:xfrm>
              <a:off x="3010800" y="2135775"/>
              <a:ext cx="2606350" cy="2789825"/>
            </a:xfrm>
            <a:custGeom>
              <a:rect b="b" l="l" r="r" t="t"/>
              <a:pathLst>
                <a:path extrusionOk="0" h="111593" w="104254">
                  <a:moveTo>
                    <a:pt x="23161" y="0"/>
                  </a:moveTo>
                  <a:cubicBezTo>
                    <a:pt x="1" y="29978"/>
                    <a:pt x="12820" y="52290"/>
                    <a:pt x="18202" y="75254"/>
                  </a:cubicBezTo>
                  <a:cubicBezTo>
                    <a:pt x="19181" y="79430"/>
                    <a:pt x="18724" y="83866"/>
                    <a:pt x="17289" y="88335"/>
                  </a:cubicBezTo>
                  <a:lnTo>
                    <a:pt x="17289" y="111593"/>
                  </a:lnTo>
                  <a:lnTo>
                    <a:pt x="94696" y="111593"/>
                  </a:lnTo>
                  <a:cubicBezTo>
                    <a:pt x="98056" y="109049"/>
                    <a:pt x="101253" y="106309"/>
                    <a:pt x="104254" y="103405"/>
                  </a:cubicBezTo>
                  <a:cubicBezTo>
                    <a:pt x="104058" y="82007"/>
                    <a:pt x="86704" y="65305"/>
                    <a:pt x="66904" y="52486"/>
                  </a:cubicBezTo>
                  <a:cubicBezTo>
                    <a:pt x="41036" y="35719"/>
                    <a:pt x="34251" y="23617"/>
                    <a:pt x="333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3"/>
            <p:cNvSpPr/>
            <p:nvPr/>
          </p:nvSpPr>
          <p:spPr>
            <a:xfrm>
              <a:off x="3010800" y="2135775"/>
              <a:ext cx="2367400" cy="2789825"/>
            </a:xfrm>
            <a:custGeom>
              <a:rect b="b" l="l" r="r" t="t"/>
              <a:pathLst>
                <a:path extrusionOk="0" h="111593" w="94696">
                  <a:moveTo>
                    <a:pt x="23161" y="0"/>
                  </a:moveTo>
                  <a:cubicBezTo>
                    <a:pt x="1" y="29978"/>
                    <a:pt x="12820" y="52290"/>
                    <a:pt x="18202" y="75254"/>
                  </a:cubicBezTo>
                  <a:cubicBezTo>
                    <a:pt x="19181" y="79430"/>
                    <a:pt x="18724" y="83866"/>
                    <a:pt x="17289" y="88335"/>
                  </a:cubicBezTo>
                  <a:lnTo>
                    <a:pt x="17289" y="111593"/>
                  </a:lnTo>
                  <a:lnTo>
                    <a:pt x="94696" y="111593"/>
                  </a:lnTo>
                  <a:cubicBezTo>
                    <a:pt x="94533" y="111560"/>
                    <a:pt x="77799" y="108559"/>
                    <a:pt x="71666" y="87617"/>
                  </a:cubicBezTo>
                  <a:cubicBezTo>
                    <a:pt x="65501" y="66545"/>
                    <a:pt x="38231" y="75646"/>
                    <a:pt x="26227" y="55030"/>
                  </a:cubicBezTo>
                  <a:cubicBezTo>
                    <a:pt x="14223" y="34447"/>
                    <a:pt x="20551" y="13929"/>
                    <a:pt x="26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3"/>
            <p:cNvSpPr/>
            <p:nvPr/>
          </p:nvSpPr>
          <p:spPr>
            <a:xfrm>
              <a:off x="1445875" y="3973900"/>
              <a:ext cx="3932325" cy="1483425"/>
            </a:xfrm>
            <a:custGeom>
              <a:rect b="b" l="l" r="r" t="t"/>
              <a:pathLst>
                <a:path extrusionOk="0" h="59337" w="157293">
                  <a:moveTo>
                    <a:pt x="0" y="1"/>
                  </a:moveTo>
                  <a:lnTo>
                    <a:pt x="0" y="1"/>
                  </a:lnTo>
                  <a:cubicBezTo>
                    <a:pt x="16799" y="35100"/>
                    <a:pt x="52648" y="59336"/>
                    <a:pt x="94174" y="59336"/>
                  </a:cubicBezTo>
                  <a:cubicBezTo>
                    <a:pt x="117888" y="59336"/>
                    <a:pt x="139776" y="51410"/>
                    <a:pt x="157293" y="38068"/>
                  </a:cubicBezTo>
                  <a:cubicBezTo>
                    <a:pt x="94337" y="29489"/>
                    <a:pt x="79397" y="2154"/>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3"/>
            <p:cNvSpPr/>
            <p:nvPr/>
          </p:nvSpPr>
          <p:spPr>
            <a:xfrm>
              <a:off x="1445875" y="3973900"/>
              <a:ext cx="3932325" cy="1483425"/>
            </a:xfrm>
            <a:custGeom>
              <a:rect b="b" l="l" r="r" t="t"/>
              <a:pathLst>
                <a:path extrusionOk="0" h="59337" w="157293">
                  <a:moveTo>
                    <a:pt x="0" y="1"/>
                  </a:moveTo>
                  <a:cubicBezTo>
                    <a:pt x="16799" y="35100"/>
                    <a:pt x="52648" y="59336"/>
                    <a:pt x="94174" y="59336"/>
                  </a:cubicBezTo>
                  <a:cubicBezTo>
                    <a:pt x="117888" y="59336"/>
                    <a:pt x="139776" y="51410"/>
                    <a:pt x="157293" y="38068"/>
                  </a:cubicBezTo>
                  <a:lnTo>
                    <a:pt x="157293" y="38068"/>
                  </a:lnTo>
                  <a:cubicBezTo>
                    <a:pt x="140619" y="43161"/>
                    <a:pt x="124957" y="45351"/>
                    <a:pt x="110503" y="45351"/>
                  </a:cubicBezTo>
                  <a:cubicBezTo>
                    <a:pt x="63766" y="45351"/>
                    <a:pt x="29659" y="22452"/>
                    <a:pt x="14809" y="751"/>
                  </a:cubicBezTo>
                  <a:cubicBezTo>
                    <a:pt x="10112" y="392"/>
                    <a:pt x="5187" y="13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5" name="Google Shape;1955;p63"/>
          <p:cNvGrpSpPr/>
          <p:nvPr/>
        </p:nvGrpSpPr>
        <p:grpSpPr>
          <a:xfrm>
            <a:off x="4271888" y="1132339"/>
            <a:ext cx="600208" cy="600208"/>
            <a:chOff x="1190625" y="238125"/>
            <a:chExt cx="5219200" cy="5219200"/>
          </a:xfrm>
        </p:grpSpPr>
        <p:sp>
          <p:nvSpPr>
            <p:cNvPr id="1956" name="Google Shape;1956;p63"/>
            <p:cNvSpPr/>
            <p:nvPr/>
          </p:nvSpPr>
          <p:spPr>
            <a:xfrm>
              <a:off x="1190625" y="238125"/>
              <a:ext cx="5135200" cy="5219200"/>
            </a:xfrm>
            <a:custGeom>
              <a:rect b="b" l="l" r="r" t="t"/>
              <a:pathLst>
                <a:path extrusionOk="0" h="208768" w="205408">
                  <a:moveTo>
                    <a:pt x="104384" y="0"/>
                  </a:moveTo>
                  <a:cubicBezTo>
                    <a:pt x="88693" y="0"/>
                    <a:pt x="73786" y="3490"/>
                    <a:pt x="60412" y="9688"/>
                  </a:cubicBezTo>
                  <a:lnTo>
                    <a:pt x="130" y="98936"/>
                  </a:lnTo>
                  <a:cubicBezTo>
                    <a:pt x="33" y="100730"/>
                    <a:pt x="0" y="102557"/>
                    <a:pt x="0" y="104384"/>
                  </a:cubicBezTo>
                  <a:cubicBezTo>
                    <a:pt x="0" y="123629"/>
                    <a:pt x="5219" y="141635"/>
                    <a:pt x="14288" y="157097"/>
                  </a:cubicBezTo>
                  <a:lnTo>
                    <a:pt x="17517" y="157097"/>
                  </a:lnTo>
                  <a:lnTo>
                    <a:pt x="18822" y="164176"/>
                  </a:lnTo>
                  <a:cubicBezTo>
                    <a:pt x="23878" y="171385"/>
                    <a:pt x="29815" y="177941"/>
                    <a:pt x="36502" y="183682"/>
                  </a:cubicBezTo>
                  <a:lnTo>
                    <a:pt x="40579" y="183682"/>
                  </a:lnTo>
                  <a:lnTo>
                    <a:pt x="41753" y="187890"/>
                  </a:lnTo>
                  <a:cubicBezTo>
                    <a:pt x="47821" y="192457"/>
                    <a:pt x="54410" y="196372"/>
                    <a:pt x="61423" y="199536"/>
                  </a:cubicBezTo>
                  <a:lnTo>
                    <a:pt x="65240" y="199536"/>
                  </a:lnTo>
                  <a:lnTo>
                    <a:pt x="67132" y="201917"/>
                  </a:lnTo>
                  <a:cubicBezTo>
                    <a:pt x="73884" y="204494"/>
                    <a:pt x="80963" y="206386"/>
                    <a:pt x="88302" y="207528"/>
                  </a:cubicBezTo>
                  <a:lnTo>
                    <a:pt x="92347" y="204885"/>
                  </a:lnTo>
                  <a:lnTo>
                    <a:pt x="94402" y="208278"/>
                  </a:lnTo>
                  <a:cubicBezTo>
                    <a:pt x="97696" y="208604"/>
                    <a:pt x="101024" y="208767"/>
                    <a:pt x="104384" y="208767"/>
                  </a:cubicBezTo>
                  <a:cubicBezTo>
                    <a:pt x="108689" y="208767"/>
                    <a:pt x="112897" y="208506"/>
                    <a:pt x="117073" y="207984"/>
                  </a:cubicBezTo>
                  <a:lnTo>
                    <a:pt x="121215" y="204396"/>
                  </a:lnTo>
                  <a:lnTo>
                    <a:pt x="123629" y="207006"/>
                  </a:lnTo>
                  <a:cubicBezTo>
                    <a:pt x="132208" y="205375"/>
                    <a:pt x="140429" y="202732"/>
                    <a:pt x="148159" y="199177"/>
                  </a:cubicBezTo>
                  <a:lnTo>
                    <a:pt x="152530" y="193207"/>
                  </a:lnTo>
                  <a:lnTo>
                    <a:pt x="155401" y="195458"/>
                  </a:lnTo>
                  <a:cubicBezTo>
                    <a:pt x="170276" y="187108"/>
                    <a:pt x="182900" y="175201"/>
                    <a:pt x="192164" y="160914"/>
                  </a:cubicBezTo>
                  <a:lnTo>
                    <a:pt x="205407" y="77961"/>
                  </a:lnTo>
                  <a:cubicBezTo>
                    <a:pt x="193697" y="33109"/>
                    <a:pt x="152922" y="0"/>
                    <a:pt x="1043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3"/>
            <p:cNvSpPr/>
            <p:nvPr/>
          </p:nvSpPr>
          <p:spPr>
            <a:xfrm>
              <a:off x="3398150" y="2488875"/>
              <a:ext cx="884025" cy="2956200"/>
            </a:xfrm>
            <a:custGeom>
              <a:rect b="b" l="l" r="r" t="t"/>
              <a:pathLst>
                <a:path extrusionOk="0" h="118248" w="35361">
                  <a:moveTo>
                    <a:pt x="29424" y="1"/>
                  </a:moveTo>
                  <a:lnTo>
                    <a:pt x="1" y="117498"/>
                  </a:lnTo>
                  <a:cubicBezTo>
                    <a:pt x="2023" y="117824"/>
                    <a:pt x="4046" y="118052"/>
                    <a:pt x="6101" y="118248"/>
                  </a:cubicBezTo>
                  <a:lnTo>
                    <a:pt x="35361" y="1501"/>
                  </a:lnTo>
                  <a:lnTo>
                    <a:pt x="294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3"/>
            <p:cNvSpPr/>
            <p:nvPr/>
          </p:nvSpPr>
          <p:spPr>
            <a:xfrm>
              <a:off x="2726200" y="2488875"/>
              <a:ext cx="833450" cy="2797175"/>
            </a:xfrm>
            <a:custGeom>
              <a:rect b="b" l="l" r="r" t="t"/>
              <a:pathLst>
                <a:path extrusionOk="0" h="111887" w="33338">
                  <a:moveTo>
                    <a:pt x="27434" y="1"/>
                  </a:moveTo>
                  <a:lnTo>
                    <a:pt x="0" y="109506"/>
                  </a:lnTo>
                  <a:cubicBezTo>
                    <a:pt x="1860" y="110354"/>
                    <a:pt x="3784" y="111137"/>
                    <a:pt x="5709" y="111887"/>
                  </a:cubicBezTo>
                  <a:lnTo>
                    <a:pt x="33338" y="1501"/>
                  </a:lnTo>
                  <a:lnTo>
                    <a:pt x="274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3"/>
            <p:cNvSpPr/>
            <p:nvPr/>
          </p:nvSpPr>
          <p:spPr>
            <a:xfrm>
              <a:off x="4117425" y="2488875"/>
              <a:ext cx="886475" cy="2948875"/>
            </a:xfrm>
            <a:custGeom>
              <a:rect b="b" l="l" r="r" t="t"/>
              <a:pathLst>
                <a:path extrusionOk="0" h="117955" w="35459">
                  <a:moveTo>
                    <a:pt x="29554" y="1"/>
                  </a:moveTo>
                  <a:lnTo>
                    <a:pt x="1" y="117954"/>
                  </a:lnTo>
                  <a:cubicBezTo>
                    <a:pt x="2186" y="117693"/>
                    <a:pt x="4372" y="117367"/>
                    <a:pt x="6557" y="116976"/>
                  </a:cubicBezTo>
                  <a:lnTo>
                    <a:pt x="35458" y="1501"/>
                  </a:lnTo>
                  <a:lnTo>
                    <a:pt x="295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3"/>
            <p:cNvSpPr/>
            <p:nvPr/>
          </p:nvSpPr>
          <p:spPr>
            <a:xfrm>
              <a:off x="4894600" y="2488875"/>
              <a:ext cx="831825" cy="2728675"/>
            </a:xfrm>
            <a:custGeom>
              <a:rect b="b" l="l" r="r" t="t"/>
              <a:pathLst>
                <a:path extrusionOk="0" h="109147" w="33273">
                  <a:moveTo>
                    <a:pt x="27336" y="1"/>
                  </a:moveTo>
                  <a:lnTo>
                    <a:pt x="0" y="109147"/>
                  </a:lnTo>
                  <a:cubicBezTo>
                    <a:pt x="2480" y="108005"/>
                    <a:pt x="4861" y="106766"/>
                    <a:pt x="7242" y="105428"/>
                  </a:cubicBezTo>
                  <a:lnTo>
                    <a:pt x="33273" y="1501"/>
                  </a:lnTo>
                  <a:lnTo>
                    <a:pt x="2733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3"/>
            <p:cNvSpPr/>
            <p:nvPr/>
          </p:nvSpPr>
          <p:spPr>
            <a:xfrm>
              <a:off x="2103150" y="2488875"/>
              <a:ext cx="734800" cy="2446525"/>
            </a:xfrm>
            <a:custGeom>
              <a:rect b="b" l="l" r="r" t="t"/>
              <a:pathLst>
                <a:path extrusionOk="0" h="97861" w="29392">
                  <a:moveTo>
                    <a:pt x="23454" y="1"/>
                  </a:moveTo>
                  <a:lnTo>
                    <a:pt x="1" y="93652"/>
                  </a:lnTo>
                  <a:cubicBezTo>
                    <a:pt x="1697" y="95120"/>
                    <a:pt x="3458" y="96523"/>
                    <a:pt x="5252" y="97860"/>
                  </a:cubicBezTo>
                  <a:lnTo>
                    <a:pt x="29391" y="1501"/>
                  </a:lnTo>
                  <a:lnTo>
                    <a:pt x="234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3"/>
            <p:cNvSpPr/>
            <p:nvPr/>
          </p:nvSpPr>
          <p:spPr>
            <a:xfrm>
              <a:off x="1547800" y="2488875"/>
              <a:ext cx="568425" cy="1853650"/>
            </a:xfrm>
            <a:custGeom>
              <a:rect b="b" l="l" r="r" t="t"/>
              <a:pathLst>
                <a:path extrusionOk="0" h="74146" w="22737">
                  <a:moveTo>
                    <a:pt x="16800" y="1"/>
                  </a:moveTo>
                  <a:lnTo>
                    <a:pt x="1" y="67067"/>
                  </a:lnTo>
                  <a:cubicBezTo>
                    <a:pt x="1403" y="69481"/>
                    <a:pt x="2936" y="71830"/>
                    <a:pt x="4535" y="74146"/>
                  </a:cubicBezTo>
                  <a:lnTo>
                    <a:pt x="22737" y="1501"/>
                  </a:lnTo>
                  <a:lnTo>
                    <a:pt x="1680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3"/>
            <p:cNvSpPr/>
            <p:nvPr/>
          </p:nvSpPr>
          <p:spPr>
            <a:xfrm>
              <a:off x="3147800" y="238125"/>
              <a:ext cx="3262025" cy="1352100"/>
            </a:xfrm>
            <a:custGeom>
              <a:rect b="b" l="l" r="r" t="t"/>
              <a:pathLst>
                <a:path extrusionOk="0" h="54084" w="130481">
                  <a:moveTo>
                    <a:pt x="66513" y="0"/>
                  </a:moveTo>
                  <a:cubicBezTo>
                    <a:pt x="53269" y="0"/>
                    <a:pt x="42504" y="10536"/>
                    <a:pt x="42080" y="23682"/>
                  </a:cubicBezTo>
                  <a:cubicBezTo>
                    <a:pt x="39678" y="22281"/>
                    <a:pt x="36875" y="21481"/>
                    <a:pt x="33890" y="21481"/>
                  </a:cubicBezTo>
                  <a:cubicBezTo>
                    <a:pt x="33470" y="21481"/>
                    <a:pt x="33047" y="21497"/>
                    <a:pt x="32621" y="21529"/>
                  </a:cubicBezTo>
                  <a:cubicBezTo>
                    <a:pt x="24563" y="22116"/>
                    <a:pt x="18105" y="28705"/>
                    <a:pt x="17615" y="36763"/>
                  </a:cubicBezTo>
                  <a:cubicBezTo>
                    <a:pt x="17518" y="38524"/>
                    <a:pt x="17681" y="40253"/>
                    <a:pt x="18105" y="41851"/>
                  </a:cubicBezTo>
                  <a:lnTo>
                    <a:pt x="6133" y="41851"/>
                  </a:lnTo>
                  <a:cubicBezTo>
                    <a:pt x="2741" y="41851"/>
                    <a:pt x="1" y="44591"/>
                    <a:pt x="1" y="47984"/>
                  </a:cubicBezTo>
                  <a:cubicBezTo>
                    <a:pt x="1" y="51344"/>
                    <a:pt x="2741" y="54084"/>
                    <a:pt x="6133" y="54084"/>
                  </a:cubicBezTo>
                  <a:lnTo>
                    <a:pt x="124380" y="54084"/>
                  </a:lnTo>
                  <a:cubicBezTo>
                    <a:pt x="127740" y="54084"/>
                    <a:pt x="130480" y="51344"/>
                    <a:pt x="130480" y="47984"/>
                  </a:cubicBezTo>
                  <a:cubicBezTo>
                    <a:pt x="130480" y="44591"/>
                    <a:pt x="127740" y="41851"/>
                    <a:pt x="124380" y="41851"/>
                  </a:cubicBezTo>
                  <a:lnTo>
                    <a:pt x="114953" y="41851"/>
                  </a:lnTo>
                  <a:cubicBezTo>
                    <a:pt x="115345" y="40253"/>
                    <a:pt x="115540" y="38524"/>
                    <a:pt x="115410" y="36763"/>
                  </a:cubicBezTo>
                  <a:cubicBezTo>
                    <a:pt x="114920" y="28705"/>
                    <a:pt x="108462" y="22116"/>
                    <a:pt x="100405" y="21529"/>
                  </a:cubicBezTo>
                  <a:cubicBezTo>
                    <a:pt x="99978" y="21497"/>
                    <a:pt x="99556" y="21481"/>
                    <a:pt x="99137" y="21481"/>
                  </a:cubicBezTo>
                  <a:cubicBezTo>
                    <a:pt x="96158" y="21481"/>
                    <a:pt x="93380" y="22281"/>
                    <a:pt x="90977" y="23682"/>
                  </a:cubicBezTo>
                  <a:cubicBezTo>
                    <a:pt x="90553" y="10536"/>
                    <a:pt x="79756" y="0"/>
                    <a:pt x="66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3"/>
            <p:cNvSpPr/>
            <p:nvPr/>
          </p:nvSpPr>
          <p:spPr>
            <a:xfrm>
              <a:off x="3147800" y="726600"/>
              <a:ext cx="2125225" cy="863625"/>
            </a:xfrm>
            <a:custGeom>
              <a:rect b="b" l="l" r="r" t="t"/>
              <a:pathLst>
                <a:path extrusionOk="0" h="34545" w="85009">
                  <a:moveTo>
                    <a:pt x="42570" y="0"/>
                  </a:moveTo>
                  <a:lnTo>
                    <a:pt x="42570" y="0"/>
                  </a:lnTo>
                  <a:cubicBezTo>
                    <a:pt x="42459" y="531"/>
                    <a:pt x="42367" y="1072"/>
                    <a:pt x="42294" y="1621"/>
                  </a:cubicBezTo>
                  <a:lnTo>
                    <a:pt x="42294" y="1621"/>
                  </a:lnTo>
                  <a:cubicBezTo>
                    <a:pt x="42371" y="1074"/>
                    <a:pt x="42465" y="535"/>
                    <a:pt x="42570" y="0"/>
                  </a:cubicBezTo>
                  <a:close/>
                  <a:moveTo>
                    <a:pt x="42294" y="1621"/>
                  </a:moveTo>
                  <a:cubicBezTo>
                    <a:pt x="42178" y="2443"/>
                    <a:pt x="42100" y="3281"/>
                    <a:pt x="42080" y="4143"/>
                  </a:cubicBezTo>
                  <a:cubicBezTo>
                    <a:pt x="39678" y="2742"/>
                    <a:pt x="36875" y="1942"/>
                    <a:pt x="33890" y="1942"/>
                  </a:cubicBezTo>
                  <a:cubicBezTo>
                    <a:pt x="33470" y="1942"/>
                    <a:pt x="33047" y="1958"/>
                    <a:pt x="32621" y="1990"/>
                  </a:cubicBezTo>
                  <a:cubicBezTo>
                    <a:pt x="24563" y="2577"/>
                    <a:pt x="18105" y="9166"/>
                    <a:pt x="17615" y="17224"/>
                  </a:cubicBezTo>
                  <a:cubicBezTo>
                    <a:pt x="17518" y="18985"/>
                    <a:pt x="17681" y="20714"/>
                    <a:pt x="18105" y="22312"/>
                  </a:cubicBezTo>
                  <a:lnTo>
                    <a:pt x="6133" y="22312"/>
                  </a:lnTo>
                  <a:cubicBezTo>
                    <a:pt x="2741" y="22312"/>
                    <a:pt x="1" y="25052"/>
                    <a:pt x="1" y="28445"/>
                  </a:cubicBezTo>
                  <a:cubicBezTo>
                    <a:pt x="1" y="31805"/>
                    <a:pt x="2741" y="34545"/>
                    <a:pt x="6133" y="34545"/>
                  </a:cubicBezTo>
                  <a:lnTo>
                    <a:pt x="85008" y="34545"/>
                  </a:lnTo>
                  <a:cubicBezTo>
                    <a:pt x="80050" y="34545"/>
                    <a:pt x="75646" y="32163"/>
                    <a:pt x="72873" y="28477"/>
                  </a:cubicBezTo>
                  <a:cubicBezTo>
                    <a:pt x="70851" y="29032"/>
                    <a:pt x="68731" y="29326"/>
                    <a:pt x="66513" y="29326"/>
                  </a:cubicBezTo>
                  <a:cubicBezTo>
                    <a:pt x="53008" y="29326"/>
                    <a:pt x="42080" y="18398"/>
                    <a:pt x="42080" y="4893"/>
                  </a:cubicBezTo>
                  <a:cubicBezTo>
                    <a:pt x="42080" y="3793"/>
                    <a:pt x="42152" y="2693"/>
                    <a:pt x="42294" y="16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3"/>
            <p:cNvSpPr/>
            <p:nvPr/>
          </p:nvSpPr>
          <p:spPr>
            <a:xfrm>
              <a:off x="2670750" y="1819350"/>
              <a:ext cx="3739075" cy="2441625"/>
            </a:xfrm>
            <a:custGeom>
              <a:rect b="b" l="l" r="r" t="t"/>
              <a:pathLst>
                <a:path extrusionOk="0" h="97665" w="149563">
                  <a:moveTo>
                    <a:pt x="94565" y="1"/>
                  </a:moveTo>
                  <a:cubicBezTo>
                    <a:pt x="71307" y="1"/>
                    <a:pt x="52453" y="18855"/>
                    <a:pt x="52453" y="42113"/>
                  </a:cubicBezTo>
                  <a:cubicBezTo>
                    <a:pt x="52453" y="43287"/>
                    <a:pt x="52518" y="44462"/>
                    <a:pt x="52616" y="45636"/>
                  </a:cubicBezTo>
                  <a:cubicBezTo>
                    <a:pt x="51670" y="45506"/>
                    <a:pt x="50691" y="45473"/>
                    <a:pt x="49713" y="45473"/>
                  </a:cubicBezTo>
                  <a:cubicBezTo>
                    <a:pt x="35295" y="45473"/>
                    <a:pt x="23617" y="57151"/>
                    <a:pt x="23617" y="71569"/>
                  </a:cubicBezTo>
                  <a:cubicBezTo>
                    <a:pt x="23617" y="76658"/>
                    <a:pt x="25085" y="81420"/>
                    <a:pt x="27596" y="85432"/>
                  </a:cubicBezTo>
                  <a:lnTo>
                    <a:pt x="6100" y="85432"/>
                  </a:lnTo>
                  <a:cubicBezTo>
                    <a:pt x="2708" y="85432"/>
                    <a:pt x="0" y="88172"/>
                    <a:pt x="0" y="91532"/>
                  </a:cubicBezTo>
                  <a:cubicBezTo>
                    <a:pt x="0" y="94925"/>
                    <a:pt x="2708" y="97665"/>
                    <a:pt x="6100" y="97665"/>
                  </a:cubicBezTo>
                  <a:lnTo>
                    <a:pt x="132959" y="97665"/>
                  </a:lnTo>
                  <a:cubicBezTo>
                    <a:pt x="143462" y="81355"/>
                    <a:pt x="149562" y="61979"/>
                    <a:pt x="149562" y="41135"/>
                  </a:cubicBezTo>
                  <a:cubicBezTo>
                    <a:pt x="149562" y="32001"/>
                    <a:pt x="148388" y="23161"/>
                    <a:pt x="146202" y="14712"/>
                  </a:cubicBezTo>
                  <a:cubicBezTo>
                    <a:pt x="144115" y="14191"/>
                    <a:pt x="141962" y="13897"/>
                    <a:pt x="139744" y="13897"/>
                  </a:cubicBezTo>
                  <a:cubicBezTo>
                    <a:pt x="135568" y="13930"/>
                    <a:pt x="131621" y="14941"/>
                    <a:pt x="128098" y="16702"/>
                  </a:cubicBezTo>
                  <a:cubicBezTo>
                    <a:pt x="120433" y="6558"/>
                    <a:pt x="108265" y="1"/>
                    <a:pt x="94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3"/>
            <p:cNvSpPr/>
            <p:nvPr/>
          </p:nvSpPr>
          <p:spPr>
            <a:xfrm>
              <a:off x="2670750" y="2956175"/>
              <a:ext cx="2943950" cy="1304800"/>
            </a:xfrm>
            <a:custGeom>
              <a:rect b="b" l="l" r="r" t="t"/>
              <a:pathLst>
                <a:path extrusionOk="0" h="52192" w="117758">
                  <a:moveTo>
                    <a:pt x="49713" y="0"/>
                  </a:moveTo>
                  <a:cubicBezTo>
                    <a:pt x="35295" y="0"/>
                    <a:pt x="23617" y="11678"/>
                    <a:pt x="23617" y="26096"/>
                  </a:cubicBezTo>
                  <a:cubicBezTo>
                    <a:pt x="23617" y="31185"/>
                    <a:pt x="25085" y="35947"/>
                    <a:pt x="27596" y="39959"/>
                  </a:cubicBezTo>
                  <a:lnTo>
                    <a:pt x="6100" y="39959"/>
                  </a:lnTo>
                  <a:cubicBezTo>
                    <a:pt x="2708" y="39959"/>
                    <a:pt x="0" y="42699"/>
                    <a:pt x="0" y="46059"/>
                  </a:cubicBezTo>
                  <a:cubicBezTo>
                    <a:pt x="0" y="49452"/>
                    <a:pt x="2708" y="52192"/>
                    <a:pt x="6100" y="52192"/>
                  </a:cubicBezTo>
                  <a:lnTo>
                    <a:pt x="117758" y="52192"/>
                  </a:lnTo>
                  <a:cubicBezTo>
                    <a:pt x="108689" y="52192"/>
                    <a:pt x="100959" y="46549"/>
                    <a:pt x="97827" y="38589"/>
                  </a:cubicBezTo>
                  <a:cubicBezTo>
                    <a:pt x="96751" y="38687"/>
                    <a:pt x="95641" y="38720"/>
                    <a:pt x="94565" y="38720"/>
                  </a:cubicBezTo>
                  <a:cubicBezTo>
                    <a:pt x="72481" y="38720"/>
                    <a:pt x="54410" y="21757"/>
                    <a:pt x="52616" y="163"/>
                  </a:cubicBezTo>
                  <a:cubicBezTo>
                    <a:pt x="51670" y="33"/>
                    <a:pt x="50691" y="0"/>
                    <a:pt x="497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3"/>
            <p:cNvSpPr/>
            <p:nvPr/>
          </p:nvSpPr>
          <p:spPr>
            <a:xfrm>
              <a:off x="1193875" y="480325"/>
              <a:ext cx="3584950" cy="2231225"/>
            </a:xfrm>
            <a:custGeom>
              <a:rect b="b" l="l" r="r" t="t"/>
              <a:pathLst>
                <a:path extrusionOk="0" h="89249" w="143398">
                  <a:moveTo>
                    <a:pt x="60282" y="0"/>
                  </a:moveTo>
                  <a:cubicBezTo>
                    <a:pt x="26162" y="15853"/>
                    <a:pt x="2056" y="49648"/>
                    <a:pt x="0" y="89248"/>
                  </a:cubicBezTo>
                  <a:lnTo>
                    <a:pt x="137297" y="89248"/>
                  </a:lnTo>
                  <a:cubicBezTo>
                    <a:pt x="140657" y="89248"/>
                    <a:pt x="143397" y="86508"/>
                    <a:pt x="143397" y="83148"/>
                  </a:cubicBezTo>
                  <a:cubicBezTo>
                    <a:pt x="143397" y="79756"/>
                    <a:pt x="140657" y="77016"/>
                    <a:pt x="137297" y="77016"/>
                  </a:cubicBezTo>
                  <a:lnTo>
                    <a:pt x="125522" y="77016"/>
                  </a:lnTo>
                  <a:cubicBezTo>
                    <a:pt x="125848" y="75711"/>
                    <a:pt x="126011" y="74341"/>
                    <a:pt x="126011" y="72938"/>
                  </a:cubicBezTo>
                  <a:cubicBezTo>
                    <a:pt x="126011" y="63935"/>
                    <a:pt x="118737" y="56628"/>
                    <a:pt x="109701" y="56628"/>
                  </a:cubicBezTo>
                  <a:cubicBezTo>
                    <a:pt x="108820" y="56628"/>
                    <a:pt x="107940" y="56693"/>
                    <a:pt x="107091" y="56857"/>
                  </a:cubicBezTo>
                  <a:cubicBezTo>
                    <a:pt x="108918" y="53236"/>
                    <a:pt x="109864" y="49126"/>
                    <a:pt x="109701" y="44787"/>
                  </a:cubicBezTo>
                  <a:cubicBezTo>
                    <a:pt x="109147" y="32229"/>
                    <a:pt x="99034" y="22051"/>
                    <a:pt x="86541" y="21399"/>
                  </a:cubicBezTo>
                  <a:cubicBezTo>
                    <a:pt x="86132" y="21380"/>
                    <a:pt x="85726" y="21371"/>
                    <a:pt x="85323" y="21371"/>
                  </a:cubicBezTo>
                  <a:cubicBezTo>
                    <a:pt x="83599" y="21371"/>
                    <a:pt x="81923" y="21538"/>
                    <a:pt x="80311" y="21855"/>
                  </a:cubicBezTo>
                  <a:cubicBezTo>
                    <a:pt x="77016" y="12069"/>
                    <a:pt x="69677" y="4143"/>
                    <a:pt x="60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3"/>
            <p:cNvSpPr/>
            <p:nvPr/>
          </p:nvSpPr>
          <p:spPr>
            <a:xfrm>
              <a:off x="3201625" y="1026700"/>
              <a:ext cx="25" cy="25"/>
            </a:xfrm>
            <a:custGeom>
              <a:rect b="b" l="l" r="r" t="t"/>
              <a:pathLst>
                <a:path extrusionOk="0" h="1" w="1">
                  <a:moveTo>
                    <a:pt x="1" y="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3"/>
            <p:cNvSpPr/>
            <p:nvPr/>
          </p:nvSpPr>
          <p:spPr>
            <a:xfrm>
              <a:off x="1193875" y="480325"/>
              <a:ext cx="2007775" cy="2231225"/>
            </a:xfrm>
            <a:custGeom>
              <a:rect b="b" l="l" r="r" t="t"/>
              <a:pathLst>
                <a:path extrusionOk="0" h="89249" w="80311">
                  <a:moveTo>
                    <a:pt x="60282" y="0"/>
                  </a:moveTo>
                  <a:cubicBezTo>
                    <a:pt x="26162" y="15853"/>
                    <a:pt x="2056" y="49648"/>
                    <a:pt x="0" y="89248"/>
                  </a:cubicBezTo>
                  <a:lnTo>
                    <a:pt x="68665" y="89248"/>
                  </a:lnTo>
                  <a:cubicBezTo>
                    <a:pt x="59858" y="89248"/>
                    <a:pt x="52714" y="82104"/>
                    <a:pt x="52714" y="73297"/>
                  </a:cubicBezTo>
                  <a:cubicBezTo>
                    <a:pt x="52714" y="66088"/>
                    <a:pt x="57477" y="59988"/>
                    <a:pt x="64033" y="58031"/>
                  </a:cubicBezTo>
                  <a:cubicBezTo>
                    <a:pt x="61978" y="54443"/>
                    <a:pt x="60771" y="50267"/>
                    <a:pt x="60771" y="45831"/>
                  </a:cubicBezTo>
                  <a:cubicBezTo>
                    <a:pt x="60771" y="34023"/>
                    <a:pt x="69187" y="24139"/>
                    <a:pt x="80311" y="21855"/>
                  </a:cubicBezTo>
                  <a:cubicBezTo>
                    <a:pt x="77016" y="12069"/>
                    <a:pt x="69677" y="4143"/>
                    <a:pt x="60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0" name="Google Shape;1970;p63"/>
          <p:cNvGrpSpPr/>
          <p:nvPr/>
        </p:nvGrpSpPr>
        <p:grpSpPr>
          <a:xfrm flipH="1" rot="-2388593">
            <a:off x="3894748" y="4716464"/>
            <a:ext cx="494404" cy="365727"/>
            <a:chOff x="830525" y="3091250"/>
            <a:chExt cx="484300" cy="358275"/>
          </a:xfrm>
        </p:grpSpPr>
        <p:sp>
          <p:nvSpPr>
            <p:cNvPr id="1971" name="Google Shape;1971;p63"/>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3"/>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3"/>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3"/>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5" name="Google Shape;1975;p63">
            <a:hlinkClick action="ppaction://hlinkshowjump?jump=previousslide"/>
          </p:cNvPr>
          <p:cNvSpPr/>
          <p:nvPr/>
        </p:nvSpPr>
        <p:spPr>
          <a:xfrm rot="-8608949">
            <a:off x="4009881"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6" name="Google Shape;1976;p63"/>
          <p:cNvGrpSpPr/>
          <p:nvPr/>
        </p:nvGrpSpPr>
        <p:grpSpPr>
          <a:xfrm flipH="1" rot="-2388593">
            <a:off x="3894748" y="4716464"/>
            <a:ext cx="494404" cy="365727"/>
            <a:chOff x="830525" y="3091250"/>
            <a:chExt cx="484300" cy="358275"/>
          </a:xfrm>
        </p:grpSpPr>
        <p:sp>
          <p:nvSpPr>
            <p:cNvPr id="1977" name="Google Shape;1977;p63"/>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3"/>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3"/>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3"/>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1" name="Google Shape;1981;p63"/>
          <p:cNvGrpSpPr/>
          <p:nvPr/>
        </p:nvGrpSpPr>
        <p:grpSpPr>
          <a:xfrm rot="2388593">
            <a:off x="4772423" y="4716464"/>
            <a:ext cx="494404" cy="365727"/>
            <a:chOff x="830525" y="3091250"/>
            <a:chExt cx="484300" cy="358275"/>
          </a:xfrm>
        </p:grpSpPr>
        <p:sp>
          <p:nvSpPr>
            <p:cNvPr id="1982" name="Google Shape;1982;p63"/>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3"/>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3"/>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3"/>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6" name="Google Shape;1986;p63">
            <a:hlinkClick action="ppaction://hlinkshowjump?jump=previousslide"/>
          </p:cNvPr>
          <p:cNvSpPr/>
          <p:nvPr/>
        </p:nvSpPr>
        <p:spPr>
          <a:xfrm rot="-8608949">
            <a:off x="4009881"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3">
            <a:hlinkClick action="ppaction://hlinkshowjump?jump=nextslide"/>
          </p:cNvPr>
          <p:cNvSpPr/>
          <p:nvPr/>
        </p:nvSpPr>
        <p:spPr>
          <a:xfrm flipH="1" rot="8608949">
            <a:off x="4787518"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64"/>
          <p:cNvSpPr txBox="1"/>
          <p:nvPr>
            <p:ph type="title"/>
          </p:nvPr>
        </p:nvSpPr>
        <p:spPr>
          <a:xfrm>
            <a:off x="711725" y="345800"/>
            <a:ext cx="77205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Process</a:t>
            </a:r>
            <a:endParaRPr/>
          </a:p>
        </p:txBody>
      </p:sp>
      <p:sp>
        <p:nvSpPr>
          <p:cNvPr id="1993" name="Google Shape;1993;p64"/>
          <p:cNvSpPr txBox="1"/>
          <p:nvPr>
            <p:ph idx="1" type="subTitle"/>
          </p:nvPr>
        </p:nvSpPr>
        <p:spPr>
          <a:xfrm>
            <a:off x="1786560" y="1178725"/>
            <a:ext cx="2582400" cy="6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Sketch</a:t>
            </a:r>
            <a:endParaRPr/>
          </a:p>
        </p:txBody>
      </p:sp>
      <p:sp>
        <p:nvSpPr>
          <p:cNvPr id="1994" name="Google Shape;1994;p64"/>
          <p:cNvSpPr txBox="1"/>
          <p:nvPr>
            <p:ph idx="2" type="subTitle"/>
          </p:nvPr>
        </p:nvSpPr>
        <p:spPr>
          <a:xfrm>
            <a:off x="4578540" y="1177075"/>
            <a:ext cx="3769500" cy="6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p:txBody>
      </p:sp>
      <p:sp>
        <p:nvSpPr>
          <p:cNvPr id="1995" name="Google Shape;1995;p64"/>
          <p:cNvSpPr txBox="1"/>
          <p:nvPr>
            <p:ph idx="3" type="subTitle"/>
          </p:nvPr>
        </p:nvSpPr>
        <p:spPr>
          <a:xfrm>
            <a:off x="1786560" y="1872144"/>
            <a:ext cx="2582400" cy="6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Refine Sketch</a:t>
            </a:r>
            <a:endParaRPr/>
          </a:p>
        </p:txBody>
      </p:sp>
      <p:sp>
        <p:nvSpPr>
          <p:cNvPr id="1996" name="Google Shape;1996;p64"/>
          <p:cNvSpPr txBox="1"/>
          <p:nvPr>
            <p:ph idx="4" type="subTitle"/>
          </p:nvPr>
        </p:nvSpPr>
        <p:spPr>
          <a:xfrm>
            <a:off x="4578540" y="1870494"/>
            <a:ext cx="3769500" cy="634200"/>
          </a:xfrm>
          <a:prstGeom prst="rect">
            <a:avLst/>
          </a:prstGeom>
        </p:spPr>
        <p:txBody>
          <a:bodyPr anchorCtr="0" anchor="t" bIns="91425" lIns="91425" spcFirstLastPara="1" rIns="91425" wrap="square" tIns="91425">
            <a:noAutofit/>
          </a:bodyPr>
          <a:lstStyle/>
          <a:p>
            <a:pPr indent="0" lvl="0" marL="0" rtl="0" algn="l">
              <a:spcBef>
                <a:spcPts val="400"/>
              </a:spcBef>
              <a:spcAft>
                <a:spcPts val="400"/>
              </a:spcAft>
              <a:buNone/>
            </a:pPr>
            <a:r>
              <a:t/>
            </a:r>
            <a:endParaRPr sz="1900"/>
          </a:p>
        </p:txBody>
      </p:sp>
      <p:sp>
        <p:nvSpPr>
          <p:cNvPr id="1997" name="Google Shape;1997;p64"/>
          <p:cNvSpPr txBox="1"/>
          <p:nvPr>
            <p:ph idx="5" type="subTitle"/>
          </p:nvPr>
        </p:nvSpPr>
        <p:spPr>
          <a:xfrm>
            <a:off x="1786560" y="2565563"/>
            <a:ext cx="2582400" cy="6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4"/>
          <p:cNvSpPr txBox="1"/>
          <p:nvPr>
            <p:ph idx="6" type="subTitle"/>
          </p:nvPr>
        </p:nvSpPr>
        <p:spPr>
          <a:xfrm>
            <a:off x="4578540" y="2563913"/>
            <a:ext cx="3769500" cy="634200"/>
          </a:xfrm>
          <a:prstGeom prst="rect">
            <a:avLst/>
          </a:prstGeom>
        </p:spPr>
        <p:txBody>
          <a:bodyPr anchorCtr="0" anchor="t" bIns="91425" lIns="91425" spcFirstLastPara="1" rIns="91425" wrap="square" tIns="91425">
            <a:noAutofit/>
          </a:bodyPr>
          <a:lstStyle/>
          <a:p>
            <a:pPr indent="0" lvl="0" marL="0" rtl="0" algn="l">
              <a:spcBef>
                <a:spcPts val="400"/>
              </a:spcBef>
              <a:spcAft>
                <a:spcPts val="400"/>
              </a:spcAft>
              <a:buNone/>
            </a:pPr>
            <a:r>
              <a:t/>
            </a:r>
            <a:endParaRPr/>
          </a:p>
        </p:txBody>
      </p:sp>
      <p:sp>
        <p:nvSpPr>
          <p:cNvPr id="1999" name="Google Shape;1999;p64"/>
          <p:cNvSpPr txBox="1"/>
          <p:nvPr>
            <p:ph idx="7" type="subTitle"/>
          </p:nvPr>
        </p:nvSpPr>
        <p:spPr>
          <a:xfrm>
            <a:off x="1786560" y="3258981"/>
            <a:ext cx="2582400" cy="6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4"/>
          <p:cNvSpPr txBox="1"/>
          <p:nvPr>
            <p:ph idx="8" type="subTitle"/>
          </p:nvPr>
        </p:nvSpPr>
        <p:spPr>
          <a:xfrm>
            <a:off x="4578540" y="3257332"/>
            <a:ext cx="3769500" cy="634200"/>
          </a:xfrm>
          <a:prstGeom prst="rect">
            <a:avLst/>
          </a:prstGeom>
        </p:spPr>
        <p:txBody>
          <a:bodyPr anchorCtr="0" anchor="t" bIns="91425" lIns="91425" spcFirstLastPara="1" rIns="91425" wrap="square" tIns="91425">
            <a:noAutofit/>
          </a:bodyPr>
          <a:lstStyle/>
          <a:p>
            <a:pPr indent="0" lvl="0" marL="0" rtl="0" algn="l">
              <a:spcBef>
                <a:spcPts val="400"/>
              </a:spcBef>
              <a:spcAft>
                <a:spcPts val="400"/>
              </a:spcAft>
              <a:buNone/>
            </a:pPr>
            <a:r>
              <a:t/>
            </a:r>
            <a:endParaRPr/>
          </a:p>
        </p:txBody>
      </p:sp>
      <p:sp>
        <p:nvSpPr>
          <p:cNvPr id="2001" name="Google Shape;2001;p64"/>
          <p:cNvSpPr txBox="1"/>
          <p:nvPr>
            <p:ph idx="9" type="subTitle"/>
          </p:nvPr>
        </p:nvSpPr>
        <p:spPr>
          <a:xfrm>
            <a:off x="1786560" y="3952400"/>
            <a:ext cx="2582400" cy="6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4"/>
          <p:cNvSpPr txBox="1"/>
          <p:nvPr>
            <p:ph idx="13" type="subTitle"/>
          </p:nvPr>
        </p:nvSpPr>
        <p:spPr>
          <a:xfrm>
            <a:off x="4578540" y="3950751"/>
            <a:ext cx="3769500" cy="634200"/>
          </a:xfrm>
          <a:prstGeom prst="rect">
            <a:avLst/>
          </a:prstGeom>
        </p:spPr>
        <p:txBody>
          <a:bodyPr anchorCtr="0" anchor="t" bIns="91425" lIns="91425" spcFirstLastPara="1" rIns="91425" wrap="square" tIns="91425">
            <a:noAutofit/>
          </a:bodyPr>
          <a:lstStyle/>
          <a:p>
            <a:pPr indent="0" lvl="0" marL="0" rtl="0" algn="l">
              <a:lnSpc>
                <a:spcPct val="100000"/>
              </a:lnSpc>
              <a:spcBef>
                <a:spcPts val="400"/>
              </a:spcBef>
              <a:spcAft>
                <a:spcPts val="400"/>
              </a:spcAft>
              <a:buNone/>
            </a:pPr>
            <a:r>
              <a:t/>
            </a:r>
            <a:endParaRPr sz="1900"/>
          </a:p>
        </p:txBody>
      </p:sp>
      <p:sp>
        <p:nvSpPr>
          <p:cNvPr id="2003" name="Google Shape;2003;p64"/>
          <p:cNvSpPr/>
          <p:nvPr/>
        </p:nvSpPr>
        <p:spPr>
          <a:xfrm>
            <a:off x="795960" y="1178725"/>
            <a:ext cx="630900" cy="630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Gorditas"/>
                <a:ea typeface="Gorditas"/>
                <a:cs typeface="Gorditas"/>
                <a:sym typeface="Gorditas"/>
              </a:rPr>
              <a:t>1</a:t>
            </a:r>
            <a:endParaRPr sz="2600">
              <a:solidFill>
                <a:schemeClr val="dk1"/>
              </a:solidFill>
              <a:latin typeface="Gorditas"/>
              <a:ea typeface="Gorditas"/>
              <a:cs typeface="Gorditas"/>
              <a:sym typeface="Gorditas"/>
            </a:endParaRPr>
          </a:p>
        </p:txBody>
      </p:sp>
      <p:sp>
        <p:nvSpPr>
          <p:cNvPr id="2004" name="Google Shape;2004;p64"/>
          <p:cNvSpPr/>
          <p:nvPr/>
        </p:nvSpPr>
        <p:spPr>
          <a:xfrm>
            <a:off x="795960" y="1872144"/>
            <a:ext cx="630900" cy="630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Gorditas"/>
                <a:ea typeface="Gorditas"/>
                <a:cs typeface="Gorditas"/>
                <a:sym typeface="Gorditas"/>
              </a:rPr>
              <a:t>2</a:t>
            </a:r>
            <a:endParaRPr sz="2600">
              <a:solidFill>
                <a:schemeClr val="dk1"/>
              </a:solidFill>
              <a:latin typeface="Gorditas"/>
              <a:ea typeface="Gorditas"/>
              <a:cs typeface="Gorditas"/>
              <a:sym typeface="Gorditas"/>
            </a:endParaRPr>
          </a:p>
        </p:txBody>
      </p:sp>
      <p:sp>
        <p:nvSpPr>
          <p:cNvPr id="2005" name="Google Shape;2005;p64"/>
          <p:cNvSpPr/>
          <p:nvPr/>
        </p:nvSpPr>
        <p:spPr>
          <a:xfrm>
            <a:off x="795960" y="2565563"/>
            <a:ext cx="630900" cy="630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Gorditas"/>
                <a:ea typeface="Gorditas"/>
                <a:cs typeface="Gorditas"/>
                <a:sym typeface="Gorditas"/>
              </a:rPr>
              <a:t>3</a:t>
            </a:r>
            <a:endParaRPr sz="2600">
              <a:solidFill>
                <a:schemeClr val="dk1"/>
              </a:solidFill>
              <a:latin typeface="Gorditas"/>
              <a:ea typeface="Gorditas"/>
              <a:cs typeface="Gorditas"/>
              <a:sym typeface="Gorditas"/>
            </a:endParaRPr>
          </a:p>
        </p:txBody>
      </p:sp>
      <p:sp>
        <p:nvSpPr>
          <p:cNvPr id="2006" name="Google Shape;2006;p64"/>
          <p:cNvSpPr/>
          <p:nvPr/>
        </p:nvSpPr>
        <p:spPr>
          <a:xfrm>
            <a:off x="795960" y="3258981"/>
            <a:ext cx="630900" cy="63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Gorditas"/>
                <a:ea typeface="Gorditas"/>
                <a:cs typeface="Gorditas"/>
                <a:sym typeface="Gorditas"/>
              </a:rPr>
              <a:t>4</a:t>
            </a:r>
            <a:endParaRPr sz="2600">
              <a:solidFill>
                <a:schemeClr val="dk1"/>
              </a:solidFill>
              <a:latin typeface="Gorditas"/>
              <a:ea typeface="Gorditas"/>
              <a:cs typeface="Gorditas"/>
              <a:sym typeface="Gorditas"/>
            </a:endParaRPr>
          </a:p>
        </p:txBody>
      </p:sp>
      <p:sp>
        <p:nvSpPr>
          <p:cNvPr id="2007" name="Google Shape;2007;p64"/>
          <p:cNvSpPr/>
          <p:nvPr/>
        </p:nvSpPr>
        <p:spPr>
          <a:xfrm>
            <a:off x="795960" y="3952400"/>
            <a:ext cx="630900" cy="630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2"/>
                </a:solidFill>
                <a:latin typeface="Gorditas"/>
                <a:ea typeface="Gorditas"/>
                <a:cs typeface="Gorditas"/>
                <a:sym typeface="Gorditas"/>
              </a:rPr>
              <a:t>5</a:t>
            </a:r>
            <a:endParaRPr sz="2600">
              <a:solidFill>
                <a:schemeClr val="dk2"/>
              </a:solidFill>
              <a:latin typeface="Gorditas"/>
              <a:ea typeface="Gorditas"/>
              <a:cs typeface="Gorditas"/>
              <a:sym typeface="Gorditas"/>
            </a:endParaRPr>
          </a:p>
        </p:txBody>
      </p:sp>
      <p:grpSp>
        <p:nvGrpSpPr>
          <p:cNvPr id="2008" name="Google Shape;2008;p64"/>
          <p:cNvGrpSpPr/>
          <p:nvPr/>
        </p:nvGrpSpPr>
        <p:grpSpPr>
          <a:xfrm flipH="1" rot="-2388593">
            <a:off x="3894748" y="4716464"/>
            <a:ext cx="494404" cy="365727"/>
            <a:chOff x="830525" y="3091250"/>
            <a:chExt cx="484300" cy="358275"/>
          </a:xfrm>
        </p:grpSpPr>
        <p:sp>
          <p:nvSpPr>
            <p:cNvPr id="2009" name="Google Shape;2009;p64"/>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4"/>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4"/>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4"/>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3" name="Google Shape;2013;p64">
            <a:hlinkClick action="ppaction://hlinkshowjump?jump=previousslide"/>
          </p:cNvPr>
          <p:cNvSpPr/>
          <p:nvPr/>
        </p:nvSpPr>
        <p:spPr>
          <a:xfrm rot="-8608949">
            <a:off x="4009881"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4" name="Google Shape;2014;p64"/>
          <p:cNvGrpSpPr/>
          <p:nvPr/>
        </p:nvGrpSpPr>
        <p:grpSpPr>
          <a:xfrm flipH="1" rot="-2388593">
            <a:off x="3894748" y="4716464"/>
            <a:ext cx="494404" cy="365727"/>
            <a:chOff x="830525" y="3091250"/>
            <a:chExt cx="484300" cy="358275"/>
          </a:xfrm>
        </p:grpSpPr>
        <p:sp>
          <p:nvSpPr>
            <p:cNvPr id="2015" name="Google Shape;2015;p64"/>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4"/>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4"/>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4"/>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9" name="Google Shape;2019;p64"/>
          <p:cNvGrpSpPr/>
          <p:nvPr/>
        </p:nvGrpSpPr>
        <p:grpSpPr>
          <a:xfrm rot="2388593">
            <a:off x="4772423" y="4716464"/>
            <a:ext cx="494404" cy="365727"/>
            <a:chOff x="830525" y="3091250"/>
            <a:chExt cx="484300" cy="358275"/>
          </a:xfrm>
        </p:grpSpPr>
        <p:sp>
          <p:nvSpPr>
            <p:cNvPr id="2020" name="Google Shape;2020;p64"/>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4"/>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4"/>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4"/>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4" name="Google Shape;2024;p64">
            <a:hlinkClick action="ppaction://hlinkshowjump?jump=previousslide"/>
          </p:cNvPr>
          <p:cNvSpPr/>
          <p:nvPr/>
        </p:nvSpPr>
        <p:spPr>
          <a:xfrm rot="-8608949">
            <a:off x="4009881"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4">
            <a:hlinkClick action="ppaction://hlinkshowjump?jump=nextslide"/>
          </p:cNvPr>
          <p:cNvSpPr/>
          <p:nvPr/>
        </p:nvSpPr>
        <p:spPr>
          <a:xfrm flipH="1" rot="8608949">
            <a:off x="4787518"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03"/>
                                        </p:tgtEl>
                                        <p:attrNameLst>
                                          <p:attrName>style.visibility</p:attrName>
                                        </p:attrNameLst>
                                      </p:cBhvr>
                                      <p:to>
                                        <p:strVal val="visible"/>
                                      </p:to>
                                    </p:set>
                                    <p:animEffect filter="fade" transition="in">
                                      <p:cBhvr>
                                        <p:cTn dur="1000"/>
                                        <p:tgtEl>
                                          <p:spTgt spid="20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04"/>
                                        </p:tgtEl>
                                        <p:attrNameLst>
                                          <p:attrName>style.visibility</p:attrName>
                                        </p:attrNameLst>
                                      </p:cBhvr>
                                      <p:to>
                                        <p:strVal val="visible"/>
                                      </p:to>
                                    </p:set>
                                    <p:animEffect filter="fade" transition="in">
                                      <p:cBhvr>
                                        <p:cTn dur="1000"/>
                                        <p:tgtEl>
                                          <p:spTgt spid="200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05"/>
                                        </p:tgtEl>
                                        <p:attrNameLst>
                                          <p:attrName>style.visibility</p:attrName>
                                        </p:attrNameLst>
                                      </p:cBhvr>
                                      <p:to>
                                        <p:strVal val="visible"/>
                                      </p:to>
                                    </p:set>
                                    <p:animEffect filter="fade" transition="in">
                                      <p:cBhvr>
                                        <p:cTn dur="1000"/>
                                        <p:tgtEl>
                                          <p:spTgt spid="200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06"/>
                                        </p:tgtEl>
                                        <p:attrNameLst>
                                          <p:attrName>style.visibility</p:attrName>
                                        </p:attrNameLst>
                                      </p:cBhvr>
                                      <p:to>
                                        <p:strVal val="visible"/>
                                      </p:to>
                                    </p:set>
                                    <p:animEffect filter="fade" transition="in">
                                      <p:cBhvr>
                                        <p:cTn dur="1000"/>
                                        <p:tgtEl>
                                          <p:spTgt spid="200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07"/>
                                        </p:tgtEl>
                                        <p:attrNameLst>
                                          <p:attrName>style.visibility</p:attrName>
                                        </p:attrNameLst>
                                      </p:cBhvr>
                                      <p:to>
                                        <p:strVal val="visible"/>
                                      </p:to>
                                    </p:set>
                                    <p:animEffect filter="fade" transition="in">
                                      <p:cBhvr>
                                        <p:cTn dur="1000"/>
                                        <p:tgtEl>
                                          <p:spTgt spid="20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9" name="Shape 2029"/>
        <p:cNvGrpSpPr/>
        <p:nvPr/>
      </p:nvGrpSpPr>
      <p:grpSpPr>
        <a:xfrm>
          <a:off x="0" y="0"/>
          <a:ext cx="0" cy="0"/>
          <a:chOff x="0" y="0"/>
          <a:chExt cx="0" cy="0"/>
        </a:xfrm>
      </p:grpSpPr>
      <p:sp>
        <p:nvSpPr>
          <p:cNvPr id="2030" name="Google Shape;2030;p65"/>
          <p:cNvSpPr txBox="1"/>
          <p:nvPr>
            <p:ph type="title"/>
          </p:nvPr>
        </p:nvSpPr>
        <p:spPr>
          <a:xfrm>
            <a:off x="4943769" y="1997700"/>
            <a:ext cx="3375600" cy="6834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lang="en" sz="7000"/>
              <a:t>Demo!</a:t>
            </a:r>
            <a:endParaRPr sz="7000"/>
          </a:p>
        </p:txBody>
      </p:sp>
      <p:sp>
        <p:nvSpPr>
          <p:cNvPr id="2031" name="Google Shape;2031;p65"/>
          <p:cNvSpPr txBox="1"/>
          <p:nvPr>
            <p:ph idx="1" type="subTitle"/>
          </p:nvPr>
        </p:nvSpPr>
        <p:spPr>
          <a:xfrm>
            <a:off x="4556287" y="2812550"/>
            <a:ext cx="3959400" cy="348900"/>
          </a:xfrm>
          <a:prstGeom prst="rect">
            <a:avLst/>
          </a:prstGeom>
        </p:spPr>
        <p:txBody>
          <a:bodyPr anchorCtr="0" anchor="t" bIns="91425" lIns="91425" spcFirstLastPara="1" rIns="0" wrap="square" tIns="91425">
            <a:noAutofit/>
          </a:bodyPr>
          <a:lstStyle/>
          <a:p>
            <a:pPr indent="0" lvl="0" marL="0" rtl="0" algn="r">
              <a:spcBef>
                <a:spcPts val="0"/>
              </a:spcBef>
              <a:spcAft>
                <a:spcPts val="1600"/>
              </a:spcAft>
              <a:buNone/>
            </a:pPr>
            <a:r>
              <a:t/>
            </a:r>
            <a:endParaRPr/>
          </a:p>
        </p:txBody>
      </p:sp>
      <p:grpSp>
        <p:nvGrpSpPr>
          <p:cNvPr id="2032" name="Google Shape;2032;p65"/>
          <p:cNvGrpSpPr/>
          <p:nvPr/>
        </p:nvGrpSpPr>
        <p:grpSpPr>
          <a:xfrm flipH="1" rot="-2388593">
            <a:off x="3894748" y="4716464"/>
            <a:ext cx="494404" cy="365727"/>
            <a:chOff x="830525" y="3091250"/>
            <a:chExt cx="484300" cy="358275"/>
          </a:xfrm>
        </p:grpSpPr>
        <p:sp>
          <p:nvSpPr>
            <p:cNvPr id="2033" name="Google Shape;2033;p65"/>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5"/>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5"/>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5"/>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7" name="Google Shape;2037;p65">
            <a:hlinkClick action="ppaction://hlinkshowjump?jump=previousslide"/>
          </p:cNvPr>
          <p:cNvSpPr/>
          <p:nvPr/>
        </p:nvSpPr>
        <p:spPr>
          <a:xfrm rot="-8608949">
            <a:off x="4009881"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8" name="Google Shape;2038;p65"/>
          <p:cNvGrpSpPr/>
          <p:nvPr/>
        </p:nvGrpSpPr>
        <p:grpSpPr>
          <a:xfrm flipH="1" rot="-2388593">
            <a:off x="3894748" y="4716464"/>
            <a:ext cx="494404" cy="365727"/>
            <a:chOff x="830525" y="3091250"/>
            <a:chExt cx="484300" cy="358275"/>
          </a:xfrm>
        </p:grpSpPr>
        <p:sp>
          <p:nvSpPr>
            <p:cNvPr id="2039" name="Google Shape;2039;p65"/>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5"/>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5"/>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5"/>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3" name="Google Shape;2043;p65"/>
          <p:cNvGrpSpPr/>
          <p:nvPr/>
        </p:nvGrpSpPr>
        <p:grpSpPr>
          <a:xfrm rot="2388593">
            <a:off x="4772423" y="4716464"/>
            <a:ext cx="494404" cy="365727"/>
            <a:chOff x="830525" y="3091250"/>
            <a:chExt cx="484300" cy="358275"/>
          </a:xfrm>
        </p:grpSpPr>
        <p:sp>
          <p:nvSpPr>
            <p:cNvPr id="2044" name="Google Shape;2044;p65"/>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5"/>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5"/>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5"/>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8" name="Google Shape;2048;p65">
            <a:hlinkClick action="ppaction://hlinkshowjump?jump=previousslide"/>
          </p:cNvPr>
          <p:cNvSpPr/>
          <p:nvPr/>
        </p:nvSpPr>
        <p:spPr>
          <a:xfrm rot="-8608949">
            <a:off x="4009881"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5">
            <a:hlinkClick action="ppaction://hlinkshowjump?jump=nextslide"/>
          </p:cNvPr>
          <p:cNvSpPr/>
          <p:nvPr/>
        </p:nvSpPr>
        <p:spPr>
          <a:xfrm flipH="1" rot="8608949">
            <a:off x="4787518"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grpSp>
        <p:nvGrpSpPr>
          <p:cNvPr id="2054" name="Google Shape;2054;p66"/>
          <p:cNvGrpSpPr/>
          <p:nvPr/>
        </p:nvGrpSpPr>
        <p:grpSpPr>
          <a:xfrm>
            <a:off x="-199763" y="1825167"/>
            <a:ext cx="2200114" cy="1969049"/>
            <a:chOff x="855550" y="3765825"/>
            <a:chExt cx="908125" cy="812750"/>
          </a:xfrm>
        </p:grpSpPr>
        <p:sp>
          <p:nvSpPr>
            <p:cNvPr id="2055" name="Google Shape;2055;p66"/>
            <p:cNvSpPr/>
            <p:nvPr/>
          </p:nvSpPr>
          <p:spPr>
            <a:xfrm>
              <a:off x="1420025" y="4249875"/>
              <a:ext cx="2400" cy="3825"/>
            </a:xfrm>
            <a:custGeom>
              <a:rect b="b" l="l" r="r" t="t"/>
              <a:pathLst>
                <a:path extrusionOk="0" h="153" w="96">
                  <a:moveTo>
                    <a:pt x="1" y="0"/>
                  </a:moveTo>
                  <a:cubicBezTo>
                    <a:pt x="20" y="57"/>
                    <a:pt x="39" y="96"/>
                    <a:pt x="58" y="153"/>
                  </a:cubicBezTo>
                  <a:cubicBezTo>
                    <a:pt x="58" y="134"/>
                    <a:pt x="77" y="134"/>
                    <a:pt x="96" y="115"/>
                  </a:cubicBezTo>
                  <a:lnTo>
                    <a:pt x="77" y="76"/>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6"/>
            <p:cNvSpPr/>
            <p:nvPr/>
          </p:nvSpPr>
          <p:spPr>
            <a:xfrm>
              <a:off x="855550" y="3765825"/>
              <a:ext cx="908125" cy="812750"/>
            </a:xfrm>
            <a:custGeom>
              <a:rect b="b" l="l" r="r" t="t"/>
              <a:pathLst>
                <a:path extrusionOk="0" h="32510" w="36325">
                  <a:moveTo>
                    <a:pt x="17399" y="10104"/>
                  </a:moveTo>
                  <a:cubicBezTo>
                    <a:pt x="17514" y="10104"/>
                    <a:pt x="17629" y="10134"/>
                    <a:pt x="17744" y="10186"/>
                  </a:cubicBezTo>
                  <a:cubicBezTo>
                    <a:pt x="17953" y="10281"/>
                    <a:pt x="18125" y="10434"/>
                    <a:pt x="18258" y="10624"/>
                  </a:cubicBezTo>
                  <a:cubicBezTo>
                    <a:pt x="18353" y="10738"/>
                    <a:pt x="18429" y="10852"/>
                    <a:pt x="18486" y="10986"/>
                  </a:cubicBezTo>
                  <a:cubicBezTo>
                    <a:pt x="18563" y="11157"/>
                    <a:pt x="18620" y="11347"/>
                    <a:pt x="18639" y="11519"/>
                  </a:cubicBezTo>
                  <a:cubicBezTo>
                    <a:pt x="18658" y="11671"/>
                    <a:pt x="18677" y="11823"/>
                    <a:pt x="18658" y="11976"/>
                  </a:cubicBezTo>
                  <a:lnTo>
                    <a:pt x="18658" y="11995"/>
                  </a:lnTo>
                  <a:cubicBezTo>
                    <a:pt x="18658" y="12166"/>
                    <a:pt x="18620" y="12337"/>
                    <a:pt x="18544" y="12509"/>
                  </a:cubicBezTo>
                  <a:lnTo>
                    <a:pt x="18524" y="12547"/>
                  </a:lnTo>
                  <a:cubicBezTo>
                    <a:pt x="18505" y="12604"/>
                    <a:pt x="18467" y="12661"/>
                    <a:pt x="18429" y="12699"/>
                  </a:cubicBezTo>
                  <a:cubicBezTo>
                    <a:pt x="18353" y="12794"/>
                    <a:pt x="18239" y="12832"/>
                    <a:pt x="18125" y="12832"/>
                  </a:cubicBezTo>
                  <a:cubicBezTo>
                    <a:pt x="18010" y="12832"/>
                    <a:pt x="17915" y="12813"/>
                    <a:pt x="17820" y="12775"/>
                  </a:cubicBezTo>
                  <a:cubicBezTo>
                    <a:pt x="17744" y="12737"/>
                    <a:pt x="17649" y="12718"/>
                    <a:pt x="17573" y="12661"/>
                  </a:cubicBezTo>
                  <a:cubicBezTo>
                    <a:pt x="17563" y="12671"/>
                    <a:pt x="17554" y="12675"/>
                    <a:pt x="17542" y="12675"/>
                  </a:cubicBezTo>
                  <a:cubicBezTo>
                    <a:pt x="17530" y="12675"/>
                    <a:pt x="17515" y="12671"/>
                    <a:pt x="17496" y="12661"/>
                  </a:cubicBezTo>
                  <a:cubicBezTo>
                    <a:pt x="17458" y="12661"/>
                    <a:pt x="17401" y="12623"/>
                    <a:pt x="17363" y="12585"/>
                  </a:cubicBezTo>
                  <a:cubicBezTo>
                    <a:pt x="17325" y="12547"/>
                    <a:pt x="17287" y="12490"/>
                    <a:pt x="17249" y="12433"/>
                  </a:cubicBezTo>
                  <a:cubicBezTo>
                    <a:pt x="17154" y="12299"/>
                    <a:pt x="17097" y="12147"/>
                    <a:pt x="17040" y="12014"/>
                  </a:cubicBezTo>
                  <a:cubicBezTo>
                    <a:pt x="17001" y="11919"/>
                    <a:pt x="16982" y="11823"/>
                    <a:pt x="16944" y="11728"/>
                  </a:cubicBezTo>
                  <a:lnTo>
                    <a:pt x="16944" y="11671"/>
                  </a:lnTo>
                  <a:cubicBezTo>
                    <a:pt x="16906" y="11557"/>
                    <a:pt x="16887" y="11462"/>
                    <a:pt x="16868" y="11347"/>
                  </a:cubicBezTo>
                  <a:lnTo>
                    <a:pt x="16868" y="11290"/>
                  </a:lnTo>
                  <a:lnTo>
                    <a:pt x="16868" y="11233"/>
                  </a:lnTo>
                  <a:cubicBezTo>
                    <a:pt x="16830" y="11062"/>
                    <a:pt x="16811" y="10871"/>
                    <a:pt x="16830" y="10681"/>
                  </a:cubicBezTo>
                  <a:cubicBezTo>
                    <a:pt x="16811" y="10586"/>
                    <a:pt x="16830" y="10491"/>
                    <a:pt x="16868" y="10415"/>
                  </a:cubicBezTo>
                  <a:lnTo>
                    <a:pt x="16868" y="10376"/>
                  </a:lnTo>
                  <a:cubicBezTo>
                    <a:pt x="16925" y="10281"/>
                    <a:pt x="17020" y="10205"/>
                    <a:pt x="17116" y="10167"/>
                  </a:cubicBezTo>
                  <a:cubicBezTo>
                    <a:pt x="17210" y="10124"/>
                    <a:pt x="17304" y="10104"/>
                    <a:pt x="17399" y="10104"/>
                  </a:cubicBezTo>
                  <a:close/>
                  <a:moveTo>
                    <a:pt x="8622" y="10924"/>
                  </a:moveTo>
                  <a:cubicBezTo>
                    <a:pt x="8661" y="10924"/>
                    <a:pt x="8700" y="10925"/>
                    <a:pt x="8739" y="10929"/>
                  </a:cubicBezTo>
                  <a:lnTo>
                    <a:pt x="8929" y="10929"/>
                  </a:lnTo>
                  <a:cubicBezTo>
                    <a:pt x="8987" y="10929"/>
                    <a:pt x="9044" y="10929"/>
                    <a:pt x="9120" y="10948"/>
                  </a:cubicBezTo>
                  <a:cubicBezTo>
                    <a:pt x="9177" y="10967"/>
                    <a:pt x="9234" y="10967"/>
                    <a:pt x="9291" y="10986"/>
                  </a:cubicBezTo>
                  <a:lnTo>
                    <a:pt x="9501" y="11062"/>
                  </a:lnTo>
                  <a:cubicBezTo>
                    <a:pt x="9615" y="11081"/>
                    <a:pt x="9729" y="11138"/>
                    <a:pt x="9862" y="11195"/>
                  </a:cubicBezTo>
                  <a:cubicBezTo>
                    <a:pt x="10148" y="11309"/>
                    <a:pt x="10376" y="11424"/>
                    <a:pt x="10624" y="11519"/>
                  </a:cubicBezTo>
                  <a:lnTo>
                    <a:pt x="10700" y="11576"/>
                  </a:lnTo>
                  <a:cubicBezTo>
                    <a:pt x="10909" y="11652"/>
                    <a:pt x="11119" y="11747"/>
                    <a:pt x="11328" y="11842"/>
                  </a:cubicBezTo>
                  <a:lnTo>
                    <a:pt x="11690" y="12014"/>
                  </a:lnTo>
                  <a:cubicBezTo>
                    <a:pt x="11804" y="12052"/>
                    <a:pt x="11918" y="12128"/>
                    <a:pt x="12033" y="12185"/>
                  </a:cubicBezTo>
                  <a:cubicBezTo>
                    <a:pt x="12185" y="12261"/>
                    <a:pt x="12299" y="12356"/>
                    <a:pt x="12413" y="12452"/>
                  </a:cubicBezTo>
                  <a:cubicBezTo>
                    <a:pt x="12432" y="12490"/>
                    <a:pt x="12470" y="12509"/>
                    <a:pt x="12489" y="12547"/>
                  </a:cubicBezTo>
                  <a:cubicBezTo>
                    <a:pt x="12509" y="12585"/>
                    <a:pt x="12528" y="12604"/>
                    <a:pt x="12547" y="12642"/>
                  </a:cubicBezTo>
                  <a:cubicBezTo>
                    <a:pt x="12566" y="12680"/>
                    <a:pt x="12585" y="12737"/>
                    <a:pt x="12585" y="12775"/>
                  </a:cubicBezTo>
                  <a:cubicBezTo>
                    <a:pt x="12585" y="12794"/>
                    <a:pt x="12585" y="12813"/>
                    <a:pt x="12585" y="12832"/>
                  </a:cubicBezTo>
                  <a:cubicBezTo>
                    <a:pt x="12604" y="12870"/>
                    <a:pt x="12623" y="12908"/>
                    <a:pt x="12623" y="12947"/>
                  </a:cubicBezTo>
                  <a:cubicBezTo>
                    <a:pt x="12623" y="12985"/>
                    <a:pt x="12604" y="13023"/>
                    <a:pt x="12604" y="13061"/>
                  </a:cubicBezTo>
                  <a:cubicBezTo>
                    <a:pt x="12585" y="13080"/>
                    <a:pt x="12566" y="13118"/>
                    <a:pt x="12547" y="13137"/>
                  </a:cubicBezTo>
                  <a:lnTo>
                    <a:pt x="12489" y="13213"/>
                  </a:lnTo>
                  <a:cubicBezTo>
                    <a:pt x="12451" y="13232"/>
                    <a:pt x="12432" y="13251"/>
                    <a:pt x="12394" y="13270"/>
                  </a:cubicBezTo>
                  <a:cubicBezTo>
                    <a:pt x="12356" y="13289"/>
                    <a:pt x="12318" y="13308"/>
                    <a:pt x="12299" y="13308"/>
                  </a:cubicBezTo>
                  <a:cubicBezTo>
                    <a:pt x="12223" y="13327"/>
                    <a:pt x="12128" y="13346"/>
                    <a:pt x="12052" y="13346"/>
                  </a:cubicBezTo>
                  <a:cubicBezTo>
                    <a:pt x="11975" y="13327"/>
                    <a:pt x="11899" y="13327"/>
                    <a:pt x="11823" y="13308"/>
                  </a:cubicBezTo>
                  <a:cubicBezTo>
                    <a:pt x="11766" y="13289"/>
                    <a:pt x="11709" y="13270"/>
                    <a:pt x="11652" y="13232"/>
                  </a:cubicBezTo>
                  <a:lnTo>
                    <a:pt x="11576" y="13213"/>
                  </a:lnTo>
                  <a:lnTo>
                    <a:pt x="11480" y="13175"/>
                  </a:lnTo>
                  <a:lnTo>
                    <a:pt x="11385" y="13175"/>
                  </a:lnTo>
                  <a:cubicBezTo>
                    <a:pt x="11119" y="13175"/>
                    <a:pt x="10890" y="13175"/>
                    <a:pt x="10662" y="13137"/>
                  </a:cubicBezTo>
                  <a:lnTo>
                    <a:pt x="10548" y="13137"/>
                  </a:lnTo>
                  <a:cubicBezTo>
                    <a:pt x="10338" y="13118"/>
                    <a:pt x="10148" y="13080"/>
                    <a:pt x="9957" y="13061"/>
                  </a:cubicBezTo>
                  <a:lnTo>
                    <a:pt x="9862" y="13042"/>
                  </a:lnTo>
                  <a:lnTo>
                    <a:pt x="9481" y="12985"/>
                  </a:lnTo>
                  <a:cubicBezTo>
                    <a:pt x="9367" y="12966"/>
                    <a:pt x="9215" y="12928"/>
                    <a:pt x="9120" y="12908"/>
                  </a:cubicBezTo>
                  <a:cubicBezTo>
                    <a:pt x="8967" y="12870"/>
                    <a:pt x="8815" y="12832"/>
                    <a:pt x="8663" y="12775"/>
                  </a:cubicBezTo>
                  <a:lnTo>
                    <a:pt x="8434" y="12699"/>
                  </a:lnTo>
                  <a:cubicBezTo>
                    <a:pt x="8225" y="12623"/>
                    <a:pt x="8054" y="12509"/>
                    <a:pt x="7901" y="12375"/>
                  </a:cubicBezTo>
                  <a:cubicBezTo>
                    <a:pt x="7844" y="12318"/>
                    <a:pt x="7768" y="12242"/>
                    <a:pt x="7711" y="12166"/>
                  </a:cubicBezTo>
                  <a:cubicBezTo>
                    <a:pt x="7673" y="12109"/>
                    <a:pt x="7654" y="12052"/>
                    <a:pt x="7635" y="11995"/>
                  </a:cubicBezTo>
                  <a:cubicBezTo>
                    <a:pt x="7597" y="11919"/>
                    <a:pt x="7597" y="11842"/>
                    <a:pt x="7597" y="11785"/>
                  </a:cubicBezTo>
                  <a:cubicBezTo>
                    <a:pt x="7597" y="11709"/>
                    <a:pt x="7597" y="11633"/>
                    <a:pt x="7616" y="11557"/>
                  </a:cubicBezTo>
                  <a:cubicBezTo>
                    <a:pt x="7635" y="11519"/>
                    <a:pt x="7654" y="11481"/>
                    <a:pt x="7654" y="11443"/>
                  </a:cubicBezTo>
                  <a:cubicBezTo>
                    <a:pt x="7673" y="11405"/>
                    <a:pt x="7692" y="11385"/>
                    <a:pt x="7711" y="11347"/>
                  </a:cubicBezTo>
                  <a:cubicBezTo>
                    <a:pt x="7806" y="11195"/>
                    <a:pt x="7939" y="11100"/>
                    <a:pt x="8092" y="11024"/>
                  </a:cubicBezTo>
                  <a:cubicBezTo>
                    <a:pt x="8249" y="10961"/>
                    <a:pt x="8433" y="10924"/>
                    <a:pt x="8622" y="10924"/>
                  </a:cubicBezTo>
                  <a:close/>
                  <a:moveTo>
                    <a:pt x="23817" y="13107"/>
                  </a:moveTo>
                  <a:cubicBezTo>
                    <a:pt x="23869" y="13107"/>
                    <a:pt x="23921" y="13111"/>
                    <a:pt x="23969" y="13118"/>
                  </a:cubicBezTo>
                  <a:cubicBezTo>
                    <a:pt x="24103" y="13156"/>
                    <a:pt x="24236" y="13232"/>
                    <a:pt x="24350" y="13327"/>
                  </a:cubicBezTo>
                  <a:cubicBezTo>
                    <a:pt x="24559" y="13537"/>
                    <a:pt x="24655" y="13803"/>
                    <a:pt x="24617" y="14089"/>
                  </a:cubicBezTo>
                  <a:lnTo>
                    <a:pt x="24617" y="14432"/>
                  </a:lnTo>
                  <a:cubicBezTo>
                    <a:pt x="24598" y="14660"/>
                    <a:pt x="24559" y="14869"/>
                    <a:pt x="24483" y="15098"/>
                  </a:cubicBezTo>
                  <a:lnTo>
                    <a:pt x="24464" y="15155"/>
                  </a:lnTo>
                  <a:cubicBezTo>
                    <a:pt x="24445" y="15231"/>
                    <a:pt x="24445" y="15288"/>
                    <a:pt x="24407" y="15402"/>
                  </a:cubicBezTo>
                  <a:cubicBezTo>
                    <a:pt x="24388" y="15517"/>
                    <a:pt x="24350" y="15650"/>
                    <a:pt x="24312" y="15783"/>
                  </a:cubicBezTo>
                  <a:cubicBezTo>
                    <a:pt x="24274" y="15878"/>
                    <a:pt x="24236" y="15955"/>
                    <a:pt x="24198" y="16050"/>
                  </a:cubicBezTo>
                  <a:lnTo>
                    <a:pt x="24179" y="16107"/>
                  </a:lnTo>
                  <a:cubicBezTo>
                    <a:pt x="24122" y="16221"/>
                    <a:pt x="24064" y="16335"/>
                    <a:pt x="23969" y="16431"/>
                  </a:cubicBezTo>
                  <a:cubicBezTo>
                    <a:pt x="23912" y="16526"/>
                    <a:pt x="23836" y="16621"/>
                    <a:pt x="23741" y="16697"/>
                  </a:cubicBezTo>
                  <a:cubicBezTo>
                    <a:pt x="23646" y="16773"/>
                    <a:pt x="23550" y="16849"/>
                    <a:pt x="23436" y="16906"/>
                  </a:cubicBezTo>
                  <a:cubicBezTo>
                    <a:pt x="23322" y="16964"/>
                    <a:pt x="23208" y="17002"/>
                    <a:pt x="23075" y="17021"/>
                  </a:cubicBezTo>
                  <a:cubicBezTo>
                    <a:pt x="23046" y="17030"/>
                    <a:pt x="23013" y="17035"/>
                    <a:pt x="22979" y="17035"/>
                  </a:cubicBezTo>
                  <a:cubicBezTo>
                    <a:pt x="22946" y="17035"/>
                    <a:pt x="22913" y="17030"/>
                    <a:pt x="22884" y="17021"/>
                  </a:cubicBezTo>
                  <a:cubicBezTo>
                    <a:pt x="22732" y="17002"/>
                    <a:pt x="22599" y="16906"/>
                    <a:pt x="22522" y="16792"/>
                  </a:cubicBezTo>
                  <a:cubicBezTo>
                    <a:pt x="22389" y="16621"/>
                    <a:pt x="22294" y="16411"/>
                    <a:pt x="22237" y="16221"/>
                  </a:cubicBezTo>
                  <a:cubicBezTo>
                    <a:pt x="22180" y="16107"/>
                    <a:pt x="22161" y="15974"/>
                    <a:pt x="22161" y="15859"/>
                  </a:cubicBezTo>
                  <a:cubicBezTo>
                    <a:pt x="22161" y="15745"/>
                    <a:pt x="22161" y="15650"/>
                    <a:pt x="22180" y="15555"/>
                  </a:cubicBezTo>
                  <a:cubicBezTo>
                    <a:pt x="22218" y="15345"/>
                    <a:pt x="22275" y="15155"/>
                    <a:pt x="22351" y="14946"/>
                  </a:cubicBezTo>
                  <a:cubicBezTo>
                    <a:pt x="22370" y="14850"/>
                    <a:pt x="22408" y="14755"/>
                    <a:pt x="22446" y="14660"/>
                  </a:cubicBezTo>
                  <a:cubicBezTo>
                    <a:pt x="22465" y="14527"/>
                    <a:pt x="22522" y="14412"/>
                    <a:pt x="22580" y="14298"/>
                  </a:cubicBezTo>
                  <a:cubicBezTo>
                    <a:pt x="22637" y="14184"/>
                    <a:pt x="22751" y="14108"/>
                    <a:pt x="22884" y="14108"/>
                  </a:cubicBezTo>
                  <a:lnTo>
                    <a:pt x="22903" y="14032"/>
                  </a:lnTo>
                  <a:lnTo>
                    <a:pt x="22903" y="14013"/>
                  </a:lnTo>
                  <a:lnTo>
                    <a:pt x="22941" y="13918"/>
                  </a:lnTo>
                  <a:cubicBezTo>
                    <a:pt x="22941" y="13860"/>
                    <a:pt x="22960" y="13803"/>
                    <a:pt x="22998" y="13765"/>
                  </a:cubicBezTo>
                  <a:cubicBezTo>
                    <a:pt x="23036" y="13651"/>
                    <a:pt x="23113" y="13537"/>
                    <a:pt x="23189" y="13442"/>
                  </a:cubicBezTo>
                  <a:cubicBezTo>
                    <a:pt x="23227" y="13403"/>
                    <a:pt x="23284" y="13346"/>
                    <a:pt x="23322" y="13308"/>
                  </a:cubicBezTo>
                  <a:cubicBezTo>
                    <a:pt x="23379" y="13251"/>
                    <a:pt x="23474" y="13194"/>
                    <a:pt x="23550" y="13156"/>
                  </a:cubicBezTo>
                  <a:cubicBezTo>
                    <a:pt x="23635" y="13120"/>
                    <a:pt x="23727" y="13107"/>
                    <a:pt x="23817" y="13107"/>
                  </a:cubicBezTo>
                  <a:close/>
                  <a:moveTo>
                    <a:pt x="15568" y="15684"/>
                  </a:moveTo>
                  <a:cubicBezTo>
                    <a:pt x="15608" y="15684"/>
                    <a:pt x="15648" y="15686"/>
                    <a:pt x="15688" y="15688"/>
                  </a:cubicBezTo>
                  <a:cubicBezTo>
                    <a:pt x="15840" y="15707"/>
                    <a:pt x="15992" y="15726"/>
                    <a:pt x="16164" y="15764"/>
                  </a:cubicBezTo>
                  <a:cubicBezTo>
                    <a:pt x="16221" y="15783"/>
                    <a:pt x="16297" y="15802"/>
                    <a:pt x="16373" y="15821"/>
                  </a:cubicBezTo>
                  <a:lnTo>
                    <a:pt x="16392" y="15821"/>
                  </a:lnTo>
                  <a:cubicBezTo>
                    <a:pt x="16468" y="15859"/>
                    <a:pt x="16525" y="15878"/>
                    <a:pt x="16602" y="15916"/>
                  </a:cubicBezTo>
                  <a:cubicBezTo>
                    <a:pt x="16678" y="15955"/>
                    <a:pt x="16754" y="15993"/>
                    <a:pt x="16811" y="16050"/>
                  </a:cubicBezTo>
                  <a:cubicBezTo>
                    <a:pt x="16868" y="16088"/>
                    <a:pt x="16906" y="16145"/>
                    <a:pt x="16963" y="16202"/>
                  </a:cubicBezTo>
                  <a:cubicBezTo>
                    <a:pt x="17020" y="16278"/>
                    <a:pt x="17059" y="16373"/>
                    <a:pt x="17040" y="16488"/>
                  </a:cubicBezTo>
                  <a:cubicBezTo>
                    <a:pt x="17040" y="16545"/>
                    <a:pt x="17020" y="16621"/>
                    <a:pt x="17001" y="16678"/>
                  </a:cubicBezTo>
                  <a:cubicBezTo>
                    <a:pt x="16982" y="16697"/>
                    <a:pt x="16982" y="16716"/>
                    <a:pt x="16963" y="16754"/>
                  </a:cubicBezTo>
                  <a:cubicBezTo>
                    <a:pt x="16944" y="16773"/>
                    <a:pt x="16906" y="16811"/>
                    <a:pt x="16887" y="16830"/>
                  </a:cubicBezTo>
                  <a:cubicBezTo>
                    <a:pt x="16830" y="16887"/>
                    <a:pt x="16754" y="16925"/>
                    <a:pt x="16697" y="16945"/>
                  </a:cubicBezTo>
                  <a:lnTo>
                    <a:pt x="16621" y="16945"/>
                  </a:lnTo>
                  <a:cubicBezTo>
                    <a:pt x="16583" y="16964"/>
                    <a:pt x="16564" y="16983"/>
                    <a:pt x="16545" y="17002"/>
                  </a:cubicBezTo>
                  <a:cubicBezTo>
                    <a:pt x="16468" y="17040"/>
                    <a:pt x="16392" y="17059"/>
                    <a:pt x="16316" y="17097"/>
                  </a:cubicBezTo>
                  <a:cubicBezTo>
                    <a:pt x="16183" y="17154"/>
                    <a:pt x="16031" y="17192"/>
                    <a:pt x="15878" y="17230"/>
                  </a:cubicBezTo>
                  <a:cubicBezTo>
                    <a:pt x="15726" y="17249"/>
                    <a:pt x="15574" y="17268"/>
                    <a:pt x="15402" y="17287"/>
                  </a:cubicBezTo>
                  <a:cubicBezTo>
                    <a:pt x="15250" y="17287"/>
                    <a:pt x="15079" y="17287"/>
                    <a:pt x="14926" y="17268"/>
                  </a:cubicBezTo>
                  <a:cubicBezTo>
                    <a:pt x="14831" y="17249"/>
                    <a:pt x="14755" y="17230"/>
                    <a:pt x="14660" y="17211"/>
                  </a:cubicBezTo>
                  <a:cubicBezTo>
                    <a:pt x="14469" y="17135"/>
                    <a:pt x="14336" y="16983"/>
                    <a:pt x="14298" y="16792"/>
                  </a:cubicBezTo>
                  <a:cubicBezTo>
                    <a:pt x="14279" y="16697"/>
                    <a:pt x="14279" y="16621"/>
                    <a:pt x="14298" y="16545"/>
                  </a:cubicBezTo>
                  <a:cubicBezTo>
                    <a:pt x="14298" y="16488"/>
                    <a:pt x="14298" y="16431"/>
                    <a:pt x="14317" y="16373"/>
                  </a:cubicBezTo>
                  <a:cubicBezTo>
                    <a:pt x="14336" y="16335"/>
                    <a:pt x="14355" y="16297"/>
                    <a:pt x="14374" y="16259"/>
                  </a:cubicBezTo>
                  <a:cubicBezTo>
                    <a:pt x="14431" y="16183"/>
                    <a:pt x="14507" y="16107"/>
                    <a:pt x="14565" y="16031"/>
                  </a:cubicBezTo>
                  <a:cubicBezTo>
                    <a:pt x="14641" y="15974"/>
                    <a:pt x="14698" y="15936"/>
                    <a:pt x="14774" y="15878"/>
                  </a:cubicBezTo>
                  <a:cubicBezTo>
                    <a:pt x="15008" y="15745"/>
                    <a:pt x="15285" y="15684"/>
                    <a:pt x="15568" y="15684"/>
                  </a:cubicBezTo>
                  <a:close/>
                  <a:moveTo>
                    <a:pt x="26000" y="17680"/>
                  </a:moveTo>
                  <a:cubicBezTo>
                    <a:pt x="26046" y="17680"/>
                    <a:pt x="26092" y="17682"/>
                    <a:pt x="26140" y="17687"/>
                  </a:cubicBezTo>
                  <a:cubicBezTo>
                    <a:pt x="26235" y="17687"/>
                    <a:pt x="26330" y="17706"/>
                    <a:pt x="26425" y="17706"/>
                  </a:cubicBezTo>
                  <a:lnTo>
                    <a:pt x="26482" y="17706"/>
                  </a:lnTo>
                  <a:lnTo>
                    <a:pt x="26692" y="17744"/>
                  </a:lnTo>
                  <a:cubicBezTo>
                    <a:pt x="26787" y="17763"/>
                    <a:pt x="26882" y="17782"/>
                    <a:pt x="26996" y="17801"/>
                  </a:cubicBezTo>
                  <a:cubicBezTo>
                    <a:pt x="27091" y="17839"/>
                    <a:pt x="27187" y="17858"/>
                    <a:pt x="27263" y="17896"/>
                  </a:cubicBezTo>
                  <a:cubicBezTo>
                    <a:pt x="27358" y="17934"/>
                    <a:pt x="27453" y="17992"/>
                    <a:pt x="27548" y="18049"/>
                  </a:cubicBezTo>
                  <a:cubicBezTo>
                    <a:pt x="27663" y="18144"/>
                    <a:pt x="27758" y="18239"/>
                    <a:pt x="27853" y="18372"/>
                  </a:cubicBezTo>
                  <a:cubicBezTo>
                    <a:pt x="27986" y="18582"/>
                    <a:pt x="28005" y="18848"/>
                    <a:pt x="27910" y="19077"/>
                  </a:cubicBezTo>
                  <a:cubicBezTo>
                    <a:pt x="27834" y="19229"/>
                    <a:pt x="27701" y="19343"/>
                    <a:pt x="27548" y="19400"/>
                  </a:cubicBezTo>
                  <a:cubicBezTo>
                    <a:pt x="27358" y="19458"/>
                    <a:pt x="27168" y="19496"/>
                    <a:pt x="26958" y="19515"/>
                  </a:cubicBezTo>
                  <a:cubicBezTo>
                    <a:pt x="26879" y="19523"/>
                    <a:pt x="26801" y="19527"/>
                    <a:pt x="26722" y="19527"/>
                  </a:cubicBezTo>
                  <a:cubicBezTo>
                    <a:pt x="26610" y="19527"/>
                    <a:pt x="26499" y="19518"/>
                    <a:pt x="26387" y="19496"/>
                  </a:cubicBezTo>
                  <a:cubicBezTo>
                    <a:pt x="26338" y="19532"/>
                    <a:pt x="26289" y="19553"/>
                    <a:pt x="26240" y="19553"/>
                  </a:cubicBezTo>
                  <a:cubicBezTo>
                    <a:pt x="26213" y="19553"/>
                    <a:pt x="26186" y="19547"/>
                    <a:pt x="26159" y="19534"/>
                  </a:cubicBezTo>
                  <a:lnTo>
                    <a:pt x="26044" y="19515"/>
                  </a:lnTo>
                  <a:cubicBezTo>
                    <a:pt x="25968" y="19496"/>
                    <a:pt x="25854" y="19438"/>
                    <a:pt x="25778" y="19400"/>
                  </a:cubicBezTo>
                  <a:cubicBezTo>
                    <a:pt x="25683" y="19362"/>
                    <a:pt x="25607" y="19324"/>
                    <a:pt x="25530" y="19286"/>
                  </a:cubicBezTo>
                  <a:cubicBezTo>
                    <a:pt x="25454" y="19229"/>
                    <a:pt x="25378" y="19191"/>
                    <a:pt x="25302" y="19134"/>
                  </a:cubicBezTo>
                  <a:cubicBezTo>
                    <a:pt x="25207" y="19077"/>
                    <a:pt x="25131" y="19020"/>
                    <a:pt x="25054" y="18944"/>
                  </a:cubicBezTo>
                  <a:cubicBezTo>
                    <a:pt x="24940" y="18810"/>
                    <a:pt x="24883" y="18620"/>
                    <a:pt x="24902" y="18449"/>
                  </a:cubicBezTo>
                  <a:cubicBezTo>
                    <a:pt x="24902" y="18372"/>
                    <a:pt x="24921" y="18315"/>
                    <a:pt x="24940" y="18258"/>
                  </a:cubicBezTo>
                  <a:cubicBezTo>
                    <a:pt x="24978" y="18182"/>
                    <a:pt x="25035" y="18106"/>
                    <a:pt x="25093" y="18030"/>
                  </a:cubicBezTo>
                  <a:cubicBezTo>
                    <a:pt x="25150" y="17954"/>
                    <a:pt x="25245" y="17896"/>
                    <a:pt x="25321" y="17839"/>
                  </a:cubicBezTo>
                  <a:cubicBezTo>
                    <a:pt x="25416" y="17801"/>
                    <a:pt x="25511" y="17763"/>
                    <a:pt x="25587" y="17744"/>
                  </a:cubicBezTo>
                  <a:cubicBezTo>
                    <a:pt x="25730" y="17701"/>
                    <a:pt x="25862" y="17680"/>
                    <a:pt x="26000" y="17680"/>
                  </a:cubicBezTo>
                  <a:close/>
                  <a:moveTo>
                    <a:pt x="14850" y="19629"/>
                  </a:moveTo>
                  <a:lnTo>
                    <a:pt x="14945" y="19648"/>
                  </a:lnTo>
                  <a:lnTo>
                    <a:pt x="14964" y="19648"/>
                  </a:lnTo>
                  <a:lnTo>
                    <a:pt x="15002" y="19667"/>
                  </a:lnTo>
                  <a:lnTo>
                    <a:pt x="15098" y="19705"/>
                  </a:lnTo>
                  <a:lnTo>
                    <a:pt x="15193" y="19781"/>
                  </a:lnTo>
                  <a:lnTo>
                    <a:pt x="15269" y="19876"/>
                  </a:lnTo>
                  <a:lnTo>
                    <a:pt x="15345" y="19972"/>
                  </a:lnTo>
                  <a:lnTo>
                    <a:pt x="15402" y="20067"/>
                  </a:lnTo>
                  <a:lnTo>
                    <a:pt x="15402" y="20105"/>
                  </a:lnTo>
                  <a:lnTo>
                    <a:pt x="15402" y="20124"/>
                  </a:lnTo>
                  <a:lnTo>
                    <a:pt x="15402" y="20181"/>
                  </a:lnTo>
                  <a:lnTo>
                    <a:pt x="15402" y="20276"/>
                  </a:lnTo>
                  <a:lnTo>
                    <a:pt x="15402" y="20314"/>
                  </a:lnTo>
                  <a:lnTo>
                    <a:pt x="15402" y="20333"/>
                  </a:lnTo>
                  <a:lnTo>
                    <a:pt x="15345" y="20409"/>
                  </a:lnTo>
                  <a:lnTo>
                    <a:pt x="15307" y="20467"/>
                  </a:lnTo>
                  <a:lnTo>
                    <a:pt x="15231" y="20543"/>
                  </a:lnTo>
                  <a:cubicBezTo>
                    <a:pt x="15155" y="20581"/>
                    <a:pt x="15117" y="20619"/>
                    <a:pt x="15060" y="20657"/>
                  </a:cubicBezTo>
                  <a:cubicBezTo>
                    <a:pt x="14850" y="20771"/>
                    <a:pt x="14660" y="20885"/>
                    <a:pt x="14431" y="20981"/>
                  </a:cubicBezTo>
                  <a:cubicBezTo>
                    <a:pt x="14241" y="21076"/>
                    <a:pt x="14032" y="21152"/>
                    <a:pt x="13803" y="21228"/>
                  </a:cubicBezTo>
                  <a:cubicBezTo>
                    <a:pt x="13651" y="21266"/>
                    <a:pt x="13498" y="21304"/>
                    <a:pt x="13327" y="21323"/>
                  </a:cubicBezTo>
                  <a:cubicBezTo>
                    <a:pt x="13003" y="21380"/>
                    <a:pt x="12661" y="21418"/>
                    <a:pt x="12337" y="21418"/>
                  </a:cubicBezTo>
                  <a:lnTo>
                    <a:pt x="11956" y="21418"/>
                  </a:lnTo>
                  <a:cubicBezTo>
                    <a:pt x="11423" y="21437"/>
                    <a:pt x="10871" y="21457"/>
                    <a:pt x="10338" y="21476"/>
                  </a:cubicBezTo>
                  <a:lnTo>
                    <a:pt x="9767" y="21476"/>
                  </a:lnTo>
                  <a:cubicBezTo>
                    <a:pt x="9615" y="21476"/>
                    <a:pt x="9424" y="21457"/>
                    <a:pt x="9234" y="21437"/>
                  </a:cubicBezTo>
                  <a:lnTo>
                    <a:pt x="9177" y="21437"/>
                  </a:lnTo>
                  <a:cubicBezTo>
                    <a:pt x="8872" y="21418"/>
                    <a:pt x="8568" y="21380"/>
                    <a:pt x="8282" y="21342"/>
                  </a:cubicBezTo>
                  <a:cubicBezTo>
                    <a:pt x="7939" y="21304"/>
                    <a:pt x="7616" y="21247"/>
                    <a:pt x="7273" y="21171"/>
                  </a:cubicBezTo>
                  <a:lnTo>
                    <a:pt x="7197" y="21152"/>
                  </a:lnTo>
                  <a:lnTo>
                    <a:pt x="7159" y="21152"/>
                  </a:lnTo>
                  <a:lnTo>
                    <a:pt x="7311" y="21133"/>
                  </a:lnTo>
                  <a:lnTo>
                    <a:pt x="7673" y="21114"/>
                  </a:lnTo>
                  <a:lnTo>
                    <a:pt x="7920" y="21095"/>
                  </a:lnTo>
                  <a:cubicBezTo>
                    <a:pt x="8282" y="21076"/>
                    <a:pt x="8663" y="21038"/>
                    <a:pt x="9063" y="20981"/>
                  </a:cubicBezTo>
                  <a:cubicBezTo>
                    <a:pt x="9539" y="20904"/>
                    <a:pt x="9938" y="20866"/>
                    <a:pt x="10300" y="20809"/>
                  </a:cubicBezTo>
                  <a:cubicBezTo>
                    <a:pt x="10490" y="20790"/>
                    <a:pt x="10719" y="20771"/>
                    <a:pt x="10928" y="20714"/>
                  </a:cubicBezTo>
                  <a:cubicBezTo>
                    <a:pt x="11100" y="20676"/>
                    <a:pt x="11290" y="20638"/>
                    <a:pt x="11461" y="20581"/>
                  </a:cubicBezTo>
                  <a:lnTo>
                    <a:pt x="11500" y="20562"/>
                  </a:lnTo>
                  <a:cubicBezTo>
                    <a:pt x="11709" y="20505"/>
                    <a:pt x="11918" y="20467"/>
                    <a:pt x="12128" y="20409"/>
                  </a:cubicBezTo>
                  <a:lnTo>
                    <a:pt x="12337" y="20371"/>
                  </a:lnTo>
                  <a:cubicBezTo>
                    <a:pt x="12623" y="20314"/>
                    <a:pt x="12889" y="20238"/>
                    <a:pt x="13137" y="20162"/>
                  </a:cubicBezTo>
                  <a:lnTo>
                    <a:pt x="13441" y="20067"/>
                  </a:lnTo>
                  <a:lnTo>
                    <a:pt x="13537" y="20067"/>
                  </a:lnTo>
                  <a:cubicBezTo>
                    <a:pt x="13613" y="20048"/>
                    <a:pt x="13708" y="20010"/>
                    <a:pt x="13784" y="19991"/>
                  </a:cubicBezTo>
                  <a:cubicBezTo>
                    <a:pt x="13898" y="19953"/>
                    <a:pt x="13993" y="19895"/>
                    <a:pt x="14089" y="19838"/>
                  </a:cubicBezTo>
                  <a:cubicBezTo>
                    <a:pt x="14184" y="19781"/>
                    <a:pt x="14279" y="19724"/>
                    <a:pt x="14374" y="19686"/>
                  </a:cubicBezTo>
                  <a:lnTo>
                    <a:pt x="14431" y="19667"/>
                  </a:lnTo>
                  <a:lnTo>
                    <a:pt x="14488" y="19648"/>
                  </a:lnTo>
                  <a:lnTo>
                    <a:pt x="14660" y="19629"/>
                  </a:lnTo>
                  <a:close/>
                  <a:moveTo>
                    <a:pt x="18647" y="17830"/>
                  </a:moveTo>
                  <a:cubicBezTo>
                    <a:pt x="18721" y="17830"/>
                    <a:pt x="18796" y="17846"/>
                    <a:pt x="18867" y="17877"/>
                  </a:cubicBezTo>
                  <a:cubicBezTo>
                    <a:pt x="18962" y="17934"/>
                    <a:pt x="19038" y="18011"/>
                    <a:pt x="19115" y="18106"/>
                  </a:cubicBezTo>
                  <a:cubicBezTo>
                    <a:pt x="19153" y="18182"/>
                    <a:pt x="19191" y="18239"/>
                    <a:pt x="19229" y="18296"/>
                  </a:cubicBezTo>
                  <a:cubicBezTo>
                    <a:pt x="19267" y="18372"/>
                    <a:pt x="19305" y="18429"/>
                    <a:pt x="19343" y="18506"/>
                  </a:cubicBezTo>
                  <a:cubicBezTo>
                    <a:pt x="19381" y="18582"/>
                    <a:pt x="19419" y="18658"/>
                    <a:pt x="19438" y="18753"/>
                  </a:cubicBezTo>
                  <a:cubicBezTo>
                    <a:pt x="19457" y="18810"/>
                    <a:pt x="19476" y="18886"/>
                    <a:pt x="19495" y="18963"/>
                  </a:cubicBezTo>
                  <a:cubicBezTo>
                    <a:pt x="19495" y="19058"/>
                    <a:pt x="19514" y="19134"/>
                    <a:pt x="19514" y="19210"/>
                  </a:cubicBezTo>
                  <a:cubicBezTo>
                    <a:pt x="19514" y="19286"/>
                    <a:pt x="19514" y="19381"/>
                    <a:pt x="19495" y="19458"/>
                  </a:cubicBezTo>
                  <a:cubicBezTo>
                    <a:pt x="19476" y="19534"/>
                    <a:pt x="19476" y="19629"/>
                    <a:pt x="19438" y="19705"/>
                  </a:cubicBezTo>
                  <a:cubicBezTo>
                    <a:pt x="19419" y="19781"/>
                    <a:pt x="19400" y="19857"/>
                    <a:pt x="19381" y="19914"/>
                  </a:cubicBezTo>
                  <a:cubicBezTo>
                    <a:pt x="19343" y="20010"/>
                    <a:pt x="19305" y="20105"/>
                    <a:pt x="19267" y="20181"/>
                  </a:cubicBezTo>
                  <a:cubicBezTo>
                    <a:pt x="19248" y="20238"/>
                    <a:pt x="19229" y="20276"/>
                    <a:pt x="19210" y="20333"/>
                  </a:cubicBezTo>
                  <a:cubicBezTo>
                    <a:pt x="19153" y="20428"/>
                    <a:pt x="19096" y="20524"/>
                    <a:pt x="19038" y="20600"/>
                  </a:cubicBezTo>
                  <a:cubicBezTo>
                    <a:pt x="19000" y="20695"/>
                    <a:pt x="18962" y="20771"/>
                    <a:pt x="18905" y="20847"/>
                  </a:cubicBezTo>
                  <a:cubicBezTo>
                    <a:pt x="18791" y="21076"/>
                    <a:pt x="18620" y="21285"/>
                    <a:pt x="18391" y="21437"/>
                  </a:cubicBezTo>
                  <a:cubicBezTo>
                    <a:pt x="18277" y="21476"/>
                    <a:pt x="18144" y="21495"/>
                    <a:pt x="18029" y="21495"/>
                  </a:cubicBezTo>
                  <a:cubicBezTo>
                    <a:pt x="17915" y="21495"/>
                    <a:pt x="17801" y="21457"/>
                    <a:pt x="17687" y="21399"/>
                  </a:cubicBezTo>
                  <a:cubicBezTo>
                    <a:pt x="17573" y="21342"/>
                    <a:pt x="17477" y="21266"/>
                    <a:pt x="17382" y="21190"/>
                  </a:cubicBezTo>
                  <a:cubicBezTo>
                    <a:pt x="17325" y="21133"/>
                    <a:pt x="17287" y="21076"/>
                    <a:pt x="17249" y="21019"/>
                  </a:cubicBezTo>
                  <a:cubicBezTo>
                    <a:pt x="17192" y="20962"/>
                    <a:pt x="17154" y="20885"/>
                    <a:pt x="17116" y="20809"/>
                  </a:cubicBezTo>
                  <a:cubicBezTo>
                    <a:pt x="17097" y="20771"/>
                    <a:pt x="17078" y="20733"/>
                    <a:pt x="17059" y="20695"/>
                  </a:cubicBezTo>
                  <a:cubicBezTo>
                    <a:pt x="17059" y="20657"/>
                    <a:pt x="17040" y="20619"/>
                    <a:pt x="17040" y="20562"/>
                  </a:cubicBezTo>
                  <a:cubicBezTo>
                    <a:pt x="17020" y="20486"/>
                    <a:pt x="17001" y="20409"/>
                    <a:pt x="17001" y="20333"/>
                  </a:cubicBezTo>
                  <a:cubicBezTo>
                    <a:pt x="17001" y="20162"/>
                    <a:pt x="17001" y="20010"/>
                    <a:pt x="17020" y="19857"/>
                  </a:cubicBezTo>
                  <a:cubicBezTo>
                    <a:pt x="17040" y="19686"/>
                    <a:pt x="17078" y="19534"/>
                    <a:pt x="17154" y="19381"/>
                  </a:cubicBezTo>
                  <a:lnTo>
                    <a:pt x="17173" y="19305"/>
                  </a:lnTo>
                  <a:cubicBezTo>
                    <a:pt x="17230" y="19191"/>
                    <a:pt x="17306" y="19058"/>
                    <a:pt x="17382" y="18963"/>
                  </a:cubicBezTo>
                  <a:cubicBezTo>
                    <a:pt x="17458" y="18829"/>
                    <a:pt x="17534" y="18715"/>
                    <a:pt x="17649" y="18582"/>
                  </a:cubicBezTo>
                  <a:cubicBezTo>
                    <a:pt x="17725" y="18429"/>
                    <a:pt x="17839" y="18315"/>
                    <a:pt x="17953" y="18182"/>
                  </a:cubicBezTo>
                  <a:cubicBezTo>
                    <a:pt x="18010" y="18144"/>
                    <a:pt x="18068" y="18087"/>
                    <a:pt x="18144" y="18049"/>
                  </a:cubicBezTo>
                  <a:cubicBezTo>
                    <a:pt x="18201" y="17992"/>
                    <a:pt x="18277" y="17954"/>
                    <a:pt x="18353" y="17915"/>
                  </a:cubicBezTo>
                  <a:cubicBezTo>
                    <a:pt x="18442" y="17860"/>
                    <a:pt x="18544" y="17830"/>
                    <a:pt x="18647" y="17830"/>
                  </a:cubicBezTo>
                  <a:close/>
                  <a:moveTo>
                    <a:pt x="20238" y="23265"/>
                  </a:moveTo>
                  <a:cubicBezTo>
                    <a:pt x="20333" y="23265"/>
                    <a:pt x="20447" y="23284"/>
                    <a:pt x="20542" y="23341"/>
                  </a:cubicBezTo>
                  <a:cubicBezTo>
                    <a:pt x="20619" y="23398"/>
                    <a:pt x="20714" y="23475"/>
                    <a:pt x="20771" y="23570"/>
                  </a:cubicBezTo>
                  <a:cubicBezTo>
                    <a:pt x="20847" y="23646"/>
                    <a:pt x="20904" y="23703"/>
                    <a:pt x="20961" y="23798"/>
                  </a:cubicBezTo>
                  <a:cubicBezTo>
                    <a:pt x="21056" y="23950"/>
                    <a:pt x="21152" y="24141"/>
                    <a:pt x="21209" y="24331"/>
                  </a:cubicBezTo>
                  <a:cubicBezTo>
                    <a:pt x="21266" y="24503"/>
                    <a:pt x="21304" y="24674"/>
                    <a:pt x="21323" y="24864"/>
                  </a:cubicBezTo>
                  <a:cubicBezTo>
                    <a:pt x="21323" y="24959"/>
                    <a:pt x="21342" y="25036"/>
                    <a:pt x="21342" y="25112"/>
                  </a:cubicBezTo>
                  <a:lnTo>
                    <a:pt x="21342" y="25169"/>
                  </a:lnTo>
                  <a:cubicBezTo>
                    <a:pt x="21361" y="25264"/>
                    <a:pt x="21361" y="25359"/>
                    <a:pt x="21380" y="25474"/>
                  </a:cubicBezTo>
                  <a:cubicBezTo>
                    <a:pt x="21380" y="25550"/>
                    <a:pt x="21380" y="25645"/>
                    <a:pt x="21361" y="25721"/>
                  </a:cubicBezTo>
                  <a:cubicBezTo>
                    <a:pt x="21342" y="25797"/>
                    <a:pt x="21323" y="25892"/>
                    <a:pt x="21285" y="25968"/>
                  </a:cubicBezTo>
                  <a:cubicBezTo>
                    <a:pt x="21266" y="25988"/>
                    <a:pt x="21266" y="26026"/>
                    <a:pt x="21247" y="26045"/>
                  </a:cubicBezTo>
                  <a:cubicBezTo>
                    <a:pt x="21190" y="26140"/>
                    <a:pt x="21133" y="26216"/>
                    <a:pt x="21037" y="26273"/>
                  </a:cubicBezTo>
                  <a:cubicBezTo>
                    <a:pt x="20940" y="26346"/>
                    <a:pt x="20827" y="26380"/>
                    <a:pt x="20708" y="26380"/>
                  </a:cubicBezTo>
                  <a:cubicBezTo>
                    <a:pt x="20641" y="26380"/>
                    <a:pt x="20573" y="26370"/>
                    <a:pt x="20504" y="26349"/>
                  </a:cubicBezTo>
                  <a:cubicBezTo>
                    <a:pt x="20409" y="26311"/>
                    <a:pt x="20333" y="26254"/>
                    <a:pt x="20238" y="26178"/>
                  </a:cubicBezTo>
                  <a:cubicBezTo>
                    <a:pt x="20162" y="26121"/>
                    <a:pt x="20105" y="26064"/>
                    <a:pt x="20047" y="26007"/>
                  </a:cubicBezTo>
                  <a:cubicBezTo>
                    <a:pt x="19914" y="25854"/>
                    <a:pt x="19800" y="25683"/>
                    <a:pt x="19705" y="25531"/>
                  </a:cubicBezTo>
                  <a:cubicBezTo>
                    <a:pt x="19648" y="25435"/>
                    <a:pt x="19610" y="25340"/>
                    <a:pt x="19572" y="25264"/>
                  </a:cubicBezTo>
                  <a:cubicBezTo>
                    <a:pt x="19533" y="25169"/>
                    <a:pt x="19495" y="25074"/>
                    <a:pt x="19476" y="24979"/>
                  </a:cubicBezTo>
                  <a:cubicBezTo>
                    <a:pt x="19438" y="24788"/>
                    <a:pt x="19419" y="24579"/>
                    <a:pt x="19457" y="24388"/>
                  </a:cubicBezTo>
                  <a:cubicBezTo>
                    <a:pt x="19457" y="24293"/>
                    <a:pt x="19495" y="24198"/>
                    <a:pt x="19514" y="24103"/>
                  </a:cubicBezTo>
                  <a:cubicBezTo>
                    <a:pt x="19514" y="24027"/>
                    <a:pt x="19533" y="23950"/>
                    <a:pt x="19572" y="23874"/>
                  </a:cubicBezTo>
                  <a:cubicBezTo>
                    <a:pt x="19591" y="23817"/>
                    <a:pt x="19629" y="23760"/>
                    <a:pt x="19648" y="23722"/>
                  </a:cubicBezTo>
                  <a:cubicBezTo>
                    <a:pt x="19724" y="23608"/>
                    <a:pt x="19819" y="23494"/>
                    <a:pt x="19914" y="23417"/>
                  </a:cubicBezTo>
                  <a:cubicBezTo>
                    <a:pt x="19952" y="23379"/>
                    <a:pt x="20009" y="23341"/>
                    <a:pt x="20067" y="23322"/>
                  </a:cubicBezTo>
                  <a:cubicBezTo>
                    <a:pt x="20124" y="23284"/>
                    <a:pt x="20181" y="23284"/>
                    <a:pt x="20238" y="23265"/>
                  </a:cubicBezTo>
                  <a:close/>
                  <a:moveTo>
                    <a:pt x="3199" y="1"/>
                  </a:moveTo>
                  <a:cubicBezTo>
                    <a:pt x="3123" y="1"/>
                    <a:pt x="3047" y="20"/>
                    <a:pt x="2990" y="39"/>
                  </a:cubicBezTo>
                  <a:cubicBezTo>
                    <a:pt x="2932" y="58"/>
                    <a:pt x="2875" y="77"/>
                    <a:pt x="2837" y="115"/>
                  </a:cubicBezTo>
                  <a:lnTo>
                    <a:pt x="2780" y="134"/>
                  </a:lnTo>
                  <a:lnTo>
                    <a:pt x="2761" y="153"/>
                  </a:lnTo>
                  <a:cubicBezTo>
                    <a:pt x="2723" y="191"/>
                    <a:pt x="2685" y="210"/>
                    <a:pt x="2647" y="248"/>
                  </a:cubicBezTo>
                  <a:lnTo>
                    <a:pt x="2609" y="305"/>
                  </a:lnTo>
                  <a:cubicBezTo>
                    <a:pt x="2590" y="324"/>
                    <a:pt x="2552" y="363"/>
                    <a:pt x="2533" y="401"/>
                  </a:cubicBezTo>
                  <a:cubicBezTo>
                    <a:pt x="2514" y="420"/>
                    <a:pt x="2514" y="439"/>
                    <a:pt x="2514" y="439"/>
                  </a:cubicBezTo>
                  <a:cubicBezTo>
                    <a:pt x="2495" y="477"/>
                    <a:pt x="2476" y="515"/>
                    <a:pt x="2476" y="553"/>
                  </a:cubicBezTo>
                  <a:lnTo>
                    <a:pt x="2476" y="591"/>
                  </a:lnTo>
                  <a:cubicBezTo>
                    <a:pt x="2457" y="648"/>
                    <a:pt x="2437" y="686"/>
                    <a:pt x="2437" y="743"/>
                  </a:cubicBezTo>
                  <a:cubicBezTo>
                    <a:pt x="2361" y="858"/>
                    <a:pt x="2285" y="991"/>
                    <a:pt x="2228" y="1143"/>
                  </a:cubicBezTo>
                  <a:cubicBezTo>
                    <a:pt x="2190" y="1238"/>
                    <a:pt x="2152" y="1333"/>
                    <a:pt x="2095" y="1429"/>
                  </a:cubicBezTo>
                  <a:cubicBezTo>
                    <a:pt x="1923" y="1867"/>
                    <a:pt x="1790" y="2228"/>
                    <a:pt x="1676" y="2552"/>
                  </a:cubicBezTo>
                  <a:cubicBezTo>
                    <a:pt x="1581" y="2799"/>
                    <a:pt x="1505" y="3066"/>
                    <a:pt x="1428" y="3294"/>
                  </a:cubicBezTo>
                  <a:lnTo>
                    <a:pt x="1409" y="3351"/>
                  </a:lnTo>
                  <a:cubicBezTo>
                    <a:pt x="1390" y="3466"/>
                    <a:pt x="1352" y="3580"/>
                    <a:pt x="1314" y="3694"/>
                  </a:cubicBezTo>
                  <a:cubicBezTo>
                    <a:pt x="1238" y="3961"/>
                    <a:pt x="1162" y="4246"/>
                    <a:pt x="1086" y="4513"/>
                  </a:cubicBezTo>
                  <a:lnTo>
                    <a:pt x="1067" y="4589"/>
                  </a:lnTo>
                  <a:cubicBezTo>
                    <a:pt x="1048" y="4684"/>
                    <a:pt x="1029" y="4760"/>
                    <a:pt x="1010" y="4855"/>
                  </a:cubicBezTo>
                  <a:cubicBezTo>
                    <a:pt x="972" y="4989"/>
                    <a:pt x="934" y="5122"/>
                    <a:pt x="876" y="5274"/>
                  </a:cubicBezTo>
                  <a:lnTo>
                    <a:pt x="857" y="5350"/>
                  </a:lnTo>
                  <a:lnTo>
                    <a:pt x="838" y="5446"/>
                  </a:lnTo>
                  <a:cubicBezTo>
                    <a:pt x="781" y="5598"/>
                    <a:pt x="762" y="5769"/>
                    <a:pt x="724" y="5922"/>
                  </a:cubicBezTo>
                  <a:lnTo>
                    <a:pt x="705" y="5979"/>
                  </a:lnTo>
                  <a:cubicBezTo>
                    <a:pt x="648" y="6207"/>
                    <a:pt x="572" y="6436"/>
                    <a:pt x="515" y="6626"/>
                  </a:cubicBezTo>
                  <a:cubicBezTo>
                    <a:pt x="439" y="6893"/>
                    <a:pt x="362" y="7140"/>
                    <a:pt x="305" y="7407"/>
                  </a:cubicBezTo>
                  <a:cubicBezTo>
                    <a:pt x="229" y="7825"/>
                    <a:pt x="172" y="8244"/>
                    <a:pt x="153" y="8682"/>
                  </a:cubicBezTo>
                  <a:lnTo>
                    <a:pt x="153" y="8777"/>
                  </a:lnTo>
                  <a:cubicBezTo>
                    <a:pt x="134" y="8834"/>
                    <a:pt x="134" y="8892"/>
                    <a:pt x="134" y="8949"/>
                  </a:cubicBezTo>
                  <a:lnTo>
                    <a:pt x="134" y="8968"/>
                  </a:lnTo>
                  <a:lnTo>
                    <a:pt x="134" y="9044"/>
                  </a:lnTo>
                  <a:cubicBezTo>
                    <a:pt x="134" y="9139"/>
                    <a:pt x="115" y="9215"/>
                    <a:pt x="115" y="9310"/>
                  </a:cubicBezTo>
                  <a:cubicBezTo>
                    <a:pt x="96" y="9501"/>
                    <a:pt x="58" y="9691"/>
                    <a:pt x="58" y="9862"/>
                  </a:cubicBezTo>
                  <a:cubicBezTo>
                    <a:pt x="39" y="10110"/>
                    <a:pt x="20" y="10338"/>
                    <a:pt x="20" y="10586"/>
                  </a:cubicBezTo>
                  <a:lnTo>
                    <a:pt x="20" y="10719"/>
                  </a:lnTo>
                  <a:lnTo>
                    <a:pt x="20" y="10738"/>
                  </a:lnTo>
                  <a:cubicBezTo>
                    <a:pt x="1" y="11024"/>
                    <a:pt x="20" y="11309"/>
                    <a:pt x="96" y="11576"/>
                  </a:cubicBezTo>
                  <a:cubicBezTo>
                    <a:pt x="153" y="11747"/>
                    <a:pt x="248" y="11899"/>
                    <a:pt x="381" y="12014"/>
                  </a:cubicBezTo>
                  <a:cubicBezTo>
                    <a:pt x="458" y="12071"/>
                    <a:pt x="534" y="12128"/>
                    <a:pt x="610" y="12166"/>
                  </a:cubicBezTo>
                  <a:lnTo>
                    <a:pt x="648" y="12185"/>
                  </a:lnTo>
                  <a:lnTo>
                    <a:pt x="800" y="12280"/>
                  </a:lnTo>
                  <a:cubicBezTo>
                    <a:pt x="1067" y="12452"/>
                    <a:pt x="1371" y="12642"/>
                    <a:pt x="1657" y="12794"/>
                  </a:cubicBezTo>
                  <a:cubicBezTo>
                    <a:pt x="2019" y="12985"/>
                    <a:pt x="2418" y="13137"/>
                    <a:pt x="2761" y="13270"/>
                  </a:cubicBezTo>
                  <a:cubicBezTo>
                    <a:pt x="3123" y="13403"/>
                    <a:pt x="3485" y="13499"/>
                    <a:pt x="3865" y="13575"/>
                  </a:cubicBezTo>
                  <a:lnTo>
                    <a:pt x="3980" y="13594"/>
                  </a:lnTo>
                  <a:cubicBezTo>
                    <a:pt x="4151" y="13632"/>
                    <a:pt x="4322" y="13689"/>
                    <a:pt x="4494" y="13746"/>
                  </a:cubicBezTo>
                  <a:lnTo>
                    <a:pt x="4855" y="13860"/>
                  </a:lnTo>
                  <a:cubicBezTo>
                    <a:pt x="5179" y="13956"/>
                    <a:pt x="5503" y="14051"/>
                    <a:pt x="5788" y="14127"/>
                  </a:cubicBezTo>
                  <a:lnTo>
                    <a:pt x="6036" y="14203"/>
                  </a:lnTo>
                  <a:lnTo>
                    <a:pt x="6093" y="14203"/>
                  </a:lnTo>
                  <a:cubicBezTo>
                    <a:pt x="6283" y="14260"/>
                    <a:pt x="6474" y="14317"/>
                    <a:pt x="6664" y="14374"/>
                  </a:cubicBezTo>
                  <a:cubicBezTo>
                    <a:pt x="6892" y="14412"/>
                    <a:pt x="7121" y="14470"/>
                    <a:pt x="7349" y="14527"/>
                  </a:cubicBezTo>
                  <a:lnTo>
                    <a:pt x="7578" y="14584"/>
                  </a:lnTo>
                  <a:cubicBezTo>
                    <a:pt x="7958" y="14679"/>
                    <a:pt x="8339" y="14774"/>
                    <a:pt x="8682" y="14869"/>
                  </a:cubicBezTo>
                  <a:cubicBezTo>
                    <a:pt x="8967" y="14965"/>
                    <a:pt x="9272" y="15041"/>
                    <a:pt x="9558" y="15098"/>
                  </a:cubicBezTo>
                  <a:lnTo>
                    <a:pt x="9729" y="15136"/>
                  </a:lnTo>
                  <a:lnTo>
                    <a:pt x="9843" y="15155"/>
                  </a:lnTo>
                  <a:cubicBezTo>
                    <a:pt x="10015" y="15212"/>
                    <a:pt x="10186" y="15231"/>
                    <a:pt x="10357" y="15250"/>
                  </a:cubicBezTo>
                  <a:cubicBezTo>
                    <a:pt x="10443" y="15260"/>
                    <a:pt x="10529" y="15264"/>
                    <a:pt x="10617" y="15264"/>
                  </a:cubicBezTo>
                  <a:cubicBezTo>
                    <a:pt x="10705" y="15264"/>
                    <a:pt x="10795" y="15260"/>
                    <a:pt x="10890" y="15250"/>
                  </a:cubicBezTo>
                  <a:lnTo>
                    <a:pt x="10928" y="15250"/>
                  </a:lnTo>
                  <a:lnTo>
                    <a:pt x="11119" y="15231"/>
                  </a:lnTo>
                  <a:lnTo>
                    <a:pt x="11309" y="15231"/>
                  </a:lnTo>
                  <a:lnTo>
                    <a:pt x="11671" y="15212"/>
                  </a:lnTo>
                  <a:lnTo>
                    <a:pt x="11747" y="15212"/>
                  </a:lnTo>
                  <a:cubicBezTo>
                    <a:pt x="11880" y="15193"/>
                    <a:pt x="11994" y="15174"/>
                    <a:pt x="12128" y="15174"/>
                  </a:cubicBezTo>
                  <a:lnTo>
                    <a:pt x="12242" y="15174"/>
                  </a:lnTo>
                  <a:lnTo>
                    <a:pt x="12337" y="15193"/>
                  </a:lnTo>
                  <a:lnTo>
                    <a:pt x="12375" y="15193"/>
                  </a:lnTo>
                  <a:lnTo>
                    <a:pt x="12432" y="15250"/>
                  </a:lnTo>
                  <a:lnTo>
                    <a:pt x="12489" y="15345"/>
                  </a:lnTo>
                  <a:lnTo>
                    <a:pt x="12509" y="15364"/>
                  </a:lnTo>
                  <a:lnTo>
                    <a:pt x="12470" y="15383"/>
                  </a:lnTo>
                  <a:cubicBezTo>
                    <a:pt x="12432" y="15441"/>
                    <a:pt x="12375" y="15479"/>
                    <a:pt x="12318" y="15536"/>
                  </a:cubicBezTo>
                  <a:lnTo>
                    <a:pt x="12204" y="15612"/>
                  </a:lnTo>
                  <a:lnTo>
                    <a:pt x="12090" y="15669"/>
                  </a:lnTo>
                  <a:lnTo>
                    <a:pt x="11956" y="15726"/>
                  </a:lnTo>
                  <a:lnTo>
                    <a:pt x="11766" y="15745"/>
                  </a:lnTo>
                  <a:cubicBezTo>
                    <a:pt x="11480" y="15783"/>
                    <a:pt x="11195" y="15783"/>
                    <a:pt x="10928" y="15802"/>
                  </a:cubicBezTo>
                  <a:lnTo>
                    <a:pt x="10890" y="15802"/>
                  </a:lnTo>
                  <a:lnTo>
                    <a:pt x="10548" y="15821"/>
                  </a:lnTo>
                  <a:lnTo>
                    <a:pt x="10529" y="15821"/>
                  </a:lnTo>
                  <a:lnTo>
                    <a:pt x="10053" y="15859"/>
                  </a:lnTo>
                  <a:cubicBezTo>
                    <a:pt x="9672" y="15859"/>
                    <a:pt x="9291" y="15859"/>
                    <a:pt x="8929" y="15821"/>
                  </a:cubicBezTo>
                  <a:cubicBezTo>
                    <a:pt x="8701" y="15802"/>
                    <a:pt x="8492" y="15764"/>
                    <a:pt x="8282" y="15707"/>
                  </a:cubicBezTo>
                  <a:cubicBezTo>
                    <a:pt x="7387" y="15517"/>
                    <a:pt x="6512" y="15250"/>
                    <a:pt x="5655" y="14946"/>
                  </a:cubicBezTo>
                  <a:cubicBezTo>
                    <a:pt x="5350" y="14831"/>
                    <a:pt x="5046" y="14698"/>
                    <a:pt x="4779" y="14584"/>
                  </a:cubicBezTo>
                  <a:cubicBezTo>
                    <a:pt x="4532" y="14470"/>
                    <a:pt x="4227" y="14317"/>
                    <a:pt x="3941" y="14184"/>
                  </a:cubicBezTo>
                  <a:cubicBezTo>
                    <a:pt x="3789" y="14089"/>
                    <a:pt x="3618" y="13994"/>
                    <a:pt x="3466" y="13898"/>
                  </a:cubicBezTo>
                  <a:lnTo>
                    <a:pt x="3427" y="13879"/>
                  </a:lnTo>
                  <a:cubicBezTo>
                    <a:pt x="3256" y="13784"/>
                    <a:pt x="3009" y="13632"/>
                    <a:pt x="2837" y="13556"/>
                  </a:cubicBezTo>
                  <a:cubicBezTo>
                    <a:pt x="2666" y="13461"/>
                    <a:pt x="2437" y="13327"/>
                    <a:pt x="2228" y="13194"/>
                  </a:cubicBezTo>
                  <a:lnTo>
                    <a:pt x="2171" y="13156"/>
                  </a:lnTo>
                  <a:cubicBezTo>
                    <a:pt x="2000" y="13042"/>
                    <a:pt x="1828" y="12947"/>
                    <a:pt x="1657" y="12870"/>
                  </a:cubicBezTo>
                  <a:lnTo>
                    <a:pt x="1619" y="12851"/>
                  </a:lnTo>
                  <a:cubicBezTo>
                    <a:pt x="1428" y="12756"/>
                    <a:pt x="1238" y="12699"/>
                    <a:pt x="1029" y="12661"/>
                  </a:cubicBezTo>
                  <a:cubicBezTo>
                    <a:pt x="978" y="12652"/>
                    <a:pt x="926" y="12647"/>
                    <a:pt x="874" y="12647"/>
                  </a:cubicBezTo>
                  <a:cubicBezTo>
                    <a:pt x="712" y="12647"/>
                    <a:pt x="549" y="12693"/>
                    <a:pt x="419" y="12794"/>
                  </a:cubicBezTo>
                  <a:cubicBezTo>
                    <a:pt x="362" y="12851"/>
                    <a:pt x="324" y="12908"/>
                    <a:pt x="286" y="12985"/>
                  </a:cubicBezTo>
                  <a:cubicBezTo>
                    <a:pt x="267" y="13023"/>
                    <a:pt x="267" y="13061"/>
                    <a:pt x="248" y="13099"/>
                  </a:cubicBezTo>
                  <a:cubicBezTo>
                    <a:pt x="191" y="13327"/>
                    <a:pt x="172" y="13537"/>
                    <a:pt x="172" y="13765"/>
                  </a:cubicBezTo>
                  <a:lnTo>
                    <a:pt x="172" y="13841"/>
                  </a:lnTo>
                  <a:lnTo>
                    <a:pt x="172" y="14355"/>
                  </a:lnTo>
                  <a:cubicBezTo>
                    <a:pt x="172" y="14565"/>
                    <a:pt x="210" y="14755"/>
                    <a:pt x="229" y="14965"/>
                  </a:cubicBezTo>
                  <a:lnTo>
                    <a:pt x="229" y="15041"/>
                  </a:lnTo>
                  <a:cubicBezTo>
                    <a:pt x="267" y="15212"/>
                    <a:pt x="286" y="15383"/>
                    <a:pt x="324" y="15593"/>
                  </a:cubicBezTo>
                  <a:cubicBezTo>
                    <a:pt x="362" y="15783"/>
                    <a:pt x="400" y="15974"/>
                    <a:pt x="477" y="16183"/>
                  </a:cubicBezTo>
                  <a:cubicBezTo>
                    <a:pt x="553" y="16450"/>
                    <a:pt x="648" y="16716"/>
                    <a:pt x="724" y="16964"/>
                  </a:cubicBezTo>
                  <a:lnTo>
                    <a:pt x="800" y="17135"/>
                  </a:lnTo>
                  <a:cubicBezTo>
                    <a:pt x="876" y="17401"/>
                    <a:pt x="991" y="17649"/>
                    <a:pt x="1067" y="17896"/>
                  </a:cubicBezTo>
                  <a:lnTo>
                    <a:pt x="1162" y="18087"/>
                  </a:lnTo>
                  <a:lnTo>
                    <a:pt x="1219" y="18296"/>
                  </a:lnTo>
                  <a:cubicBezTo>
                    <a:pt x="1314" y="18563"/>
                    <a:pt x="1428" y="18829"/>
                    <a:pt x="1581" y="19077"/>
                  </a:cubicBezTo>
                  <a:cubicBezTo>
                    <a:pt x="1752" y="19362"/>
                    <a:pt x="1962" y="19629"/>
                    <a:pt x="2190" y="19876"/>
                  </a:cubicBezTo>
                  <a:cubicBezTo>
                    <a:pt x="2476" y="20181"/>
                    <a:pt x="2818" y="20409"/>
                    <a:pt x="3199" y="20581"/>
                  </a:cubicBezTo>
                  <a:cubicBezTo>
                    <a:pt x="3370" y="20676"/>
                    <a:pt x="3561" y="20771"/>
                    <a:pt x="3770" y="20828"/>
                  </a:cubicBezTo>
                  <a:lnTo>
                    <a:pt x="3884" y="20866"/>
                  </a:lnTo>
                  <a:lnTo>
                    <a:pt x="3865" y="20885"/>
                  </a:lnTo>
                  <a:lnTo>
                    <a:pt x="3846" y="20942"/>
                  </a:lnTo>
                  <a:cubicBezTo>
                    <a:pt x="3789" y="21057"/>
                    <a:pt x="3770" y="21171"/>
                    <a:pt x="3789" y="21285"/>
                  </a:cubicBezTo>
                  <a:cubicBezTo>
                    <a:pt x="3789" y="21342"/>
                    <a:pt x="3808" y="21399"/>
                    <a:pt x="3808" y="21457"/>
                  </a:cubicBezTo>
                  <a:cubicBezTo>
                    <a:pt x="3827" y="21495"/>
                    <a:pt x="3808" y="21476"/>
                    <a:pt x="3827" y="21533"/>
                  </a:cubicBezTo>
                  <a:cubicBezTo>
                    <a:pt x="3846" y="21609"/>
                    <a:pt x="3846" y="21666"/>
                    <a:pt x="3846" y="21723"/>
                  </a:cubicBezTo>
                  <a:lnTo>
                    <a:pt x="3846" y="21837"/>
                  </a:lnTo>
                  <a:lnTo>
                    <a:pt x="3846" y="21951"/>
                  </a:lnTo>
                  <a:cubicBezTo>
                    <a:pt x="3846" y="22047"/>
                    <a:pt x="3865" y="22161"/>
                    <a:pt x="3884" y="22256"/>
                  </a:cubicBezTo>
                  <a:cubicBezTo>
                    <a:pt x="3922" y="22332"/>
                    <a:pt x="3961" y="22408"/>
                    <a:pt x="3999" y="22485"/>
                  </a:cubicBezTo>
                  <a:lnTo>
                    <a:pt x="4018" y="22523"/>
                  </a:lnTo>
                  <a:lnTo>
                    <a:pt x="4132" y="22713"/>
                  </a:lnTo>
                  <a:lnTo>
                    <a:pt x="4151" y="22751"/>
                  </a:lnTo>
                  <a:cubicBezTo>
                    <a:pt x="4303" y="23018"/>
                    <a:pt x="4475" y="23284"/>
                    <a:pt x="4627" y="23532"/>
                  </a:cubicBezTo>
                  <a:lnTo>
                    <a:pt x="4722" y="23665"/>
                  </a:lnTo>
                  <a:cubicBezTo>
                    <a:pt x="4836" y="23836"/>
                    <a:pt x="4970" y="24008"/>
                    <a:pt x="5065" y="24122"/>
                  </a:cubicBezTo>
                  <a:lnTo>
                    <a:pt x="5198" y="24293"/>
                  </a:lnTo>
                  <a:cubicBezTo>
                    <a:pt x="5274" y="24388"/>
                    <a:pt x="5350" y="24503"/>
                    <a:pt x="5445" y="24598"/>
                  </a:cubicBezTo>
                  <a:cubicBezTo>
                    <a:pt x="5522" y="24693"/>
                    <a:pt x="5636" y="24788"/>
                    <a:pt x="5731" y="24883"/>
                  </a:cubicBezTo>
                  <a:lnTo>
                    <a:pt x="5750" y="24902"/>
                  </a:lnTo>
                  <a:lnTo>
                    <a:pt x="5845" y="24979"/>
                  </a:lnTo>
                  <a:lnTo>
                    <a:pt x="5921" y="25055"/>
                  </a:lnTo>
                  <a:cubicBezTo>
                    <a:pt x="6055" y="25169"/>
                    <a:pt x="6169" y="25283"/>
                    <a:pt x="6283" y="25378"/>
                  </a:cubicBezTo>
                  <a:cubicBezTo>
                    <a:pt x="6588" y="25626"/>
                    <a:pt x="6930" y="25835"/>
                    <a:pt x="7292" y="25988"/>
                  </a:cubicBezTo>
                  <a:cubicBezTo>
                    <a:pt x="7483" y="26083"/>
                    <a:pt x="7654" y="26159"/>
                    <a:pt x="7844" y="26235"/>
                  </a:cubicBezTo>
                  <a:cubicBezTo>
                    <a:pt x="7978" y="26273"/>
                    <a:pt x="8092" y="26330"/>
                    <a:pt x="8206" y="26368"/>
                  </a:cubicBezTo>
                  <a:lnTo>
                    <a:pt x="8377" y="26425"/>
                  </a:lnTo>
                  <a:lnTo>
                    <a:pt x="8492" y="26483"/>
                  </a:lnTo>
                  <a:cubicBezTo>
                    <a:pt x="8682" y="26559"/>
                    <a:pt x="8891" y="26635"/>
                    <a:pt x="9101" y="26673"/>
                  </a:cubicBezTo>
                  <a:cubicBezTo>
                    <a:pt x="9253" y="26692"/>
                    <a:pt x="9386" y="26711"/>
                    <a:pt x="9539" y="26711"/>
                  </a:cubicBezTo>
                  <a:lnTo>
                    <a:pt x="9919" y="26711"/>
                  </a:lnTo>
                  <a:cubicBezTo>
                    <a:pt x="10053" y="26692"/>
                    <a:pt x="10186" y="26673"/>
                    <a:pt x="10300" y="26635"/>
                  </a:cubicBezTo>
                  <a:cubicBezTo>
                    <a:pt x="10395" y="26597"/>
                    <a:pt x="10529" y="26559"/>
                    <a:pt x="10643" y="26540"/>
                  </a:cubicBezTo>
                  <a:cubicBezTo>
                    <a:pt x="10871" y="26483"/>
                    <a:pt x="11119" y="26444"/>
                    <a:pt x="11366" y="26406"/>
                  </a:cubicBezTo>
                  <a:cubicBezTo>
                    <a:pt x="11595" y="26368"/>
                    <a:pt x="11842" y="26330"/>
                    <a:pt x="12071" y="26311"/>
                  </a:cubicBezTo>
                  <a:lnTo>
                    <a:pt x="12128" y="26311"/>
                  </a:lnTo>
                  <a:cubicBezTo>
                    <a:pt x="12337" y="26292"/>
                    <a:pt x="12528" y="26254"/>
                    <a:pt x="12718" y="26216"/>
                  </a:cubicBezTo>
                  <a:lnTo>
                    <a:pt x="12908" y="26178"/>
                  </a:lnTo>
                  <a:cubicBezTo>
                    <a:pt x="13080" y="26159"/>
                    <a:pt x="13251" y="26140"/>
                    <a:pt x="13403" y="26121"/>
                  </a:cubicBezTo>
                  <a:lnTo>
                    <a:pt x="13575" y="26083"/>
                  </a:lnTo>
                  <a:cubicBezTo>
                    <a:pt x="13765" y="26064"/>
                    <a:pt x="13993" y="26026"/>
                    <a:pt x="14279" y="25988"/>
                  </a:cubicBezTo>
                  <a:cubicBezTo>
                    <a:pt x="14641" y="25930"/>
                    <a:pt x="15002" y="25854"/>
                    <a:pt x="15307" y="25797"/>
                  </a:cubicBezTo>
                  <a:lnTo>
                    <a:pt x="15383" y="25778"/>
                  </a:lnTo>
                  <a:lnTo>
                    <a:pt x="15688" y="25721"/>
                  </a:lnTo>
                  <a:cubicBezTo>
                    <a:pt x="15878" y="25683"/>
                    <a:pt x="16069" y="25664"/>
                    <a:pt x="16259" y="25664"/>
                  </a:cubicBezTo>
                  <a:lnTo>
                    <a:pt x="16621" y="25664"/>
                  </a:lnTo>
                  <a:lnTo>
                    <a:pt x="16792" y="25702"/>
                  </a:lnTo>
                  <a:lnTo>
                    <a:pt x="16944" y="25740"/>
                  </a:lnTo>
                  <a:cubicBezTo>
                    <a:pt x="17040" y="25778"/>
                    <a:pt x="17154" y="25835"/>
                    <a:pt x="17249" y="25892"/>
                  </a:cubicBezTo>
                  <a:cubicBezTo>
                    <a:pt x="17344" y="25949"/>
                    <a:pt x="17458" y="26007"/>
                    <a:pt x="17554" y="26064"/>
                  </a:cubicBezTo>
                  <a:lnTo>
                    <a:pt x="17649" y="26159"/>
                  </a:lnTo>
                  <a:lnTo>
                    <a:pt x="17687" y="26197"/>
                  </a:lnTo>
                  <a:lnTo>
                    <a:pt x="17706" y="26216"/>
                  </a:lnTo>
                  <a:lnTo>
                    <a:pt x="17725" y="26254"/>
                  </a:lnTo>
                  <a:lnTo>
                    <a:pt x="17725" y="26292"/>
                  </a:lnTo>
                  <a:lnTo>
                    <a:pt x="17725" y="26311"/>
                  </a:lnTo>
                  <a:lnTo>
                    <a:pt x="17725" y="26349"/>
                  </a:lnTo>
                  <a:lnTo>
                    <a:pt x="17725" y="26368"/>
                  </a:lnTo>
                  <a:lnTo>
                    <a:pt x="17687" y="26444"/>
                  </a:lnTo>
                  <a:lnTo>
                    <a:pt x="17611" y="26540"/>
                  </a:lnTo>
                  <a:lnTo>
                    <a:pt x="17592" y="26559"/>
                  </a:lnTo>
                  <a:lnTo>
                    <a:pt x="17534" y="26597"/>
                  </a:lnTo>
                  <a:cubicBezTo>
                    <a:pt x="17458" y="26654"/>
                    <a:pt x="17382" y="26711"/>
                    <a:pt x="17287" y="26768"/>
                  </a:cubicBezTo>
                  <a:cubicBezTo>
                    <a:pt x="17097" y="26882"/>
                    <a:pt x="16887" y="26997"/>
                    <a:pt x="16716" y="27073"/>
                  </a:cubicBezTo>
                  <a:cubicBezTo>
                    <a:pt x="16545" y="27149"/>
                    <a:pt x="16373" y="27206"/>
                    <a:pt x="16126" y="27301"/>
                  </a:cubicBezTo>
                  <a:lnTo>
                    <a:pt x="15840" y="27396"/>
                  </a:lnTo>
                  <a:lnTo>
                    <a:pt x="15516" y="27511"/>
                  </a:lnTo>
                  <a:cubicBezTo>
                    <a:pt x="15022" y="27663"/>
                    <a:pt x="14507" y="27796"/>
                    <a:pt x="14032" y="27929"/>
                  </a:cubicBezTo>
                  <a:lnTo>
                    <a:pt x="13993" y="27929"/>
                  </a:lnTo>
                  <a:cubicBezTo>
                    <a:pt x="13537" y="28044"/>
                    <a:pt x="13080" y="28139"/>
                    <a:pt x="12528" y="28234"/>
                  </a:cubicBezTo>
                  <a:lnTo>
                    <a:pt x="12147" y="28272"/>
                  </a:lnTo>
                  <a:lnTo>
                    <a:pt x="12128" y="28272"/>
                  </a:lnTo>
                  <a:cubicBezTo>
                    <a:pt x="11956" y="28291"/>
                    <a:pt x="11804" y="28310"/>
                    <a:pt x="11652" y="28329"/>
                  </a:cubicBezTo>
                  <a:cubicBezTo>
                    <a:pt x="11557" y="28348"/>
                    <a:pt x="11480" y="28367"/>
                    <a:pt x="11385" y="28386"/>
                  </a:cubicBezTo>
                  <a:lnTo>
                    <a:pt x="11366" y="28386"/>
                  </a:lnTo>
                  <a:lnTo>
                    <a:pt x="11233" y="28424"/>
                  </a:lnTo>
                  <a:lnTo>
                    <a:pt x="11138" y="28443"/>
                  </a:lnTo>
                  <a:lnTo>
                    <a:pt x="11100" y="28443"/>
                  </a:lnTo>
                  <a:lnTo>
                    <a:pt x="10833" y="28501"/>
                  </a:lnTo>
                  <a:cubicBezTo>
                    <a:pt x="10567" y="28558"/>
                    <a:pt x="10281" y="28634"/>
                    <a:pt x="9996" y="28710"/>
                  </a:cubicBezTo>
                  <a:cubicBezTo>
                    <a:pt x="9843" y="28767"/>
                    <a:pt x="9710" y="28805"/>
                    <a:pt x="9577" y="28843"/>
                  </a:cubicBezTo>
                  <a:cubicBezTo>
                    <a:pt x="9501" y="28881"/>
                    <a:pt x="9443" y="28900"/>
                    <a:pt x="9367" y="28938"/>
                  </a:cubicBezTo>
                  <a:lnTo>
                    <a:pt x="9348" y="28938"/>
                  </a:lnTo>
                  <a:lnTo>
                    <a:pt x="9291" y="28976"/>
                  </a:lnTo>
                  <a:lnTo>
                    <a:pt x="9234" y="28976"/>
                  </a:lnTo>
                  <a:cubicBezTo>
                    <a:pt x="9253" y="28976"/>
                    <a:pt x="9253" y="28957"/>
                    <a:pt x="9253" y="28957"/>
                  </a:cubicBezTo>
                  <a:lnTo>
                    <a:pt x="9253" y="28957"/>
                  </a:lnTo>
                  <a:lnTo>
                    <a:pt x="9234" y="28976"/>
                  </a:lnTo>
                  <a:lnTo>
                    <a:pt x="9158" y="28881"/>
                  </a:lnTo>
                  <a:cubicBezTo>
                    <a:pt x="9139" y="28843"/>
                    <a:pt x="9120" y="28824"/>
                    <a:pt x="9101" y="28805"/>
                  </a:cubicBezTo>
                  <a:lnTo>
                    <a:pt x="9101" y="28824"/>
                  </a:lnTo>
                  <a:lnTo>
                    <a:pt x="9120" y="28862"/>
                  </a:lnTo>
                  <a:lnTo>
                    <a:pt x="9139" y="28900"/>
                  </a:lnTo>
                  <a:cubicBezTo>
                    <a:pt x="9177" y="28957"/>
                    <a:pt x="9215" y="29015"/>
                    <a:pt x="9234" y="29053"/>
                  </a:cubicBezTo>
                  <a:cubicBezTo>
                    <a:pt x="9348" y="29224"/>
                    <a:pt x="9462" y="29357"/>
                    <a:pt x="9577" y="29510"/>
                  </a:cubicBezTo>
                  <a:cubicBezTo>
                    <a:pt x="9710" y="29643"/>
                    <a:pt x="9824" y="29776"/>
                    <a:pt x="9957" y="29909"/>
                  </a:cubicBezTo>
                  <a:cubicBezTo>
                    <a:pt x="10243" y="30195"/>
                    <a:pt x="10586" y="30442"/>
                    <a:pt x="10928" y="30652"/>
                  </a:cubicBezTo>
                  <a:cubicBezTo>
                    <a:pt x="11290" y="30861"/>
                    <a:pt x="11652" y="31052"/>
                    <a:pt x="12014" y="31223"/>
                  </a:cubicBezTo>
                  <a:cubicBezTo>
                    <a:pt x="12185" y="31299"/>
                    <a:pt x="12413" y="31413"/>
                    <a:pt x="12585" y="31489"/>
                  </a:cubicBezTo>
                  <a:cubicBezTo>
                    <a:pt x="12775" y="31547"/>
                    <a:pt x="12965" y="31623"/>
                    <a:pt x="13137" y="31680"/>
                  </a:cubicBezTo>
                  <a:lnTo>
                    <a:pt x="13213" y="31718"/>
                  </a:lnTo>
                  <a:lnTo>
                    <a:pt x="13289" y="31756"/>
                  </a:lnTo>
                  <a:cubicBezTo>
                    <a:pt x="13537" y="31832"/>
                    <a:pt x="13746" y="31908"/>
                    <a:pt x="13955" y="31984"/>
                  </a:cubicBezTo>
                  <a:cubicBezTo>
                    <a:pt x="14184" y="32061"/>
                    <a:pt x="14412" y="32118"/>
                    <a:pt x="14641" y="32156"/>
                  </a:cubicBezTo>
                  <a:lnTo>
                    <a:pt x="15060" y="32232"/>
                  </a:lnTo>
                  <a:lnTo>
                    <a:pt x="15269" y="32289"/>
                  </a:lnTo>
                  <a:lnTo>
                    <a:pt x="15402" y="32308"/>
                  </a:lnTo>
                  <a:cubicBezTo>
                    <a:pt x="15555" y="32346"/>
                    <a:pt x="15707" y="32365"/>
                    <a:pt x="15859" y="32384"/>
                  </a:cubicBezTo>
                  <a:cubicBezTo>
                    <a:pt x="16316" y="32460"/>
                    <a:pt x="16754" y="32479"/>
                    <a:pt x="17173" y="32498"/>
                  </a:cubicBezTo>
                  <a:cubicBezTo>
                    <a:pt x="17326" y="32505"/>
                    <a:pt x="17479" y="32510"/>
                    <a:pt x="17633" y="32510"/>
                  </a:cubicBezTo>
                  <a:cubicBezTo>
                    <a:pt x="17898" y="32510"/>
                    <a:pt x="18164" y="32497"/>
                    <a:pt x="18429" y="32460"/>
                  </a:cubicBezTo>
                  <a:cubicBezTo>
                    <a:pt x="18867" y="32422"/>
                    <a:pt x="19286" y="32327"/>
                    <a:pt x="19686" y="32194"/>
                  </a:cubicBezTo>
                  <a:cubicBezTo>
                    <a:pt x="19857" y="32137"/>
                    <a:pt x="20047" y="32080"/>
                    <a:pt x="20295" y="31984"/>
                  </a:cubicBezTo>
                  <a:cubicBezTo>
                    <a:pt x="20485" y="31908"/>
                    <a:pt x="20676" y="31832"/>
                    <a:pt x="20866" y="31737"/>
                  </a:cubicBezTo>
                  <a:cubicBezTo>
                    <a:pt x="21056" y="31661"/>
                    <a:pt x="21247" y="31547"/>
                    <a:pt x="21418" y="31432"/>
                  </a:cubicBezTo>
                  <a:cubicBezTo>
                    <a:pt x="21571" y="31337"/>
                    <a:pt x="21742" y="31223"/>
                    <a:pt x="21932" y="31090"/>
                  </a:cubicBezTo>
                  <a:cubicBezTo>
                    <a:pt x="22104" y="30956"/>
                    <a:pt x="22256" y="30823"/>
                    <a:pt x="22408" y="30690"/>
                  </a:cubicBezTo>
                  <a:lnTo>
                    <a:pt x="22484" y="30614"/>
                  </a:lnTo>
                  <a:cubicBezTo>
                    <a:pt x="22618" y="30500"/>
                    <a:pt x="22732" y="30366"/>
                    <a:pt x="22846" y="30252"/>
                  </a:cubicBezTo>
                  <a:cubicBezTo>
                    <a:pt x="22979" y="30119"/>
                    <a:pt x="23113" y="29966"/>
                    <a:pt x="23227" y="29795"/>
                  </a:cubicBezTo>
                  <a:cubicBezTo>
                    <a:pt x="23284" y="29719"/>
                    <a:pt x="23322" y="29643"/>
                    <a:pt x="23379" y="29567"/>
                  </a:cubicBezTo>
                  <a:lnTo>
                    <a:pt x="23398" y="29548"/>
                  </a:lnTo>
                  <a:cubicBezTo>
                    <a:pt x="23455" y="29471"/>
                    <a:pt x="23512" y="29376"/>
                    <a:pt x="23550" y="29319"/>
                  </a:cubicBezTo>
                  <a:cubicBezTo>
                    <a:pt x="23589" y="29281"/>
                    <a:pt x="23627" y="29224"/>
                    <a:pt x="23665" y="29186"/>
                  </a:cubicBezTo>
                  <a:cubicBezTo>
                    <a:pt x="23779" y="29129"/>
                    <a:pt x="23874" y="29091"/>
                    <a:pt x="23931" y="29053"/>
                  </a:cubicBezTo>
                  <a:cubicBezTo>
                    <a:pt x="24064" y="28976"/>
                    <a:pt x="24198" y="28919"/>
                    <a:pt x="24331" y="28843"/>
                  </a:cubicBezTo>
                  <a:lnTo>
                    <a:pt x="24426" y="28786"/>
                  </a:lnTo>
                  <a:cubicBezTo>
                    <a:pt x="24769" y="28615"/>
                    <a:pt x="25073" y="28405"/>
                    <a:pt x="25359" y="28139"/>
                  </a:cubicBezTo>
                  <a:cubicBezTo>
                    <a:pt x="25473" y="28025"/>
                    <a:pt x="25587" y="27891"/>
                    <a:pt x="25702" y="27739"/>
                  </a:cubicBezTo>
                  <a:cubicBezTo>
                    <a:pt x="25740" y="27682"/>
                    <a:pt x="25778" y="27606"/>
                    <a:pt x="25797" y="27549"/>
                  </a:cubicBezTo>
                  <a:cubicBezTo>
                    <a:pt x="25854" y="27415"/>
                    <a:pt x="25892" y="27301"/>
                    <a:pt x="25911" y="27168"/>
                  </a:cubicBezTo>
                  <a:cubicBezTo>
                    <a:pt x="25930" y="26958"/>
                    <a:pt x="25930" y="26749"/>
                    <a:pt x="25873" y="26559"/>
                  </a:cubicBezTo>
                  <a:lnTo>
                    <a:pt x="25854" y="26425"/>
                  </a:lnTo>
                  <a:lnTo>
                    <a:pt x="25854" y="26406"/>
                  </a:lnTo>
                  <a:cubicBezTo>
                    <a:pt x="25835" y="26273"/>
                    <a:pt x="25835" y="26121"/>
                    <a:pt x="25797" y="25988"/>
                  </a:cubicBezTo>
                  <a:cubicBezTo>
                    <a:pt x="25759" y="25797"/>
                    <a:pt x="25702" y="25607"/>
                    <a:pt x="25626" y="25416"/>
                  </a:cubicBezTo>
                  <a:cubicBezTo>
                    <a:pt x="25568" y="25264"/>
                    <a:pt x="25492" y="25112"/>
                    <a:pt x="25435" y="24959"/>
                  </a:cubicBezTo>
                  <a:lnTo>
                    <a:pt x="25397" y="24902"/>
                  </a:lnTo>
                  <a:cubicBezTo>
                    <a:pt x="25283" y="24636"/>
                    <a:pt x="25188" y="24369"/>
                    <a:pt x="25073" y="24008"/>
                  </a:cubicBezTo>
                  <a:cubicBezTo>
                    <a:pt x="25016" y="23836"/>
                    <a:pt x="24978" y="23646"/>
                    <a:pt x="24940" y="23494"/>
                  </a:cubicBezTo>
                  <a:lnTo>
                    <a:pt x="24940" y="23455"/>
                  </a:lnTo>
                  <a:cubicBezTo>
                    <a:pt x="24902" y="23360"/>
                    <a:pt x="24883" y="23246"/>
                    <a:pt x="24864" y="23132"/>
                  </a:cubicBezTo>
                  <a:cubicBezTo>
                    <a:pt x="24788" y="22865"/>
                    <a:pt x="24731" y="22599"/>
                    <a:pt x="24674" y="22275"/>
                  </a:cubicBezTo>
                  <a:cubicBezTo>
                    <a:pt x="24655" y="22237"/>
                    <a:pt x="24655" y="22180"/>
                    <a:pt x="24655" y="22142"/>
                  </a:cubicBezTo>
                  <a:lnTo>
                    <a:pt x="24655" y="21723"/>
                  </a:lnTo>
                  <a:lnTo>
                    <a:pt x="24655" y="21399"/>
                  </a:lnTo>
                  <a:lnTo>
                    <a:pt x="24674" y="21418"/>
                  </a:lnTo>
                  <a:cubicBezTo>
                    <a:pt x="24731" y="21476"/>
                    <a:pt x="24788" y="21514"/>
                    <a:pt x="24845" y="21571"/>
                  </a:cubicBezTo>
                  <a:cubicBezTo>
                    <a:pt x="25016" y="21742"/>
                    <a:pt x="25188" y="21932"/>
                    <a:pt x="25397" y="22161"/>
                  </a:cubicBezTo>
                  <a:cubicBezTo>
                    <a:pt x="25511" y="22332"/>
                    <a:pt x="25645" y="22485"/>
                    <a:pt x="25759" y="22637"/>
                  </a:cubicBezTo>
                  <a:lnTo>
                    <a:pt x="25778" y="22675"/>
                  </a:lnTo>
                  <a:lnTo>
                    <a:pt x="25797" y="22694"/>
                  </a:lnTo>
                  <a:cubicBezTo>
                    <a:pt x="25949" y="22884"/>
                    <a:pt x="26082" y="23075"/>
                    <a:pt x="26235" y="23265"/>
                  </a:cubicBezTo>
                  <a:cubicBezTo>
                    <a:pt x="26311" y="23341"/>
                    <a:pt x="26330" y="23379"/>
                    <a:pt x="26425" y="23494"/>
                  </a:cubicBezTo>
                  <a:cubicBezTo>
                    <a:pt x="26520" y="23608"/>
                    <a:pt x="26577" y="23703"/>
                    <a:pt x="26654" y="23798"/>
                  </a:cubicBezTo>
                  <a:cubicBezTo>
                    <a:pt x="26787" y="23950"/>
                    <a:pt x="26939" y="24084"/>
                    <a:pt x="27072" y="24236"/>
                  </a:cubicBezTo>
                  <a:lnTo>
                    <a:pt x="27130" y="24293"/>
                  </a:lnTo>
                  <a:cubicBezTo>
                    <a:pt x="27263" y="24445"/>
                    <a:pt x="27415" y="24579"/>
                    <a:pt x="27586" y="24712"/>
                  </a:cubicBezTo>
                  <a:cubicBezTo>
                    <a:pt x="27739" y="24845"/>
                    <a:pt x="27910" y="24959"/>
                    <a:pt x="28081" y="25055"/>
                  </a:cubicBezTo>
                  <a:lnTo>
                    <a:pt x="28120" y="25055"/>
                  </a:lnTo>
                  <a:cubicBezTo>
                    <a:pt x="28196" y="25112"/>
                    <a:pt x="28291" y="25150"/>
                    <a:pt x="28367" y="25169"/>
                  </a:cubicBezTo>
                  <a:cubicBezTo>
                    <a:pt x="28462" y="25207"/>
                    <a:pt x="28557" y="25226"/>
                    <a:pt x="28634" y="25245"/>
                  </a:cubicBezTo>
                  <a:lnTo>
                    <a:pt x="28710" y="25245"/>
                  </a:lnTo>
                  <a:cubicBezTo>
                    <a:pt x="28881" y="25264"/>
                    <a:pt x="29052" y="25283"/>
                    <a:pt x="29205" y="25302"/>
                  </a:cubicBezTo>
                  <a:cubicBezTo>
                    <a:pt x="29395" y="25283"/>
                    <a:pt x="29585" y="25264"/>
                    <a:pt x="29757" y="25207"/>
                  </a:cubicBezTo>
                  <a:cubicBezTo>
                    <a:pt x="29947" y="25169"/>
                    <a:pt x="30138" y="25112"/>
                    <a:pt x="30328" y="25036"/>
                  </a:cubicBezTo>
                  <a:cubicBezTo>
                    <a:pt x="30518" y="24940"/>
                    <a:pt x="30709" y="24845"/>
                    <a:pt x="30880" y="24750"/>
                  </a:cubicBezTo>
                  <a:lnTo>
                    <a:pt x="31051" y="24636"/>
                  </a:lnTo>
                  <a:lnTo>
                    <a:pt x="31089" y="24598"/>
                  </a:lnTo>
                  <a:lnTo>
                    <a:pt x="31299" y="24464"/>
                  </a:lnTo>
                  <a:lnTo>
                    <a:pt x="31413" y="24407"/>
                  </a:lnTo>
                  <a:cubicBezTo>
                    <a:pt x="31489" y="24369"/>
                    <a:pt x="31546" y="24331"/>
                    <a:pt x="31661" y="24255"/>
                  </a:cubicBezTo>
                  <a:cubicBezTo>
                    <a:pt x="31756" y="24179"/>
                    <a:pt x="31870" y="24103"/>
                    <a:pt x="31965" y="24027"/>
                  </a:cubicBezTo>
                  <a:lnTo>
                    <a:pt x="32079" y="23950"/>
                  </a:lnTo>
                  <a:cubicBezTo>
                    <a:pt x="32213" y="23836"/>
                    <a:pt x="32384" y="23703"/>
                    <a:pt x="32574" y="23589"/>
                  </a:cubicBezTo>
                  <a:cubicBezTo>
                    <a:pt x="32651" y="23532"/>
                    <a:pt x="32727" y="23494"/>
                    <a:pt x="32803" y="23455"/>
                  </a:cubicBezTo>
                  <a:lnTo>
                    <a:pt x="32841" y="23436"/>
                  </a:lnTo>
                  <a:cubicBezTo>
                    <a:pt x="32974" y="23360"/>
                    <a:pt x="33126" y="23284"/>
                    <a:pt x="33260" y="23208"/>
                  </a:cubicBezTo>
                  <a:cubicBezTo>
                    <a:pt x="33374" y="23113"/>
                    <a:pt x="33488" y="23037"/>
                    <a:pt x="33602" y="22961"/>
                  </a:cubicBezTo>
                  <a:lnTo>
                    <a:pt x="33660" y="22922"/>
                  </a:lnTo>
                  <a:lnTo>
                    <a:pt x="33926" y="22732"/>
                  </a:lnTo>
                  <a:cubicBezTo>
                    <a:pt x="34059" y="22656"/>
                    <a:pt x="34174" y="22561"/>
                    <a:pt x="34288" y="22466"/>
                  </a:cubicBezTo>
                  <a:cubicBezTo>
                    <a:pt x="34402" y="22370"/>
                    <a:pt x="34497" y="22275"/>
                    <a:pt x="34611" y="22161"/>
                  </a:cubicBezTo>
                  <a:cubicBezTo>
                    <a:pt x="34669" y="22085"/>
                    <a:pt x="34726" y="22028"/>
                    <a:pt x="34783" y="21951"/>
                  </a:cubicBezTo>
                  <a:lnTo>
                    <a:pt x="34859" y="21837"/>
                  </a:lnTo>
                  <a:cubicBezTo>
                    <a:pt x="34935" y="21761"/>
                    <a:pt x="34992" y="21685"/>
                    <a:pt x="35106" y="21590"/>
                  </a:cubicBezTo>
                  <a:cubicBezTo>
                    <a:pt x="35221" y="21495"/>
                    <a:pt x="35335" y="21342"/>
                    <a:pt x="35449" y="21209"/>
                  </a:cubicBezTo>
                  <a:cubicBezTo>
                    <a:pt x="35563" y="21076"/>
                    <a:pt x="35678" y="20923"/>
                    <a:pt x="35773" y="20771"/>
                  </a:cubicBezTo>
                  <a:cubicBezTo>
                    <a:pt x="35830" y="20638"/>
                    <a:pt x="35887" y="20486"/>
                    <a:pt x="35944" y="20333"/>
                  </a:cubicBezTo>
                  <a:cubicBezTo>
                    <a:pt x="36020" y="20181"/>
                    <a:pt x="36096" y="20010"/>
                    <a:pt x="36153" y="19838"/>
                  </a:cubicBezTo>
                  <a:cubicBezTo>
                    <a:pt x="36211" y="19686"/>
                    <a:pt x="36249" y="19515"/>
                    <a:pt x="36287" y="19343"/>
                  </a:cubicBezTo>
                  <a:lnTo>
                    <a:pt x="36287" y="19324"/>
                  </a:lnTo>
                  <a:cubicBezTo>
                    <a:pt x="36306" y="19153"/>
                    <a:pt x="36325" y="19001"/>
                    <a:pt x="36325" y="18848"/>
                  </a:cubicBezTo>
                  <a:cubicBezTo>
                    <a:pt x="36325" y="18677"/>
                    <a:pt x="36306" y="18525"/>
                    <a:pt x="36287" y="18353"/>
                  </a:cubicBezTo>
                  <a:lnTo>
                    <a:pt x="36287" y="18334"/>
                  </a:lnTo>
                  <a:cubicBezTo>
                    <a:pt x="36249" y="18163"/>
                    <a:pt x="36230" y="17992"/>
                    <a:pt x="36211" y="17820"/>
                  </a:cubicBezTo>
                  <a:cubicBezTo>
                    <a:pt x="36192" y="17744"/>
                    <a:pt x="36192" y="17668"/>
                    <a:pt x="36192" y="17611"/>
                  </a:cubicBezTo>
                  <a:cubicBezTo>
                    <a:pt x="36192" y="17478"/>
                    <a:pt x="36173" y="17363"/>
                    <a:pt x="36173" y="17249"/>
                  </a:cubicBezTo>
                  <a:cubicBezTo>
                    <a:pt x="36134" y="17021"/>
                    <a:pt x="36115" y="16830"/>
                    <a:pt x="36077" y="16640"/>
                  </a:cubicBezTo>
                  <a:cubicBezTo>
                    <a:pt x="36039" y="16392"/>
                    <a:pt x="35982" y="16126"/>
                    <a:pt x="35925" y="15916"/>
                  </a:cubicBezTo>
                  <a:lnTo>
                    <a:pt x="35925" y="15897"/>
                  </a:lnTo>
                  <a:cubicBezTo>
                    <a:pt x="35906" y="15764"/>
                    <a:pt x="35868" y="15612"/>
                    <a:pt x="35830" y="15460"/>
                  </a:cubicBezTo>
                  <a:lnTo>
                    <a:pt x="35811" y="15326"/>
                  </a:lnTo>
                  <a:cubicBezTo>
                    <a:pt x="35754" y="14984"/>
                    <a:pt x="35678" y="14622"/>
                    <a:pt x="35563" y="14260"/>
                  </a:cubicBezTo>
                  <a:cubicBezTo>
                    <a:pt x="35506" y="14051"/>
                    <a:pt x="35430" y="13822"/>
                    <a:pt x="35354" y="13613"/>
                  </a:cubicBezTo>
                  <a:lnTo>
                    <a:pt x="35354" y="13594"/>
                  </a:lnTo>
                  <a:cubicBezTo>
                    <a:pt x="35297" y="13442"/>
                    <a:pt x="35240" y="13289"/>
                    <a:pt x="35202" y="13137"/>
                  </a:cubicBezTo>
                  <a:lnTo>
                    <a:pt x="35144" y="12966"/>
                  </a:lnTo>
                  <a:cubicBezTo>
                    <a:pt x="35106" y="12870"/>
                    <a:pt x="35087" y="12756"/>
                    <a:pt x="35049" y="12642"/>
                  </a:cubicBezTo>
                  <a:cubicBezTo>
                    <a:pt x="34992" y="12471"/>
                    <a:pt x="34916" y="12299"/>
                    <a:pt x="34840" y="12147"/>
                  </a:cubicBezTo>
                  <a:cubicBezTo>
                    <a:pt x="34783" y="12033"/>
                    <a:pt x="34707" y="11899"/>
                    <a:pt x="34650" y="11804"/>
                  </a:cubicBezTo>
                  <a:lnTo>
                    <a:pt x="34573" y="11671"/>
                  </a:lnTo>
                  <a:lnTo>
                    <a:pt x="34421" y="11481"/>
                  </a:lnTo>
                  <a:lnTo>
                    <a:pt x="34288" y="11252"/>
                  </a:lnTo>
                  <a:cubicBezTo>
                    <a:pt x="34155" y="11024"/>
                    <a:pt x="34002" y="10795"/>
                    <a:pt x="33869" y="10567"/>
                  </a:cubicBezTo>
                  <a:lnTo>
                    <a:pt x="33717" y="10338"/>
                  </a:lnTo>
                  <a:lnTo>
                    <a:pt x="33641" y="10224"/>
                  </a:lnTo>
                  <a:lnTo>
                    <a:pt x="33564" y="10091"/>
                  </a:lnTo>
                  <a:cubicBezTo>
                    <a:pt x="33507" y="10015"/>
                    <a:pt x="33469" y="9958"/>
                    <a:pt x="33393" y="9881"/>
                  </a:cubicBezTo>
                  <a:cubicBezTo>
                    <a:pt x="33317" y="9805"/>
                    <a:pt x="33241" y="9729"/>
                    <a:pt x="33165" y="9672"/>
                  </a:cubicBezTo>
                  <a:lnTo>
                    <a:pt x="33031" y="9539"/>
                  </a:lnTo>
                  <a:cubicBezTo>
                    <a:pt x="32955" y="9463"/>
                    <a:pt x="32879" y="9386"/>
                    <a:pt x="32784" y="9291"/>
                  </a:cubicBezTo>
                  <a:lnTo>
                    <a:pt x="32746" y="9234"/>
                  </a:lnTo>
                  <a:cubicBezTo>
                    <a:pt x="32727" y="9196"/>
                    <a:pt x="32670" y="9139"/>
                    <a:pt x="32631" y="9101"/>
                  </a:cubicBezTo>
                  <a:cubicBezTo>
                    <a:pt x="32612" y="9063"/>
                    <a:pt x="32574" y="9025"/>
                    <a:pt x="32555" y="9006"/>
                  </a:cubicBezTo>
                  <a:cubicBezTo>
                    <a:pt x="32460" y="8892"/>
                    <a:pt x="32308" y="8815"/>
                    <a:pt x="32156" y="8815"/>
                  </a:cubicBezTo>
                  <a:cubicBezTo>
                    <a:pt x="32060" y="8815"/>
                    <a:pt x="31946" y="8834"/>
                    <a:pt x="31870" y="8892"/>
                  </a:cubicBezTo>
                  <a:cubicBezTo>
                    <a:pt x="31794" y="8930"/>
                    <a:pt x="31737" y="8968"/>
                    <a:pt x="31680" y="9044"/>
                  </a:cubicBezTo>
                  <a:cubicBezTo>
                    <a:pt x="31642" y="9082"/>
                    <a:pt x="31603" y="9139"/>
                    <a:pt x="31565" y="9215"/>
                  </a:cubicBezTo>
                  <a:lnTo>
                    <a:pt x="31546" y="9234"/>
                  </a:lnTo>
                  <a:cubicBezTo>
                    <a:pt x="31489" y="9406"/>
                    <a:pt x="31451" y="9577"/>
                    <a:pt x="31413" y="9767"/>
                  </a:cubicBezTo>
                  <a:cubicBezTo>
                    <a:pt x="31375" y="9881"/>
                    <a:pt x="31356" y="10015"/>
                    <a:pt x="31337" y="10129"/>
                  </a:cubicBezTo>
                  <a:cubicBezTo>
                    <a:pt x="31318" y="10262"/>
                    <a:pt x="31318" y="10395"/>
                    <a:pt x="31280" y="10510"/>
                  </a:cubicBezTo>
                  <a:cubicBezTo>
                    <a:pt x="31242" y="10624"/>
                    <a:pt x="31223" y="10738"/>
                    <a:pt x="31166" y="10890"/>
                  </a:cubicBezTo>
                  <a:cubicBezTo>
                    <a:pt x="31128" y="10967"/>
                    <a:pt x="31108" y="11043"/>
                    <a:pt x="31070" y="11119"/>
                  </a:cubicBezTo>
                  <a:lnTo>
                    <a:pt x="31070" y="11138"/>
                  </a:lnTo>
                  <a:cubicBezTo>
                    <a:pt x="30994" y="11290"/>
                    <a:pt x="30937" y="11462"/>
                    <a:pt x="30880" y="11633"/>
                  </a:cubicBezTo>
                  <a:lnTo>
                    <a:pt x="30861" y="11728"/>
                  </a:lnTo>
                  <a:cubicBezTo>
                    <a:pt x="30785" y="11938"/>
                    <a:pt x="30728" y="12166"/>
                    <a:pt x="30633" y="12394"/>
                  </a:cubicBezTo>
                  <a:lnTo>
                    <a:pt x="30633" y="12414"/>
                  </a:lnTo>
                  <a:cubicBezTo>
                    <a:pt x="30575" y="12566"/>
                    <a:pt x="30518" y="12737"/>
                    <a:pt x="30461" y="12889"/>
                  </a:cubicBezTo>
                  <a:lnTo>
                    <a:pt x="30385" y="13061"/>
                  </a:lnTo>
                  <a:cubicBezTo>
                    <a:pt x="30366" y="13137"/>
                    <a:pt x="30328" y="13213"/>
                    <a:pt x="30290" y="13308"/>
                  </a:cubicBezTo>
                  <a:cubicBezTo>
                    <a:pt x="30214" y="13461"/>
                    <a:pt x="30138" y="13632"/>
                    <a:pt x="30061" y="13765"/>
                  </a:cubicBezTo>
                  <a:cubicBezTo>
                    <a:pt x="30042" y="13803"/>
                    <a:pt x="30004" y="13860"/>
                    <a:pt x="29966" y="13918"/>
                  </a:cubicBezTo>
                  <a:lnTo>
                    <a:pt x="29909" y="13975"/>
                  </a:lnTo>
                  <a:lnTo>
                    <a:pt x="29795" y="14089"/>
                  </a:lnTo>
                  <a:lnTo>
                    <a:pt x="29662" y="14184"/>
                  </a:lnTo>
                  <a:lnTo>
                    <a:pt x="29528" y="14260"/>
                  </a:lnTo>
                  <a:lnTo>
                    <a:pt x="29433" y="14298"/>
                  </a:lnTo>
                  <a:lnTo>
                    <a:pt x="29281" y="14336"/>
                  </a:lnTo>
                  <a:cubicBezTo>
                    <a:pt x="29167" y="14336"/>
                    <a:pt x="29071" y="14355"/>
                    <a:pt x="28995" y="14355"/>
                  </a:cubicBezTo>
                  <a:lnTo>
                    <a:pt x="28976" y="14355"/>
                  </a:lnTo>
                  <a:cubicBezTo>
                    <a:pt x="28938" y="14317"/>
                    <a:pt x="28881" y="14279"/>
                    <a:pt x="28824" y="14222"/>
                  </a:cubicBezTo>
                  <a:lnTo>
                    <a:pt x="28786" y="14184"/>
                  </a:lnTo>
                  <a:cubicBezTo>
                    <a:pt x="28767" y="14146"/>
                    <a:pt x="28767" y="14108"/>
                    <a:pt x="28748" y="14070"/>
                  </a:cubicBezTo>
                  <a:cubicBezTo>
                    <a:pt x="28710" y="13937"/>
                    <a:pt x="28691" y="13803"/>
                    <a:pt x="28653" y="13689"/>
                  </a:cubicBezTo>
                  <a:cubicBezTo>
                    <a:pt x="28653" y="13632"/>
                    <a:pt x="28634" y="13537"/>
                    <a:pt x="28634" y="13518"/>
                  </a:cubicBezTo>
                  <a:cubicBezTo>
                    <a:pt x="28634" y="13480"/>
                    <a:pt x="28634" y="13480"/>
                    <a:pt x="28634" y="13442"/>
                  </a:cubicBezTo>
                  <a:cubicBezTo>
                    <a:pt x="28653" y="13384"/>
                    <a:pt x="28653" y="13346"/>
                    <a:pt x="28672" y="13270"/>
                  </a:cubicBezTo>
                  <a:cubicBezTo>
                    <a:pt x="28691" y="13194"/>
                    <a:pt x="28710" y="13099"/>
                    <a:pt x="28748" y="13004"/>
                  </a:cubicBezTo>
                  <a:lnTo>
                    <a:pt x="28824" y="12832"/>
                  </a:lnTo>
                  <a:lnTo>
                    <a:pt x="28843" y="12794"/>
                  </a:lnTo>
                  <a:cubicBezTo>
                    <a:pt x="28862" y="12718"/>
                    <a:pt x="28900" y="12642"/>
                    <a:pt x="28938" y="12566"/>
                  </a:cubicBezTo>
                  <a:lnTo>
                    <a:pt x="28938" y="12528"/>
                  </a:lnTo>
                  <a:cubicBezTo>
                    <a:pt x="28995" y="12375"/>
                    <a:pt x="29071" y="12204"/>
                    <a:pt x="29129" y="12071"/>
                  </a:cubicBezTo>
                  <a:cubicBezTo>
                    <a:pt x="29186" y="11938"/>
                    <a:pt x="29243" y="11804"/>
                    <a:pt x="29300" y="11709"/>
                  </a:cubicBezTo>
                  <a:lnTo>
                    <a:pt x="29338" y="11633"/>
                  </a:lnTo>
                  <a:lnTo>
                    <a:pt x="29433" y="11443"/>
                  </a:lnTo>
                  <a:lnTo>
                    <a:pt x="29547" y="11233"/>
                  </a:lnTo>
                  <a:lnTo>
                    <a:pt x="29624" y="11100"/>
                  </a:lnTo>
                  <a:lnTo>
                    <a:pt x="29719" y="10986"/>
                  </a:lnTo>
                  <a:lnTo>
                    <a:pt x="29852" y="10852"/>
                  </a:lnTo>
                  <a:cubicBezTo>
                    <a:pt x="30061" y="10643"/>
                    <a:pt x="30271" y="10415"/>
                    <a:pt x="30499" y="10205"/>
                  </a:cubicBezTo>
                  <a:cubicBezTo>
                    <a:pt x="30652" y="10053"/>
                    <a:pt x="30785" y="9881"/>
                    <a:pt x="30899" y="9710"/>
                  </a:cubicBezTo>
                  <a:cubicBezTo>
                    <a:pt x="30994" y="9520"/>
                    <a:pt x="31108" y="9329"/>
                    <a:pt x="31185" y="9177"/>
                  </a:cubicBezTo>
                  <a:cubicBezTo>
                    <a:pt x="31204" y="9139"/>
                    <a:pt x="31242" y="9101"/>
                    <a:pt x="31261" y="9044"/>
                  </a:cubicBezTo>
                  <a:cubicBezTo>
                    <a:pt x="31280" y="8987"/>
                    <a:pt x="31318" y="8911"/>
                    <a:pt x="31318" y="8834"/>
                  </a:cubicBezTo>
                  <a:cubicBezTo>
                    <a:pt x="31356" y="8701"/>
                    <a:pt x="31375" y="8568"/>
                    <a:pt x="31375" y="8435"/>
                  </a:cubicBezTo>
                  <a:cubicBezTo>
                    <a:pt x="31375" y="8206"/>
                    <a:pt x="31318" y="7978"/>
                    <a:pt x="31223" y="7768"/>
                  </a:cubicBezTo>
                  <a:cubicBezTo>
                    <a:pt x="31147" y="7578"/>
                    <a:pt x="31070" y="7407"/>
                    <a:pt x="30956" y="7235"/>
                  </a:cubicBezTo>
                  <a:cubicBezTo>
                    <a:pt x="30842" y="7045"/>
                    <a:pt x="30709" y="6854"/>
                    <a:pt x="30575" y="6683"/>
                  </a:cubicBezTo>
                  <a:cubicBezTo>
                    <a:pt x="30423" y="6512"/>
                    <a:pt x="30290" y="6359"/>
                    <a:pt x="30119" y="6226"/>
                  </a:cubicBezTo>
                  <a:cubicBezTo>
                    <a:pt x="29966" y="6074"/>
                    <a:pt x="29795" y="5960"/>
                    <a:pt x="29624" y="5845"/>
                  </a:cubicBezTo>
                  <a:cubicBezTo>
                    <a:pt x="29528" y="5788"/>
                    <a:pt x="29414" y="5712"/>
                    <a:pt x="29300" y="5636"/>
                  </a:cubicBezTo>
                  <a:lnTo>
                    <a:pt x="29148" y="5522"/>
                  </a:lnTo>
                  <a:cubicBezTo>
                    <a:pt x="28957" y="5408"/>
                    <a:pt x="28767" y="5293"/>
                    <a:pt x="28576" y="5179"/>
                  </a:cubicBezTo>
                  <a:cubicBezTo>
                    <a:pt x="28405" y="5103"/>
                    <a:pt x="28234" y="5027"/>
                    <a:pt x="28062" y="4970"/>
                  </a:cubicBezTo>
                  <a:lnTo>
                    <a:pt x="28120" y="4970"/>
                  </a:lnTo>
                  <a:cubicBezTo>
                    <a:pt x="27948" y="4913"/>
                    <a:pt x="27777" y="4836"/>
                    <a:pt x="27625" y="4779"/>
                  </a:cubicBezTo>
                  <a:lnTo>
                    <a:pt x="27491" y="4722"/>
                  </a:lnTo>
                  <a:cubicBezTo>
                    <a:pt x="27282" y="4627"/>
                    <a:pt x="27072" y="4551"/>
                    <a:pt x="26844" y="4513"/>
                  </a:cubicBezTo>
                  <a:cubicBezTo>
                    <a:pt x="26730" y="4475"/>
                    <a:pt x="26635" y="4456"/>
                    <a:pt x="26539" y="4418"/>
                  </a:cubicBezTo>
                  <a:lnTo>
                    <a:pt x="26425" y="4380"/>
                  </a:lnTo>
                  <a:lnTo>
                    <a:pt x="26235" y="4322"/>
                  </a:lnTo>
                  <a:cubicBezTo>
                    <a:pt x="26044" y="4265"/>
                    <a:pt x="25835" y="4227"/>
                    <a:pt x="25645" y="4170"/>
                  </a:cubicBezTo>
                  <a:lnTo>
                    <a:pt x="25587" y="4170"/>
                  </a:lnTo>
                  <a:cubicBezTo>
                    <a:pt x="25397" y="4132"/>
                    <a:pt x="25226" y="4075"/>
                    <a:pt x="25035" y="4056"/>
                  </a:cubicBezTo>
                  <a:cubicBezTo>
                    <a:pt x="24931" y="4046"/>
                    <a:pt x="24826" y="4042"/>
                    <a:pt x="24721" y="4042"/>
                  </a:cubicBezTo>
                  <a:cubicBezTo>
                    <a:pt x="24617" y="4042"/>
                    <a:pt x="24512" y="4046"/>
                    <a:pt x="24407" y="4056"/>
                  </a:cubicBezTo>
                  <a:cubicBezTo>
                    <a:pt x="24274" y="4056"/>
                    <a:pt x="24141" y="4056"/>
                    <a:pt x="24026" y="4075"/>
                  </a:cubicBezTo>
                  <a:cubicBezTo>
                    <a:pt x="23874" y="4094"/>
                    <a:pt x="23741" y="4113"/>
                    <a:pt x="23608" y="4151"/>
                  </a:cubicBezTo>
                  <a:cubicBezTo>
                    <a:pt x="23474" y="4189"/>
                    <a:pt x="23341" y="4227"/>
                    <a:pt x="23208" y="4284"/>
                  </a:cubicBezTo>
                  <a:lnTo>
                    <a:pt x="23170" y="4303"/>
                  </a:lnTo>
                  <a:cubicBezTo>
                    <a:pt x="23055" y="4341"/>
                    <a:pt x="22941" y="4399"/>
                    <a:pt x="22827" y="4456"/>
                  </a:cubicBezTo>
                  <a:cubicBezTo>
                    <a:pt x="22675" y="4532"/>
                    <a:pt x="22560" y="4627"/>
                    <a:pt x="22446" y="4741"/>
                  </a:cubicBezTo>
                  <a:cubicBezTo>
                    <a:pt x="22313" y="4875"/>
                    <a:pt x="22218" y="5008"/>
                    <a:pt x="22142" y="5179"/>
                  </a:cubicBezTo>
                  <a:cubicBezTo>
                    <a:pt x="22123" y="5236"/>
                    <a:pt x="22085" y="5293"/>
                    <a:pt x="22085" y="5350"/>
                  </a:cubicBezTo>
                  <a:cubicBezTo>
                    <a:pt x="22027" y="5503"/>
                    <a:pt x="22008" y="5693"/>
                    <a:pt x="22008" y="5864"/>
                  </a:cubicBezTo>
                  <a:cubicBezTo>
                    <a:pt x="22008" y="5979"/>
                    <a:pt x="22027" y="6112"/>
                    <a:pt x="22027" y="6245"/>
                  </a:cubicBezTo>
                  <a:cubicBezTo>
                    <a:pt x="22046" y="6493"/>
                    <a:pt x="22085" y="6740"/>
                    <a:pt x="22123" y="6969"/>
                  </a:cubicBezTo>
                  <a:cubicBezTo>
                    <a:pt x="22142" y="7102"/>
                    <a:pt x="22161" y="7216"/>
                    <a:pt x="22180" y="7368"/>
                  </a:cubicBezTo>
                  <a:cubicBezTo>
                    <a:pt x="22199" y="7521"/>
                    <a:pt x="22218" y="7692"/>
                    <a:pt x="22237" y="7844"/>
                  </a:cubicBezTo>
                  <a:lnTo>
                    <a:pt x="22237" y="7902"/>
                  </a:lnTo>
                  <a:lnTo>
                    <a:pt x="22237" y="7921"/>
                  </a:lnTo>
                  <a:cubicBezTo>
                    <a:pt x="22275" y="8130"/>
                    <a:pt x="22294" y="8358"/>
                    <a:pt x="22332" y="8568"/>
                  </a:cubicBezTo>
                  <a:cubicBezTo>
                    <a:pt x="22389" y="8949"/>
                    <a:pt x="22427" y="9348"/>
                    <a:pt x="22465" y="9729"/>
                  </a:cubicBezTo>
                  <a:cubicBezTo>
                    <a:pt x="22484" y="9805"/>
                    <a:pt x="22484" y="9881"/>
                    <a:pt x="22484" y="9958"/>
                  </a:cubicBezTo>
                  <a:lnTo>
                    <a:pt x="22522" y="10338"/>
                  </a:lnTo>
                  <a:lnTo>
                    <a:pt x="22522" y="10472"/>
                  </a:lnTo>
                  <a:cubicBezTo>
                    <a:pt x="22541" y="10624"/>
                    <a:pt x="22580" y="10757"/>
                    <a:pt x="22580" y="10910"/>
                  </a:cubicBezTo>
                  <a:lnTo>
                    <a:pt x="22580" y="10967"/>
                  </a:lnTo>
                  <a:cubicBezTo>
                    <a:pt x="22580" y="11062"/>
                    <a:pt x="22580" y="11176"/>
                    <a:pt x="22580" y="11233"/>
                  </a:cubicBezTo>
                  <a:cubicBezTo>
                    <a:pt x="22560" y="11309"/>
                    <a:pt x="22560" y="11347"/>
                    <a:pt x="22541" y="11462"/>
                  </a:cubicBezTo>
                  <a:cubicBezTo>
                    <a:pt x="22503" y="11557"/>
                    <a:pt x="22484" y="11652"/>
                    <a:pt x="22446" y="11747"/>
                  </a:cubicBezTo>
                  <a:cubicBezTo>
                    <a:pt x="22408" y="11861"/>
                    <a:pt x="22370" y="11957"/>
                    <a:pt x="22313" y="12071"/>
                  </a:cubicBezTo>
                  <a:cubicBezTo>
                    <a:pt x="22294" y="12128"/>
                    <a:pt x="22256" y="12185"/>
                    <a:pt x="22237" y="12242"/>
                  </a:cubicBezTo>
                  <a:lnTo>
                    <a:pt x="22237" y="12261"/>
                  </a:lnTo>
                  <a:lnTo>
                    <a:pt x="22008" y="12261"/>
                  </a:lnTo>
                  <a:lnTo>
                    <a:pt x="21818" y="12223"/>
                  </a:lnTo>
                  <a:cubicBezTo>
                    <a:pt x="21723" y="12204"/>
                    <a:pt x="21647" y="12166"/>
                    <a:pt x="21551" y="12147"/>
                  </a:cubicBezTo>
                  <a:cubicBezTo>
                    <a:pt x="21380" y="12071"/>
                    <a:pt x="21228" y="12014"/>
                    <a:pt x="21076" y="11938"/>
                  </a:cubicBezTo>
                  <a:cubicBezTo>
                    <a:pt x="21018" y="11899"/>
                    <a:pt x="20942" y="11861"/>
                    <a:pt x="20866" y="11804"/>
                  </a:cubicBezTo>
                  <a:cubicBezTo>
                    <a:pt x="20790" y="11766"/>
                    <a:pt x="20714" y="11709"/>
                    <a:pt x="20657" y="11671"/>
                  </a:cubicBezTo>
                  <a:cubicBezTo>
                    <a:pt x="20581" y="11614"/>
                    <a:pt x="20542" y="11576"/>
                    <a:pt x="20485" y="11538"/>
                  </a:cubicBezTo>
                  <a:cubicBezTo>
                    <a:pt x="20447" y="11481"/>
                    <a:pt x="20390" y="11443"/>
                    <a:pt x="20352" y="11385"/>
                  </a:cubicBezTo>
                  <a:cubicBezTo>
                    <a:pt x="20314" y="11347"/>
                    <a:pt x="20295" y="11309"/>
                    <a:pt x="20257" y="11252"/>
                  </a:cubicBezTo>
                  <a:cubicBezTo>
                    <a:pt x="20219" y="11195"/>
                    <a:pt x="20181" y="11119"/>
                    <a:pt x="20162" y="11062"/>
                  </a:cubicBezTo>
                  <a:cubicBezTo>
                    <a:pt x="20105" y="10929"/>
                    <a:pt x="20047" y="10776"/>
                    <a:pt x="20009" y="10643"/>
                  </a:cubicBezTo>
                  <a:cubicBezTo>
                    <a:pt x="19971" y="10491"/>
                    <a:pt x="19933" y="10357"/>
                    <a:pt x="19895" y="10205"/>
                  </a:cubicBezTo>
                  <a:cubicBezTo>
                    <a:pt x="19895" y="10110"/>
                    <a:pt x="19876" y="9996"/>
                    <a:pt x="19876" y="9939"/>
                  </a:cubicBezTo>
                  <a:cubicBezTo>
                    <a:pt x="19876" y="9881"/>
                    <a:pt x="19876" y="9843"/>
                    <a:pt x="19876" y="9786"/>
                  </a:cubicBezTo>
                  <a:cubicBezTo>
                    <a:pt x="19895" y="9729"/>
                    <a:pt x="19914" y="9672"/>
                    <a:pt x="19914" y="9615"/>
                  </a:cubicBezTo>
                  <a:cubicBezTo>
                    <a:pt x="19933" y="9501"/>
                    <a:pt x="19971" y="9406"/>
                    <a:pt x="20009" y="9291"/>
                  </a:cubicBezTo>
                  <a:cubicBezTo>
                    <a:pt x="20028" y="9234"/>
                    <a:pt x="20067" y="9177"/>
                    <a:pt x="20086" y="9120"/>
                  </a:cubicBezTo>
                  <a:lnTo>
                    <a:pt x="20162" y="8968"/>
                  </a:lnTo>
                  <a:cubicBezTo>
                    <a:pt x="20352" y="8644"/>
                    <a:pt x="20562" y="8320"/>
                    <a:pt x="20771" y="8016"/>
                  </a:cubicBezTo>
                  <a:lnTo>
                    <a:pt x="20790" y="7978"/>
                  </a:lnTo>
                  <a:cubicBezTo>
                    <a:pt x="20885" y="7844"/>
                    <a:pt x="20980" y="7692"/>
                    <a:pt x="21114" y="7483"/>
                  </a:cubicBezTo>
                  <a:lnTo>
                    <a:pt x="21209" y="7368"/>
                  </a:lnTo>
                  <a:cubicBezTo>
                    <a:pt x="21285" y="7254"/>
                    <a:pt x="21361" y="7140"/>
                    <a:pt x="21437" y="7045"/>
                  </a:cubicBezTo>
                  <a:cubicBezTo>
                    <a:pt x="21494" y="6950"/>
                    <a:pt x="21532" y="6873"/>
                    <a:pt x="21590" y="6778"/>
                  </a:cubicBezTo>
                  <a:cubicBezTo>
                    <a:pt x="21609" y="6683"/>
                    <a:pt x="21647" y="6607"/>
                    <a:pt x="21666" y="6512"/>
                  </a:cubicBezTo>
                  <a:cubicBezTo>
                    <a:pt x="21704" y="6398"/>
                    <a:pt x="21723" y="6264"/>
                    <a:pt x="21723" y="6131"/>
                  </a:cubicBezTo>
                  <a:cubicBezTo>
                    <a:pt x="21742" y="5903"/>
                    <a:pt x="21723" y="5693"/>
                    <a:pt x="21666" y="5465"/>
                  </a:cubicBezTo>
                  <a:cubicBezTo>
                    <a:pt x="21609" y="5255"/>
                    <a:pt x="21551" y="5046"/>
                    <a:pt x="21456" y="4855"/>
                  </a:cubicBezTo>
                  <a:lnTo>
                    <a:pt x="21418" y="4798"/>
                  </a:lnTo>
                  <a:cubicBezTo>
                    <a:pt x="21399" y="4722"/>
                    <a:pt x="21380" y="4665"/>
                    <a:pt x="21304" y="4570"/>
                  </a:cubicBezTo>
                  <a:cubicBezTo>
                    <a:pt x="21247" y="4456"/>
                    <a:pt x="21190" y="4360"/>
                    <a:pt x="21133" y="4265"/>
                  </a:cubicBezTo>
                  <a:cubicBezTo>
                    <a:pt x="21056" y="4132"/>
                    <a:pt x="20961" y="3999"/>
                    <a:pt x="20866" y="3885"/>
                  </a:cubicBezTo>
                  <a:cubicBezTo>
                    <a:pt x="20752" y="3751"/>
                    <a:pt x="20619" y="3637"/>
                    <a:pt x="20504" y="3523"/>
                  </a:cubicBezTo>
                  <a:cubicBezTo>
                    <a:pt x="20238" y="3313"/>
                    <a:pt x="19952" y="3142"/>
                    <a:pt x="19667" y="2990"/>
                  </a:cubicBezTo>
                  <a:cubicBezTo>
                    <a:pt x="19286" y="2780"/>
                    <a:pt x="18905" y="2590"/>
                    <a:pt x="18486" y="2400"/>
                  </a:cubicBezTo>
                  <a:cubicBezTo>
                    <a:pt x="18277" y="2304"/>
                    <a:pt x="18068" y="2228"/>
                    <a:pt x="17839" y="2171"/>
                  </a:cubicBezTo>
                  <a:lnTo>
                    <a:pt x="17801" y="2152"/>
                  </a:lnTo>
                  <a:lnTo>
                    <a:pt x="17782" y="2152"/>
                  </a:lnTo>
                  <a:cubicBezTo>
                    <a:pt x="17592" y="2095"/>
                    <a:pt x="17420" y="2038"/>
                    <a:pt x="17249" y="1981"/>
                  </a:cubicBezTo>
                  <a:lnTo>
                    <a:pt x="17040" y="1886"/>
                  </a:lnTo>
                  <a:cubicBezTo>
                    <a:pt x="16849" y="1809"/>
                    <a:pt x="16659" y="1733"/>
                    <a:pt x="16487" y="1676"/>
                  </a:cubicBezTo>
                  <a:cubicBezTo>
                    <a:pt x="16221" y="1581"/>
                    <a:pt x="15954" y="1505"/>
                    <a:pt x="15669" y="1429"/>
                  </a:cubicBezTo>
                  <a:lnTo>
                    <a:pt x="15631" y="1429"/>
                  </a:lnTo>
                  <a:cubicBezTo>
                    <a:pt x="15459" y="1391"/>
                    <a:pt x="15326" y="1372"/>
                    <a:pt x="15193" y="1353"/>
                  </a:cubicBezTo>
                  <a:lnTo>
                    <a:pt x="15098" y="1353"/>
                  </a:lnTo>
                  <a:lnTo>
                    <a:pt x="14926" y="1333"/>
                  </a:lnTo>
                  <a:cubicBezTo>
                    <a:pt x="14812" y="1295"/>
                    <a:pt x="14698" y="1276"/>
                    <a:pt x="14603" y="1276"/>
                  </a:cubicBezTo>
                  <a:cubicBezTo>
                    <a:pt x="14558" y="1270"/>
                    <a:pt x="14516" y="1268"/>
                    <a:pt x="14475" y="1268"/>
                  </a:cubicBezTo>
                  <a:cubicBezTo>
                    <a:pt x="14393" y="1268"/>
                    <a:pt x="14317" y="1276"/>
                    <a:pt x="14241" y="1276"/>
                  </a:cubicBezTo>
                  <a:cubicBezTo>
                    <a:pt x="14165" y="1295"/>
                    <a:pt x="14089" y="1314"/>
                    <a:pt x="14012" y="1314"/>
                  </a:cubicBezTo>
                  <a:lnTo>
                    <a:pt x="13936" y="1314"/>
                  </a:lnTo>
                  <a:cubicBezTo>
                    <a:pt x="13841" y="1333"/>
                    <a:pt x="13765" y="1353"/>
                    <a:pt x="13689" y="1372"/>
                  </a:cubicBezTo>
                  <a:cubicBezTo>
                    <a:pt x="13498" y="1410"/>
                    <a:pt x="13327" y="1467"/>
                    <a:pt x="13156" y="1562"/>
                  </a:cubicBezTo>
                  <a:cubicBezTo>
                    <a:pt x="12984" y="1638"/>
                    <a:pt x="12851" y="1790"/>
                    <a:pt x="12775" y="1962"/>
                  </a:cubicBezTo>
                  <a:lnTo>
                    <a:pt x="12756" y="2000"/>
                  </a:lnTo>
                  <a:cubicBezTo>
                    <a:pt x="12718" y="2076"/>
                    <a:pt x="12699" y="2152"/>
                    <a:pt x="12680" y="2247"/>
                  </a:cubicBezTo>
                  <a:cubicBezTo>
                    <a:pt x="12661" y="2304"/>
                    <a:pt x="12661" y="2362"/>
                    <a:pt x="12661" y="2419"/>
                  </a:cubicBezTo>
                  <a:lnTo>
                    <a:pt x="12661" y="2438"/>
                  </a:lnTo>
                  <a:lnTo>
                    <a:pt x="12661" y="2495"/>
                  </a:lnTo>
                  <a:lnTo>
                    <a:pt x="12661" y="2590"/>
                  </a:lnTo>
                  <a:cubicBezTo>
                    <a:pt x="12623" y="2799"/>
                    <a:pt x="12623" y="3009"/>
                    <a:pt x="12623" y="3218"/>
                  </a:cubicBezTo>
                  <a:cubicBezTo>
                    <a:pt x="12642" y="3390"/>
                    <a:pt x="12661" y="3580"/>
                    <a:pt x="12680" y="3751"/>
                  </a:cubicBezTo>
                  <a:cubicBezTo>
                    <a:pt x="12718" y="3961"/>
                    <a:pt x="12775" y="4170"/>
                    <a:pt x="12832" y="4360"/>
                  </a:cubicBezTo>
                  <a:lnTo>
                    <a:pt x="12851" y="4418"/>
                  </a:lnTo>
                  <a:lnTo>
                    <a:pt x="12851" y="4437"/>
                  </a:lnTo>
                  <a:cubicBezTo>
                    <a:pt x="12889" y="4570"/>
                    <a:pt x="12946" y="4703"/>
                    <a:pt x="12965" y="4855"/>
                  </a:cubicBezTo>
                  <a:cubicBezTo>
                    <a:pt x="12984" y="5027"/>
                    <a:pt x="13003" y="5179"/>
                    <a:pt x="13003" y="5331"/>
                  </a:cubicBezTo>
                  <a:lnTo>
                    <a:pt x="13003" y="5369"/>
                  </a:lnTo>
                  <a:lnTo>
                    <a:pt x="13003" y="5522"/>
                  </a:lnTo>
                  <a:cubicBezTo>
                    <a:pt x="13003" y="5655"/>
                    <a:pt x="13023" y="5788"/>
                    <a:pt x="13023" y="5884"/>
                  </a:cubicBezTo>
                  <a:cubicBezTo>
                    <a:pt x="13042" y="5979"/>
                    <a:pt x="13061" y="6074"/>
                    <a:pt x="13061" y="6169"/>
                  </a:cubicBezTo>
                  <a:lnTo>
                    <a:pt x="13061" y="6226"/>
                  </a:lnTo>
                  <a:lnTo>
                    <a:pt x="13061" y="6302"/>
                  </a:lnTo>
                  <a:cubicBezTo>
                    <a:pt x="13042" y="6398"/>
                    <a:pt x="13023" y="6474"/>
                    <a:pt x="12984" y="6550"/>
                  </a:cubicBezTo>
                  <a:lnTo>
                    <a:pt x="12965" y="6588"/>
                  </a:lnTo>
                  <a:lnTo>
                    <a:pt x="12946" y="6626"/>
                  </a:lnTo>
                  <a:lnTo>
                    <a:pt x="12927" y="6664"/>
                  </a:lnTo>
                  <a:lnTo>
                    <a:pt x="12870" y="6721"/>
                  </a:lnTo>
                  <a:lnTo>
                    <a:pt x="12832" y="6759"/>
                  </a:lnTo>
                  <a:lnTo>
                    <a:pt x="12661" y="6893"/>
                  </a:lnTo>
                  <a:cubicBezTo>
                    <a:pt x="12623" y="6912"/>
                    <a:pt x="12566" y="6950"/>
                    <a:pt x="12509" y="6969"/>
                  </a:cubicBezTo>
                  <a:lnTo>
                    <a:pt x="12375" y="7026"/>
                  </a:lnTo>
                  <a:lnTo>
                    <a:pt x="12261" y="7045"/>
                  </a:lnTo>
                  <a:lnTo>
                    <a:pt x="12071" y="7064"/>
                  </a:lnTo>
                  <a:lnTo>
                    <a:pt x="12052" y="7064"/>
                  </a:lnTo>
                  <a:lnTo>
                    <a:pt x="11956" y="7045"/>
                  </a:lnTo>
                  <a:cubicBezTo>
                    <a:pt x="11899" y="7026"/>
                    <a:pt x="11823" y="7007"/>
                    <a:pt x="11747" y="6988"/>
                  </a:cubicBezTo>
                  <a:cubicBezTo>
                    <a:pt x="11690" y="6969"/>
                    <a:pt x="11633" y="6931"/>
                    <a:pt x="11576" y="6912"/>
                  </a:cubicBezTo>
                  <a:lnTo>
                    <a:pt x="11480" y="6854"/>
                  </a:lnTo>
                  <a:cubicBezTo>
                    <a:pt x="11442" y="6816"/>
                    <a:pt x="11404" y="6778"/>
                    <a:pt x="11347" y="6740"/>
                  </a:cubicBezTo>
                  <a:cubicBezTo>
                    <a:pt x="11271" y="6645"/>
                    <a:pt x="11157" y="6569"/>
                    <a:pt x="11081" y="6436"/>
                  </a:cubicBezTo>
                  <a:cubicBezTo>
                    <a:pt x="11005" y="6321"/>
                    <a:pt x="10909" y="6207"/>
                    <a:pt x="10852" y="6093"/>
                  </a:cubicBezTo>
                  <a:cubicBezTo>
                    <a:pt x="10795" y="6017"/>
                    <a:pt x="10757" y="5941"/>
                    <a:pt x="10719" y="5864"/>
                  </a:cubicBezTo>
                  <a:cubicBezTo>
                    <a:pt x="10662" y="5693"/>
                    <a:pt x="10586" y="5522"/>
                    <a:pt x="10510" y="5274"/>
                  </a:cubicBezTo>
                  <a:cubicBezTo>
                    <a:pt x="10433" y="5027"/>
                    <a:pt x="10376" y="4798"/>
                    <a:pt x="10357" y="4646"/>
                  </a:cubicBezTo>
                  <a:cubicBezTo>
                    <a:pt x="10338" y="4494"/>
                    <a:pt x="10319" y="4322"/>
                    <a:pt x="10300" y="4113"/>
                  </a:cubicBezTo>
                  <a:lnTo>
                    <a:pt x="10300" y="3942"/>
                  </a:lnTo>
                  <a:cubicBezTo>
                    <a:pt x="10300" y="3827"/>
                    <a:pt x="10300" y="3694"/>
                    <a:pt x="10281" y="3561"/>
                  </a:cubicBezTo>
                  <a:cubicBezTo>
                    <a:pt x="10262" y="3371"/>
                    <a:pt x="10224" y="3161"/>
                    <a:pt x="10167" y="2971"/>
                  </a:cubicBezTo>
                  <a:lnTo>
                    <a:pt x="10129" y="2837"/>
                  </a:lnTo>
                  <a:cubicBezTo>
                    <a:pt x="10091" y="2723"/>
                    <a:pt x="10072" y="2571"/>
                    <a:pt x="10034" y="2457"/>
                  </a:cubicBezTo>
                  <a:cubicBezTo>
                    <a:pt x="9996" y="2323"/>
                    <a:pt x="9938" y="2190"/>
                    <a:pt x="9881" y="2057"/>
                  </a:cubicBezTo>
                  <a:cubicBezTo>
                    <a:pt x="9824" y="1962"/>
                    <a:pt x="9767" y="1867"/>
                    <a:pt x="9691" y="1771"/>
                  </a:cubicBezTo>
                  <a:cubicBezTo>
                    <a:pt x="9558" y="1619"/>
                    <a:pt x="9424" y="1486"/>
                    <a:pt x="9272" y="1372"/>
                  </a:cubicBezTo>
                  <a:cubicBezTo>
                    <a:pt x="8929" y="1143"/>
                    <a:pt x="8568" y="953"/>
                    <a:pt x="8187" y="800"/>
                  </a:cubicBezTo>
                  <a:cubicBezTo>
                    <a:pt x="7997" y="724"/>
                    <a:pt x="7787" y="648"/>
                    <a:pt x="7597" y="591"/>
                  </a:cubicBezTo>
                  <a:cubicBezTo>
                    <a:pt x="7406" y="534"/>
                    <a:pt x="7197" y="496"/>
                    <a:pt x="7007" y="458"/>
                  </a:cubicBezTo>
                  <a:lnTo>
                    <a:pt x="6968" y="458"/>
                  </a:lnTo>
                  <a:cubicBezTo>
                    <a:pt x="6797" y="439"/>
                    <a:pt x="6607" y="401"/>
                    <a:pt x="6416" y="382"/>
                  </a:cubicBezTo>
                  <a:cubicBezTo>
                    <a:pt x="6302" y="363"/>
                    <a:pt x="6188" y="343"/>
                    <a:pt x="6055" y="343"/>
                  </a:cubicBezTo>
                  <a:lnTo>
                    <a:pt x="5788" y="343"/>
                  </a:lnTo>
                  <a:cubicBezTo>
                    <a:pt x="5693" y="324"/>
                    <a:pt x="5598" y="305"/>
                    <a:pt x="5484" y="305"/>
                  </a:cubicBezTo>
                  <a:lnTo>
                    <a:pt x="5217" y="305"/>
                  </a:lnTo>
                  <a:lnTo>
                    <a:pt x="5084" y="286"/>
                  </a:lnTo>
                  <a:lnTo>
                    <a:pt x="4912" y="248"/>
                  </a:lnTo>
                  <a:lnTo>
                    <a:pt x="4893" y="248"/>
                  </a:lnTo>
                  <a:lnTo>
                    <a:pt x="4722" y="191"/>
                  </a:lnTo>
                  <a:cubicBezTo>
                    <a:pt x="4608" y="172"/>
                    <a:pt x="4475" y="134"/>
                    <a:pt x="4341" y="115"/>
                  </a:cubicBezTo>
                  <a:lnTo>
                    <a:pt x="4227" y="115"/>
                  </a:lnTo>
                  <a:lnTo>
                    <a:pt x="3999" y="77"/>
                  </a:lnTo>
                  <a:lnTo>
                    <a:pt x="3865" y="58"/>
                  </a:lnTo>
                  <a:cubicBezTo>
                    <a:pt x="3808" y="39"/>
                    <a:pt x="3732" y="20"/>
                    <a:pt x="3675" y="20"/>
                  </a:cubicBezTo>
                  <a:cubicBezTo>
                    <a:pt x="3523" y="20"/>
                    <a:pt x="3370" y="1"/>
                    <a:pt x="31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6"/>
            <p:cNvSpPr/>
            <p:nvPr/>
          </p:nvSpPr>
          <p:spPr>
            <a:xfrm>
              <a:off x="945500" y="3776775"/>
              <a:ext cx="751550" cy="700150"/>
            </a:xfrm>
            <a:custGeom>
              <a:rect b="b" l="l" r="r" t="t"/>
              <a:pathLst>
                <a:path extrusionOk="0" h="28006" w="30062">
                  <a:moveTo>
                    <a:pt x="1" y="1"/>
                  </a:moveTo>
                  <a:lnTo>
                    <a:pt x="1" y="20"/>
                  </a:lnTo>
                  <a:lnTo>
                    <a:pt x="1" y="39"/>
                  </a:lnTo>
                  <a:lnTo>
                    <a:pt x="1" y="58"/>
                  </a:lnTo>
                  <a:cubicBezTo>
                    <a:pt x="2" y="62"/>
                    <a:pt x="3" y="66"/>
                    <a:pt x="4" y="70"/>
                  </a:cubicBezTo>
                  <a:lnTo>
                    <a:pt x="4" y="70"/>
                  </a:lnTo>
                  <a:cubicBezTo>
                    <a:pt x="2" y="47"/>
                    <a:pt x="1" y="24"/>
                    <a:pt x="1" y="1"/>
                  </a:cubicBezTo>
                  <a:close/>
                  <a:moveTo>
                    <a:pt x="22161" y="6569"/>
                  </a:moveTo>
                  <a:lnTo>
                    <a:pt x="22161" y="6569"/>
                  </a:lnTo>
                  <a:cubicBezTo>
                    <a:pt x="22167" y="6600"/>
                    <a:pt x="22174" y="6632"/>
                    <a:pt x="22180" y="6663"/>
                  </a:cubicBezTo>
                  <a:lnTo>
                    <a:pt x="22180" y="6663"/>
                  </a:lnTo>
                  <a:cubicBezTo>
                    <a:pt x="22180" y="6626"/>
                    <a:pt x="22180" y="6607"/>
                    <a:pt x="22161" y="6569"/>
                  </a:cubicBezTo>
                  <a:close/>
                  <a:moveTo>
                    <a:pt x="30062" y="16202"/>
                  </a:moveTo>
                  <a:lnTo>
                    <a:pt x="30045" y="16287"/>
                  </a:lnTo>
                  <a:lnTo>
                    <a:pt x="30045" y="16287"/>
                  </a:lnTo>
                  <a:cubicBezTo>
                    <a:pt x="30050" y="16266"/>
                    <a:pt x="30056" y="16244"/>
                    <a:pt x="30062" y="16221"/>
                  </a:cubicBezTo>
                  <a:lnTo>
                    <a:pt x="30062" y="16202"/>
                  </a:lnTo>
                  <a:close/>
                  <a:moveTo>
                    <a:pt x="30045" y="16287"/>
                  </a:moveTo>
                  <a:lnTo>
                    <a:pt x="30045" y="16287"/>
                  </a:lnTo>
                  <a:cubicBezTo>
                    <a:pt x="30037" y="16317"/>
                    <a:pt x="30031" y="16345"/>
                    <a:pt x="30027" y="16375"/>
                  </a:cubicBezTo>
                  <a:lnTo>
                    <a:pt x="30027" y="16375"/>
                  </a:lnTo>
                  <a:lnTo>
                    <a:pt x="30045" y="16287"/>
                  </a:lnTo>
                  <a:close/>
                  <a:moveTo>
                    <a:pt x="30027" y="16375"/>
                  </a:moveTo>
                  <a:lnTo>
                    <a:pt x="30023" y="16392"/>
                  </a:lnTo>
                  <a:lnTo>
                    <a:pt x="30016" y="16456"/>
                  </a:lnTo>
                  <a:lnTo>
                    <a:pt x="30016" y="16456"/>
                  </a:lnTo>
                  <a:cubicBezTo>
                    <a:pt x="30019" y="16447"/>
                    <a:pt x="30021" y="16439"/>
                    <a:pt x="30023" y="16430"/>
                  </a:cubicBezTo>
                  <a:cubicBezTo>
                    <a:pt x="30023" y="16411"/>
                    <a:pt x="30025" y="16393"/>
                    <a:pt x="30027" y="16375"/>
                  </a:cubicBezTo>
                  <a:close/>
                  <a:moveTo>
                    <a:pt x="4" y="70"/>
                  </a:moveTo>
                  <a:cubicBezTo>
                    <a:pt x="10" y="142"/>
                    <a:pt x="24" y="214"/>
                    <a:pt x="39" y="286"/>
                  </a:cubicBezTo>
                  <a:cubicBezTo>
                    <a:pt x="58" y="381"/>
                    <a:pt x="77" y="477"/>
                    <a:pt x="96" y="591"/>
                  </a:cubicBezTo>
                  <a:cubicBezTo>
                    <a:pt x="172" y="819"/>
                    <a:pt x="248" y="1048"/>
                    <a:pt x="324" y="1238"/>
                  </a:cubicBezTo>
                  <a:lnTo>
                    <a:pt x="324" y="1276"/>
                  </a:lnTo>
                  <a:cubicBezTo>
                    <a:pt x="363" y="1390"/>
                    <a:pt x="401" y="1486"/>
                    <a:pt x="458" y="1638"/>
                  </a:cubicBezTo>
                  <a:cubicBezTo>
                    <a:pt x="534" y="1790"/>
                    <a:pt x="591" y="1904"/>
                    <a:pt x="648" y="2019"/>
                  </a:cubicBezTo>
                  <a:cubicBezTo>
                    <a:pt x="781" y="2247"/>
                    <a:pt x="934" y="2533"/>
                    <a:pt x="1086" y="2780"/>
                  </a:cubicBezTo>
                  <a:lnTo>
                    <a:pt x="1219" y="2990"/>
                  </a:lnTo>
                  <a:cubicBezTo>
                    <a:pt x="1314" y="3161"/>
                    <a:pt x="1429" y="3332"/>
                    <a:pt x="1543" y="3504"/>
                  </a:cubicBezTo>
                  <a:cubicBezTo>
                    <a:pt x="1619" y="3618"/>
                    <a:pt x="1714" y="3732"/>
                    <a:pt x="1809" y="3827"/>
                  </a:cubicBezTo>
                  <a:cubicBezTo>
                    <a:pt x="1924" y="3942"/>
                    <a:pt x="2019" y="4037"/>
                    <a:pt x="2114" y="4132"/>
                  </a:cubicBezTo>
                  <a:lnTo>
                    <a:pt x="2133" y="4151"/>
                  </a:lnTo>
                  <a:cubicBezTo>
                    <a:pt x="2190" y="4208"/>
                    <a:pt x="2266" y="4284"/>
                    <a:pt x="2304" y="4322"/>
                  </a:cubicBezTo>
                  <a:cubicBezTo>
                    <a:pt x="2342" y="4360"/>
                    <a:pt x="2361" y="4398"/>
                    <a:pt x="2400" y="4437"/>
                  </a:cubicBezTo>
                  <a:lnTo>
                    <a:pt x="2438" y="4494"/>
                  </a:lnTo>
                  <a:lnTo>
                    <a:pt x="2533" y="4608"/>
                  </a:lnTo>
                  <a:lnTo>
                    <a:pt x="2628" y="4741"/>
                  </a:lnTo>
                  <a:cubicBezTo>
                    <a:pt x="2723" y="4836"/>
                    <a:pt x="2799" y="4951"/>
                    <a:pt x="2876" y="5046"/>
                  </a:cubicBezTo>
                  <a:cubicBezTo>
                    <a:pt x="2933" y="5103"/>
                    <a:pt x="2990" y="5179"/>
                    <a:pt x="3047" y="5236"/>
                  </a:cubicBezTo>
                  <a:lnTo>
                    <a:pt x="3256" y="5446"/>
                  </a:lnTo>
                  <a:lnTo>
                    <a:pt x="3390" y="5579"/>
                  </a:lnTo>
                  <a:cubicBezTo>
                    <a:pt x="3618" y="5807"/>
                    <a:pt x="3808" y="5998"/>
                    <a:pt x="3999" y="6188"/>
                  </a:cubicBezTo>
                  <a:lnTo>
                    <a:pt x="4075" y="6264"/>
                  </a:lnTo>
                  <a:cubicBezTo>
                    <a:pt x="4284" y="6474"/>
                    <a:pt x="4513" y="6683"/>
                    <a:pt x="4665" y="6835"/>
                  </a:cubicBezTo>
                  <a:cubicBezTo>
                    <a:pt x="4836" y="6988"/>
                    <a:pt x="5008" y="7121"/>
                    <a:pt x="5179" y="7273"/>
                  </a:cubicBezTo>
                  <a:lnTo>
                    <a:pt x="5198" y="7273"/>
                  </a:lnTo>
                  <a:lnTo>
                    <a:pt x="5350" y="7387"/>
                  </a:lnTo>
                  <a:lnTo>
                    <a:pt x="5446" y="7464"/>
                  </a:lnTo>
                  <a:lnTo>
                    <a:pt x="5693" y="7673"/>
                  </a:lnTo>
                  <a:cubicBezTo>
                    <a:pt x="5807" y="7768"/>
                    <a:pt x="5903" y="7844"/>
                    <a:pt x="6017" y="7939"/>
                  </a:cubicBezTo>
                  <a:cubicBezTo>
                    <a:pt x="6150" y="8016"/>
                    <a:pt x="6283" y="8130"/>
                    <a:pt x="6398" y="8187"/>
                  </a:cubicBezTo>
                  <a:cubicBezTo>
                    <a:pt x="6493" y="8263"/>
                    <a:pt x="6588" y="8339"/>
                    <a:pt x="6683" y="8415"/>
                  </a:cubicBezTo>
                  <a:lnTo>
                    <a:pt x="6721" y="8434"/>
                  </a:lnTo>
                  <a:lnTo>
                    <a:pt x="6740" y="8454"/>
                  </a:lnTo>
                  <a:lnTo>
                    <a:pt x="6778" y="8473"/>
                  </a:lnTo>
                  <a:lnTo>
                    <a:pt x="6816" y="8511"/>
                  </a:lnTo>
                  <a:lnTo>
                    <a:pt x="6854" y="8511"/>
                  </a:lnTo>
                  <a:lnTo>
                    <a:pt x="7178" y="8777"/>
                  </a:lnTo>
                  <a:lnTo>
                    <a:pt x="7349" y="8910"/>
                  </a:lnTo>
                  <a:cubicBezTo>
                    <a:pt x="7578" y="9082"/>
                    <a:pt x="7787" y="9253"/>
                    <a:pt x="7978" y="9386"/>
                  </a:cubicBezTo>
                  <a:lnTo>
                    <a:pt x="8035" y="9424"/>
                  </a:lnTo>
                  <a:lnTo>
                    <a:pt x="8073" y="9463"/>
                  </a:lnTo>
                  <a:lnTo>
                    <a:pt x="8111" y="9501"/>
                  </a:lnTo>
                  <a:lnTo>
                    <a:pt x="8206" y="9558"/>
                  </a:lnTo>
                  <a:lnTo>
                    <a:pt x="8263" y="9615"/>
                  </a:lnTo>
                  <a:lnTo>
                    <a:pt x="8377" y="9691"/>
                  </a:lnTo>
                  <a:lnTo>
                    <a:pt x="8435" y="9729"/>
                  </a:lnTo>
                  <a:lnTo>
                    <a:pt x="8530" y="9805"/>
                  </a:lnTo>
                  <a:cubicBezTo>
                    <a:pt x="8834" y="10034"/>
                    <a:pt x="9082" y="10243"/>
                    <a:pt x="9367" y="10433"/>
                  </a:cubicBezTo>
                  <a:cubicBezTo>
                    <a:pt x="9729" y="10719"/>
                    <a:pt x="10110" y="11024"/>
                    <a:pt x="10453" y="11309"/>
                  </a:cubicBezTo>
                  <a:cubicBezTo>
                    <a:pt x="10681" y="11519"/>
                    <a:pt x="10929" y="11747"/>
                    <a:pt x="11138" y="11937"/>
                  </a:cubicBezTo>
                  <a:lnTo>
                    <a:pt x="11214" y="11995"/>
                  </a:lnTo>
                  <a:lnTo>
                    <a:pt x="11481" y="12242"/>
                  </a:lnTo>
                  <a:cubicBezTo>
                    <a:pt x="11671" y="12413"/>
                    <a:pt x="11918" y="12623"/>
                    <a:pt x="12166" y="12832"/>
                  </a:cubicBezTo>
                  <a:lnTo>
                    <a:pt x="12242" y="12889"/>
                  </a:lnTo>
                  <a:cubicBezTo>
                    <a:pt x="12433" y="13042"/>
                    <a:pt x="12642" y="13213"/>
                    <a:pt x="12870" y="13365"/>
                  </a:cubicBezTo>
                  <a:lnTo>
                    <a:pt x="13080" y="13518"/>
                  </a:lnTo>
                  <a:lnTo>
                    <a:pt x="13004" y="13518"/>
                  </a:lnTo>
                  <a:cubicBezTo>
                    <a:pt x="12851" y="13518"/>
                    <a:pt x="12718" y="13537"/>
                    <a:pt x="12566" y="13575"/>
                  </a:cubicBezTo>
                  <a:lnTo>
                    <a:pt x="12528" y="13575"/>
                  </a:lnTo>
                  <a:lnTo>
                    <a:pt x="12433" y="13613"/>
                  </a:lnTo>
                  <a:cubicBezTo>
                    <a:pt x="12318" y="13651"/>
                    <a:pt x="12204" y="13708"/>
                    <a:pt x="12109" y="13746"/>
                  </a:cubicBezTo>
                  <a:lnTo>
                    <a:pt x="12014" y="13784"/>
                  </a:lnTo>
                  <a:lnTo>
                    <a:pt x="11976" y="13803"/>
                  </a:lnTo>
                  <a:lnTo>
                    <a:pt x="11804" y="13879"/>
                  </a:lnTo>
                  <a:lnTo>
                    <a:pt x="11728" y="13917"/>
                  </a:lnTo>
                  <a:cubicBezTo>
                    <a:pt x="11652" y="13936"/>
                    <a:pt x="11614" y="13955"/>
                    <a:pt x="11519" y="14013"/>
                  </a:cubicBezTo>
                  <a:cubicBezTo>
                    <a:pt x="11443" y="14051"/>
                    <a:pt x="11328" y="14108"/>
                    <a:pt x="11233" y="14165"/>
                  </a:cubicBezTo>
                  <a:lnTo>
                    <a:pt x="11214" y="14165"/>
                  </a:lnTo>
                  <a:lnTo>
                    <a:pt x="11195" y="14184"/>
                  </a:lnTo>
                  <a:lnTo>
                    <a:pt x="11081" y="14241"/>
                  </a:lnTo>
                  <a:lnTo>
                    <a:pt x="11043" y="14241"/>
                  </a:lnTo>
                  <a:lnTo>
                    <a:pt x="11024" y="14260"/>
                  </a:lnTo>
                  <a:lnTo>
                    <a:pt x="10967" y="14298"/>
                  </a:lnTo>
                  <a:lnTo>
                    <a:pt x="10719" y="14450"/>
                  </a:lnTo>
                  <a:lnTo>
                    <a:pt x="10681" y="14450"/>
                  </a:lnTo>
                  <a:lnTo>
                    <a:pt x="10662" y="14469"/>
                  </a:lnTo>
                  <a:lnTo>
                    <a:pt x="10643" y="14469"/>
                  </a:lnTo>
                  <a:cubicBezTo>
                    <a:pt x="10529" y="14527"/>
                    <a:pt x="10395" y="14603"/>
                    <a:pt x="10281" y="14679"/>
                  </a:cubicBezTo>
                  <a:cubicBezTo>
                    <a:pt x="10186" y="14755"/>
                    <a:pt x="10091" y="14831"/>
                    <a:pt x="9996" y="14926"/>
                  </a:cubicBezTo>
                  <a:lnTo>
                    <a:pt x="9881" y="15022"/>
                  </a:lnTo>
                  <a:lnTo>
                    <a:pt x="9748" y="15155"/>
                  </a:lnTo>
                  <a:cubicBezTo>
                    <a:pt x="9653" y="15250"/>
                    <a:pt x="9558" y="15326"/>
                    <a:pt x="9482" y="15383"/>
                  </a:cubicBezTo>
                  <a:lnTo>
                    <a:pt x="9444" y="15402"/>
                  </a:lnTo>
                  <a:cubicBezTo>
                    <a:pt x="9425" y="15440"/>
                    <a:pt x="9386" y="15459"/>
                    <a:pt x="9348" y="15478"/>
                  </a:cubicBezTo>
                  <a:lnTo>
                    <a:pt x="9215" y="15612"/>
                  </a:lnTo>
                  <a:lnTo>
                    <a:pt x="9139" y="15707"/>
                  </a:lnTo>
                  <a:lnTo>
                    <a:pt x="9120" y="15726"/>
                  </a:lnTo>
                  <a:lnTo>
                    <a:pt x="9063" y="15802"/>
                  </a:lnTo>
                  <a:lnTo>
                    <a:pt x="9006" y="15840"/>
                  </a:lnTo>
                  <a:lnTo>
                    <a:pt x="8987" y="15878"/>
                  </a:lnTo>
                  <a:lnTo>
                    <a:pt x="8930" y="15916"/>
                  </a:lnTo>
                  <a:lnTo>
                    <a:pt x="8891" y="15954"/>
                  </a:lnTo>
                  <a:lnTo>
                    <a:pt x="8777" y="16050"/>
                  </a:lnTo>
                  <a:cubicBezTo>
                    <a:pt x="8739" y="16088"/>
                    <a:pt x="8682" y="16126"/>
                    <a:pt x="8625" y="16145"/>
                  </a:cubicBezTo>
                  <a:lnTo>
                    <a:pt x="8606" y="16164"/>
                  </a:lnTo>
                  <a:lnTo>
                    <a:pt x="8511" y="16221"/>
                  </a:lnTo>
                  <a:lnTo>
                    <a:pt x="8492" y="16221"/>
                  </a:lnTo>
                  <a:cubicBezTo>
                    <a:pt x="8435" y="16240"/>
                    <a:pt x="8396" y="16259"/>
                    <a:pt x="8339" y="16278"/>
                  </a:cubicBezTo>
                  <a:lnTo>
                    <a:pt x="8282" y="16278"/>
                  </a:lnTo>
                  <a:lnTo>
                    <a:pt x="8225" y="16297"/>
                  </a:lnTo>
                  <a:lnTo>
                    <a:pt x="7921" y="16373"/>
                  </a:lnTo>
                  <a:lnTo>
                    <a:pt x="7730" y="16411"/>
                  </a:lnTo>
                  <a:lnTo>
                    <a:pt x="7673" y="16430"/>
                  </a:lnTo>
                  <a:lnTo>
                    <a:pt x="7292" y="16526"/>
                  </a:lnTo>
                  <a:lnTo>
                    <a:pt x="7197" y="16545"/>
                  </a:lnTo>
                  <a:cubicBezTo>
                    <a:pt x="7140" y="16564"/>
                    <a:pt x="7045" y="16583"/>
                    <a:pt x="6969" y="16602"/>
                  </a:cubicBezTo>
                  <a:lnTo>
                    <a:pt x="6607" y="16659"/>
                  </a:lnTo>
                  <a:cubicBezTo>
                    <a:pt x="6359" y="16697"/>
                    <a:pt x="6093" y="16716"/>
                    <a:pt x="5826" y="16716"/>
                  </a:cubicBezTo>
                  <a:lnTo>
                    <a:pt x="5617" y="16716"/>
                  </a:lnTo>
                  <a:cubicBezTo>
                    <a:pt x="5427" y="16716"/>
                    <a:pt x="5236" y="16716"/>
                    <a:pt x="5027" y="16697"/>
                  </a:cubicBezTo>
                  <a:lnTo>
                    <a:pt x="4779" y="16697"/>
                  </a:lnTo>
                  <a:lnTo>
                    <a:pt x="4627" y="16678"/>
                  </a:lnTo>
                  <a:lnTo>
                    <a:pt x="4646" y="16678"/>
                  </a:lnTo>
                  <a:lnTo>
                    <a:pt x="4513" y="16659"/>
                  </a:lnTo>
                  <a:lnTo>
                    <a:pt x="4399" y="16621"/>
                  </a:lnTo>
                  <a:lnTo>
                    <a:pt x="4303" y="16602"/>
                  </a:lnTo>
                  <a:lnTo>
                    <a:pt x="4246" y="16583"/>
                  </a:lnTo>
                  <a:lnTo>
                    <a:pt x="4132" y="16583"/>
                  </a:lnTo>
                  <a:lnTo>
                    <a:pt x="4056" y="16564"/>
                  </a:lnTo>
                  <a:lnTo>
                    <a:pt x="3942" y="16526"/>
                  </a:lnTo>
                  <a:lnTo>
                    <a:pt x="3904" y="16526"/>
                  </a:lnTo>
                  <a:lnTo>
                    <a:pt x="3808" y="16507"/>
                  </a:lnTo>
                  <a:lnTo>
                    <a:pt x="3713" y="16468"/>
                  </a:lnTo>
                  <a:lnTo>
                    <a:pt x="3637" y="16430"/>
                  </a:lnTo>
                  <a:lnTo>
                    <a:pt x="3599" y="16411"/>
                  </a:lnTo>
                  <a:lnTo>
                    <a:pt x="3485" y="16373"/>
                  </a:lnTo>
                  <a:lnTo>
                    <a:pt x="3332" y="16297"/>
                  </a:lnTo>
                  <a:lnTo>
                    <a:pt x="3237" y="16259"/>
                  </a:lnTo>
                  <a:lnTo>
                    <a:pt x="3047" y="16183"/>
                  </a:lnTo>
                  <a:lnTo>
                    <a:pt x="3066" y="16202"/>
                  </a:lnTo>
                  <a:lnTo>
                    <a:pt x="3142" y="16221"/>
                  </a:lnTo>
                  <a:lnTo>
                    <a:pt x="3180" y="16240"/>
                  </a:lnTo>
                  <a:lnTo>
                    <a:pt x="3294" y="16297"/>
                  </a:lnTo>
                  <a:lnTo>
                    <a:pt x="3351" y="16335"/>
                  </a:lnTo>
                  <a:lnTo>
                    <a:pt x="3447" y="16373"/>
                  </a:lnTo>
                  <a:lnTo>
                    <a:pt x="3466" y="16392"/>
                  </a:lnTo>
                  <a:lnTo>
                    <a:pt x="3561" y="16430"/>
                  </a:lnTo>
                  <a:lnTo>
                    <a:pt x="3637" y="16468"/>
                  </a:lnTo>
                  <a:lnTo>
                    <a:pt x="3694" y="16487"/>
                  </a:lnTo>
                  <a:lnTo>
                    <a:pt x="3808" y="16526"/>
                  </a:lnTo>
                  <a:lnTo>
                    <a:pt x="3885" y="16564"/>
                  </a:lnTo>
                  <a:lnTo>
                    <a:pt x="3942" y="16583"/>
                  </a:lnTo>
                  <a:lnTo>
                    <a:pt x="4075" y="16621"/>
                  </a:lnTo>
                  <a:lnTo>
                    <a:pt x="4132" y="16640"/>
                  </a:lnTo>
                  <a:lnTo>
                    <a:pt x="4170" y="16640"/>
                  </a:lnTo>
                  <a:lnTo>
                    <a:pt x="4265" y="16678"/>
                  </a:lnTo>
                  <a:lnTo>
                    <a:pt x="4380" y="16678"/>
                  </a:lnTo>
                  <a:lnTo>
                    <a:pt x="4437" y="16697"/>
                  </a:lnTo>
                  <a:cubicBezTo>
                    <a:pt x="4551" y="16716"/>
                    <a:pt x="4646" y="16735"/>
                    <a:pt x="4722" y="16754"/>
                  </a:cubicBezTo>
                  <a:lnTo>
                    <a:pt x="5103" y="16811"/>
                  </a:lnTo>
                  <a:cubicBezTo>
                    <a:pt x="5198" y="16830"/>
                    <a:pt x="5312" y="16849"/>
                    <a:pt x="5408" y="16849"/>
                  </a:cubicBezTo>
                  <a:lnTo>
                    <a:pt x="6321" y="16849"/>
                  </a:lnTo>
                  <a:lnTo>
                    <a:pt x="6683" y="16830"/>
                  </a:lnTo>
                  <a:cubicBezTo>
                    <a:pt x="6778" y="16811"/>
                    <a:pt x="6873" y="16792"/>
                    <a:pt x="6969" y="16792"/>
                  </a:cubicBezTo>
                  <a:lnTo>
                    <a:pt x="7007" y="16792"/>
                  </a:lnTo>
                  <a:cubicBezTo>
                    <a:pt x="7121" y="16773"/>
                    <a:pt x="7235" y="16735"/>
                    <a:pt x="7330" y="16716"/>
                  </a:cubicBezTo>
                  <a:lnTo>
                    <a:pt x="7654" y="16659"/>
                  </a:lnTo>
                  <a:lnTo>
                    <a:pt x="8016" y="16583"/>
                  </a:lnTo>
                  <a:lnTo>
                    <a:pt x="8339" y="16507"/>
                  </a:lnTo>
                  <a:lnTo>
                    <a:pt x="8454" y="16468"/>
                  </a:lnTo>
                  <a:lnTo>
                    <a:pt x="8511" y="16449"/>
                  </a:lnTo>
                  <a:cubicBezTo>
                    <a:pt x="8625" y="16411"/>
                    <a:pt x="8758" y="16354"/>
                    <a:pt x="8853" y="16278"/>
                  </a:cubicBezTo>
                  <a:cubicBezTo>
                    <a:pt x="8987" y="16183"/>
                    <a:pt x="9101" y="16088"/>
                    <a:pt x="9215" y="15973"/>
                  </a:cubicBezTo>
                  <a:lnTo>
                    <a:pt x="9329" y="15859"/>
                  </a:lnTo>
                  <a:lnTo>
                    <a:pt x="9348" y="15840"/>
                  </a:lnTo>
                  <a:lnTo>
                    <a:pt x="9425" y="15764"/>
                  </a:lnTo>
                  <a:lnTo>
                    <a:pt x="9444" y="15726"/>
                  </a:lnTo>
                  <a:lnTo>
                    <a:pt x="9501" y="15688"/>
                  </a:lnTo>
                  <a:lnTo>
                    <a:pt x="9520" y="15669"/>
                  </a:lnTo>
                  <a:lnTo>
                    <a:pt x="9577" y="15612"/>
                  </a:lnTo>
                  <a:lnTo>
                    <a:pt x="9691" y="15517"/>
                  </a:lnTo>
                  <a:lnTo>
                    <a:pt x="9729" y="15478"/>
                  </a:lnTo>
                  <a:lnTo>
                    <a:pt x="9881" y="15364"/>
                  </a:lnTo>
                  <a:lnTo>
                    <a:pt x="10034" y="15231"/>
                  </a:lnTo>
                  <a:lnTo>
                    <a:pt x="10053" y="15212"/>
                  </a:lnTo>
                  <a:cubicBezTo>
                    <a:pt x="10110" y="15155"/>
                    <a:pt x="10205" y="15079"/>
                    <a:pt x="10281" y="15022"/>
                  </a:cubicBezTo>
                  <a:lnTo>
                    <a:pt x="10434" y="14907"/>
                  </a:lnTo>
                  <a:cubicBezTo>
                    <a:pt x="10567" y="14812"/>
                    <a:pt x="10719" y="14717"/>
                    <a:pt x="10833" y="14641"/>
                  </a:cubicBezTo>
                  <a:lnTo>
                    <a:pt x="10871" y="14622"/>
                  </a:lnTo>
                  <a:lnTo>
                    <a:pt x="10986" y="14546"/>
                  </a:lnTo>
                  <a:lnTo>
                    <a:pt x="11233" y="14393"/>
                  </a:lnTo>
                  <a:cubicBezTo>
                    <a:pt x="11347" y="14317"/>
                    <a:pt x="11443" y="14241"/>
                    <a:pt x="11557" y="14184"/>
                  </a:cubicBezTo>
                  <a:lnTo>
                    <a:pt x="11633" y="14146"/>
                  </a:lnTo>
                  <a:lnTo>
                    <a:pt x="11652" y="14146"/>
                  </a:lnTo>
                  <a:lnTo>
                    <a:pt x="11709" y="14108"/>
                  </a:lnTo>
                  <a:lnTo>
                    <a:pt x="11880" y="14013"/>
                  </a:lnTo>
                  <a:lnTo>
                    <a:pt x="11899" y="14013"/>
                  </a:lnTo>
                  <a:lnTo>
                    <a:pt x="11995" y="13955"/>
                  </a:lnTo>
                  <a:lnTo>
                    <a:pt x="12014" y="13955"/>
                  </a:lnTo>
                  <a:lnTo>
                    <a:pt x="12090" y="13917"/>
                  </a:lnTo>
                  <a:lnTo>
                    <a:pt x="12223" y="13841"/>
                  </a:lnTo>
                  <a:cubicBezTo>
                    <a:pt x="12356" y="13765"/>
                    <a:pt x="12452" y="13708"/>
                    <a:pt x="12566" y="13651"/>
                  </a:cubicBezTo>
                  <a:cubicBezTo>
                    <a:pt x="12642" y="13632"/>
                    <a:pt x="12718" y="13613"/>
                    <a:pt x="12794" y="13575"/>
                  </a:cubicBezTo>
                  <a:lnTo>
                    <a:pt x="12813" y="13575"/>
                  </a:lnTo>
                  <a:lnTo>
                    <a:pt x="12889" y="13556"/>
                  </a:lnTo>
                  <a:lnTo>
                    <a:pt x="13004" y="13537"/>
                  </a:lnTo>
                  <a:lnTo>
                    <a:pt x="13232" y="13537"/>
                  </a:lnTo>
                  <a:lnTo>
                    <a:pt x="13289" y="13575"/>
                  </a:lnTo>
                  <a:lnTo>
                    <a:pt x="13327" y="13613"/>
                  </a:lnTo>
                  <a:lnTo>
                    <a:pt x="13346" y="13632"/>
                  </a:lnTo>
                  <a:lnTo>
                    <a:pt x="13422" y="13670"/>
                  </a:lnTo>
                  <a:lnTo>
                    <a:pt x="13461" y="13689"/>
                  </a:lnTo>
                  <a:lnTo>
                    <a:pt x="13594" y="13784"/>
                  </a:lnTo>
                  <a:lnTo>
                    <a:pt x="13727" y="13860"/>
                  </a:lnTo>
                  <a:cubicBezTo>
                    <a:pt x="13936" y="13994"/>
                    <a:pt x="14165" y="14146"/>
                    <a:pt x="14412" y="14336"/>
                  </a:cubicBezTo>
                  <a:lnTo>
                    <a:pt x="14565" y="14469"/>
                  </a:lnTo>
                  <a:lnTo>
                    <a:pt x="14641" y="14527"/>
                  </a:lnTo>
                  <a:lnTo>
                    <a:pt x="14850" y="14679"/>
                  </a:lnTo>
                  <a:lnTo>
                    <a:pt x="15041" y="14812"/>
                  </a:lnTo>
                  <a:lnTo>
                    <a:pt x="15193" y="14926"/>
                  </a:lnTo>
                  <a:lnTo>
                    <a:pt x="15326" y="15022"/>
                  </a:lnTo>
                  <a:lnTo>
                    <a:pt x="15345" y="15041"/>
                  </a:lnTo>
                  <a:lnTo>
                    <a:pt x="15479" y="15136"/>
                  </a:lnTo>
                  <a:lnTo>
                    <a:pt x="15498" y="15136"/>
                  </a:lnTo>
                  <a:lnTo>
                    <a:pt x="15517" y="15155"/>
                  </a:lnTo>
                  <a:lnTo>
                    <a:pt x="15612" y="15231"/>
                  </a:lnTo>
                  <a:lnTo>
                    <a:pt x="15631" y="15231"/>
                  </a:lnTo>
                  <a:cubicBezTo>
                    <a:pt x="15821" y="15364"/>
                    <a:pt x="16031" y="15536"/>
                    <a:pt x="16221" y="15688"/>
                  </a:cubicBezTo>
                  <a:cubicBezTo>
                    <a:pt x="16354" y="15783"/>
                    <a:pt x="16526" y="15935"/>
                    <a:pt x="16621" y="16031"/>
                  </a:cubicBezTo>
                  <a:cubicBezTo>
                    <a:pt x="16735" y="16107"/>
                    <a:pt x="16830" y="16221"/>
                    <a:pt x="16906" y="16278"/>
                  </a:cubicBezTo>
                  <a:lnTo>
                    <a:pt x="16964" y="16335"/>
                  </a:lnTo>
                  <a:lnTo>
                    <a:pt x="16983" y="16354"/>
                  </a:lnTo>
                  <a:lnTo>
                    <a:pt x="17059" y="16430"/>
                  </a:lnTo>
                  <a:lnTo>
                    <a:pt x="17116" y="16507"/>
                  </a:lnTo>
                  <a:cubicBezTo>
                    <a:pt x="17249" y="16621"/>
                    <a:pt x="17382" y="16754"/>
                    <a:pt x="17516" y="16906"/>
                  </a:cubicBezTo>
                  <a:lnTo>
                    <a:pt x="17554" y="16944"/>
                  </a:lnTo>
                  <a:cubicBezTo>
                    <a:pt x="17706" y="17097"/>
                    <a:pt x="17858" y="17249"/>
                    <a:pt x="18030" y="17420"/>
                  </a:cubicBezTo>
                  <a:lnTo>
                    <a:pt x="18163" y="17554"/>
                  </a:lnTo>
                  <a:cubicBezTo>
                    <a:pt x="18258" y="17649"/>
                    <a:pt x="18353" y="17744"/>
                    <a:pt x="18429" y="17839"/>
                  </a:cubicBezTo>
                  <a:lnTo>
                    <a:pt x="18448" y="17858"/>
                  </a:lnTo>
                  <a:cubicBezTo>
                    <a:pt x="18525" y="17915"/>
                    <a:pt x="18601" y="18011"/>
                    <a:pt x="18677" y="18068"/>
                  </a:cubicBezTo>
                  <a:cubicBezTo>
                    <a:pt x="18734" y="18144"/>
                    <a:pt x="18810" y="18220"/>
                    <a:pt x="18886" y="18315"/>
                  </a:cubicBezTo>
                  <a:lnTo>
                    <a:pt x="19045" y="18506"/>
                  </a:lnTo>
                  <a:lnTo>
                    <a:pt x="19020" y="18467"/>
                  </a:lnTo>
                  <a:lnTo>
                    <a:pt x="18962" y="18391"/>
                  </a:lnTo>
                  <a:lnTo>
                    <a:pt x="18962" y="18372"/>
                  </a:lnTo>
                  <a:lnTo>
                    <a:pt x="18943" y="18353"/>
                  </a:lnTo>
                  <a:lnTo>
                    <a:pt x="18924" y="18315"/>
                  </a:lnTo>
                  <a:lnTo>
                    <a:pt x="18905" y="18296"/>
                  </a:lnTo>
                  <a:lnTo>
                    <a:pt x="18848" y="18220"/>
                  </a:lnTo>
                  <a:lnTo>
                    <a:pt x="18791" y="18163"/>
                  </a:lnTo>
                  <a:cubicBezTo>
                    <a:pt x="18715" y="18049"/>
                    <a:pt x="18620" y="17934"/>
                    <a:pt x="18525" y="17839"/>
                  </a:cubicBezTo>
                  <a:cubicBezTo>
                    <a:pt x="18334" y="17611"/>
                    <a:pt x="18125" y="17382"/>
                    <a:pt x="17934" y="17192"/>
                  </a:cubicBezTo>
                  <a:lnTo>
                    <a:pt x="17839" y="17078"/>
                  </a:lnTo>
                  <a:cubicBezTo>
                    <a:pt x="17744" y="16982"/>
                    <a:pt x="17630" y="16849"/>
                    <a:pt x="17554" y="16754"/>
                  </a:cubicBezTo>
                  <a:cubicBezTo>
                    <a:pt x="17458" y="16659"/>
                    <a:pt x="17363" y="16545"/>
                    <a:pt x="17268" y="16430"/>
                  </a:cubicBezTo>
                  <a:cubicBezTo>
                    <a:pt x="17040" y="16202"/>
                    <a:pt x="16830" y="15993"/>
                    <a:pt x="16621" y="15783"/>
                  </a:cubicBezTo>
                  <a:cubicBezTo>
                    <a:pt x="16545" y="15707"/>
                    <a:pt x="16411" y="15593"/>
                    <a:pt x="16297" y="15498"/>
                  </a:cubicBezTo>
                  <a:cubicBezTo>
                    <a:pt x="16202" y="15402"/>
                    <a:pt x="16088" y="15307"/>
                    <a:pt x="15974" y="15212"/>
                  </a:cubicBezTo>
                  <a:cubicBezTo>
                    <a:pt x="15764" y="15060"/>
                    <a:pt x="15517" y="14850"/>
                    <a:pt x="15250" y="14660"/>
                  </a:cubicBezTo>
                  <a:lnTo>
                    <a:pt x="15193" y="14622"/>
                  </a:lnTo>
                  <a:lnTo>
                    <a:pt x="15136" y="14565"/>
                  </a:lnTo>
                  <a:lnTo>
                    <a:pt x="15098" y="14565"/>
                  </a:lnTo>
                  <a:lnTo>
                    <a:pt x="15060" y="14546"/>
                  </a:lnTo>
                  <a:lnTo>
                    <a:pt x="15041" y="14527"/>
                  </a:lnTo>
                  <a:lnTo>
                    <a:pt x="14984" y="14489"/>
                  </a:lnTo>
                  <a:lnTo>
                    <a:pt x="14660" y="14241"/>
                  </a:lnTo>
                  <a:cubicBezTo>
                    <a:pt x="14412" y="14051"/>
                    <a:pt x="14146" y="13860"/>
                    <a:pt x="13898" y="13670"/>
                  </a:cubicBezTo>
                  <a:cubicBezTo>
                    <a:pt x="13689" y="13537"/>
                    <a:pt x="13480" y="13403"/>
                    <a:pt x="13327" y="13289"/>
                  </a:cubicBezTo>
                  <a:lnTo>
                    <a:pt x="13308" y="13289"/>
                  </a:lnTo>
                  <a:cubicBezTo>
                    <a:pt x="13137" y="13194"/>
                    <a:pt x="12966" y="13061"/>
                    <a:pt x="12756" y="12908"/>
                  </a:cubicBezTo>
                  <a:lnTo>
                    <a:pt x="12642" y="12832"/>
                  </a:lnTo>
                  <a:cubicBezTo>
                    <a:pt x="12604" y="12775"/>
                    <a:pt x="12566" y="12699"/>
                    <a:pt x="12509" y="12623"/>
                  </a:cubicBezTo>
                  <a:cubicBezTo>
                    <a:pt x="12413" y="12432"/>
                    <a:pt x="12318" y="12261"/>
                    <a:pt x="12223" y="12071"/>
                  </a:cubicBezTo>
                  <a:lnTo>
                    <a:pt x="12185" y="11995"/>
                  </a:lnTo>
                  <a:lnTo>
                    <a:pt x="12166" y="11918"/>
                  </a:lnTo>
                  <a:cubicBezTo>
                    <a:pt x="12090" y="11747"/>
                    <a:pt x="12033" y="11614"/>
                    <a:pt x="11976" y="11442"/>
                  </a:cubicBezTo>
                  <a:cubicBezTo>
                    <a:pt x="11899" y="11271"/>
                    <a:pt x="11861" y="11100"/>
                    <a:pt x="11823" y="10967"/>
                  </a:cubicBezTo>
                  <a:cubicBezTo>
                    <a:pt x="11785" y="10814"/>
                    <a:pt x="11747" y="10662"/>
                    <a:pt x="11728" y="10548"/>
                  </a:cubicBezTo>
                  <a:cubicBezTo>
                    <a:pt x="11709" y="10433"/>
                    <a:pt x="11690" y="10319"/>
                    <a:pt x="11671" y="10205"/>
                  </a:cubicBezTo>
                  <a:cubicBezTo>
                    <a:pt x="11671" y="10091"/>
                    <a:pt x="11652" y="9977"/>
                    <a:pt x="11652" y="9805"/>
                  </a:cubicBezTo>
                  <a:lnTo>
                    <a:pt x="11652" y="9748"/>
                  </a:lnTo>
                  <a:lnTo>
                    <a:pt x="11652" y="9520"/>
                  </a:lnTo>
                  <a:cubicBezTo>
                    <a:pt x="11652" y="9386"/>
                    <a:pt x="11652" y="9310"/>
                    <a:pt x="11671" y="9196"/>
                  </a:cubicBezTo>
                  <a:cubicBezTo>
                    <a:pt x="11671" y="9063"/>
                    <a:pt x="11690" y="8929"/>
                    <a:pt x="11709" y="8853"/>
                  </a:cubicBezTo>
                  <a:cubicBezTo>
                    <a:pt x="11709" y="8796"/>
                    <a:pt x="11728" y="8701"/>
                    <a:pt x="11747" y="8625"/>
                  </a:cubicBezTo>
                  <a:lnTo>
                    <a:pt x="11766" y="8568"/>
                  </a:lnTo>
                  <a:lnTo>
                    <a:pt x="11766" y="8511"/>
                  </a:lnTo>
                  <a:lnTo>
                    <a:pt x="11785" y="8454"/>
                  </a:lnTo>
                  <a:cubicBezTo>
                    <a:pt x="11823" y="8339"/>
                    <a:pt x="11861" y="8206"/>
                    <a:pt x="11880" y="8130"/>
                  </a:cubicBezTo>
                  <a:lnTo>
                    <a:pt x="11957" y="7920"/>
                  </a:lnTo>
                  <a:lnTo>
                    <a:pt x="11995" y="7825"/>
                  </a:lnTo>
                  <a:cubicBezTo>
                    <a:pt x="12033" y="7730"/>
                    <a:pt x="12071" y="7616"/>
                    <a:pt x="12109" y="7521"/>
                  </a:cubicBezTo>
                  <a:cubicBezTo>
                    <a:pt x="12147" y="7311"/>
                    <a:pt x="12185" y="7102"/>
                    <a:pt x="12185" y="6892"/>
                  </a:cubicBezTo>
                  <a:lnTo>
                    <a:pt x="12185" y="6569"/>
                  </a:lnTo>
                  <a:cubicBezTo>
                    <a:pt x="12185" y="6359"/>
                    <a:pt x="12185" y="6131"/>
                    <a:pt x="12185" y="5902"/>
                  </a:cubicBezTo>
                  <a:cubicBezTo>
                    <a:pt x="12185" y="5674"/>
                    <a:pt x="12166" y="5446"/>
                    <a:pt x="12166" y="5236"/>
                  </a:cubicBezTo>
                  <a:cubicBezTo>
                    <a:pt x="12166" y="5027"/>
                    <a:pt x="12128" y="4817"/>
                    <a:pt x="12090" y="4608"/>
                  </a:cubicBezTo>
                  <a:cubicBezTo>
                    <a:pt x="12052" y="4360"/>
                    <a:pt x="12014" y="4151"/>
                    <a:pt x="11976" y="3903"/>
                  </a:cubicBezTo>
                  <a:cubicBezTo>
                    <a:pt x="11938" y="3675"/>
                    <a:pt x="11880" y="3428"/>
                    <a:pt x="11842" y="3199"/>
                  </a:cubicBezTo>
                  <a:cubicBezTo>
                    <a:pt x="11785" y="2952"/>
                    <a:pt x="11747" y="2723"/>
                    <a:pt x="11690" y="2476"/>
                  </a:cubicBezTo>
                  <a:lnTo>
                    <a:pt x="11690" y="2476"/>
                  </a:lnTo>
                  <a:lnTo>
                    <a:pt x="11709" y="2666"/>
                  </a:lnTo>
                  <a:lnTo>
                    <a:pt x="11728" y="2856"/>
                  </a:lnTo>
                  <a:cubicBezTo>
                    <a:pt x="11785" y="3561"/>
                    <a:pt x="11842" y="4284"/>
                    <a:pt x="11880" y="5027"/>
                  </a:cubicBezTo>
                  <a:lnTo>
                    <a:pt x="11880" y="5122"/>
                  </a:lnTo>
                  <a:lnTo>
                    <a:pt x="11880" y="5465"/>
                  </a:lnTo>
                  <a:cubicBezTo>
                    <a:pt x="11861" y="5541"/>
                    <a:pt x="11861" y="5617"/>
                    <a:pt x="11861" y="5693"/>
                  </a:cubicBezTo>
                  <a:lnTo>
                    <a:pt x="11861" y="5807"/>
                  </a:lnTo>
                  <a:lnTo>
                    <a:pt x="11861" y="5902"/>
                  </a:lnTo>
                  <a:cubicBezTo>
                    <a:pt x="11842" y="6169"/>
                    <a:pt x="11823" y="6455"/>
                    <a:pt x="11804" y="6664"/>
                  </a:cubicBezTo>
                  <a:lnTo>
                    <a:pt x="11804" y="6816"/>
                  </a:lnTo>
                  <a:cubicBezTo>
                    <a:pt x="11804" y="6873"/>
                    <a:pt x="11785" y="6930"/>
                    <a:pt x="11785" y="6988"/>
                  </a:cubicBezTo>
                  <a:lnTo>
                    <a:pt x="11785" y="7045"/>
                  </a:lnTo>
                  <a:lnTo>
                    <a:pt x="11785" y="7064"/>
                  </a:lnTo>
                  <a:cubicBezTo>
                    <a:pt x="11785" y="7140"/>
                    <a:pt x="11766" y="7216"/>
                    <a:pt x="11747" y="7311"/>
                  </a:cubicBezTo>
                  <a:cubicBezTo>
                    <a:pt x="11709" y="7464"/>
                    <a:pt x="11652" y="7616"/>
                    <a:pt x="11614" y="7749"/>
                  </a:cubicBezTo>
                  <a:lnTo>
                    <a:pt x="11614" y="7787"/>
                  </a:lnTo>
                  <a:cubicBezTo>
                    <a:pt x="11576" y="7882"/>
                    <a:pt x="11538" y="7978"/>
                    <a:pt x="11519" y="8073"/>
                  </a:cubicBezTo>
                  <a:cubicBezTo>
                    <a:pt x="11385" y="8511"/>
                    <a:pt x="11328" y="8948"/>
                    <a:pt x="11328" y="9405"/>
                  </a:cubicBezTo>
                  <a:lnTo>
                    <a:pt x="11328" y="9710"/>
                  </a:lnTo>
                  <a:lnTo>
                    <a:pt x="11328" y="9748"/>
                  </a:lnTo>
                  <a:lnTo>
                    <a:pt x="11328" y="9862"/>
                  </a:lnTo>
                  <a:lnTo>
                    <a:pt x="11347" y="10072"/>
                  </a:lnTo>
                  <a:cubicBezTo>
                    <a:pt x="11366" y="10167"/>
                    <a:pt x="11385" y="10262"/>
                    <a:pt x="11404" y="10357"/>
                  </a:cubicBezTo>
                  <a:cubicBezTo>
                    <a:pt x="11424" y="10472"/>
                    <a:pt x="11443" y="10586"/>
                    <a:pt x="11481" y="10681"/>
                  </a:cubicBezTo>
                  <a:lnTo>
                    <a:pt x="11481" y="10700"/>
                  </a:lnTo>
                  <a:lnTo>
                    <a:pt x="11481" y="10719"/>
                  </a:lnTo>
                  <a:lnTo>
                    <a:pt x="11481" y="10738"/>
                  </a:lnTo>
                  <a:lnTo>
                    <a:pt x="11481" y="10757"/>
                  </a:lnTo>
                  <a:lnTo>
                    <a:pt x="11481" y="10795"/>
                  </a:lnTo>
                  <a:cubicBezTo>
                    <a:pt x="11519" y="10928"/>
                    <a:pt x="11557" y="11024"/>
                    <a:pt x="11614" y="11157"/>
                  </a:cubicBezTo>
                  <a:cubicBezTo>
                    <a:pt x="11671" y="11290"/>
                    <a:pt x="11728" y="11423"/>
                    <a:pt x="11785" y="11519"/>
                  </a:cubicBezTo>
                  <a:cubicBezTo>
                    <a:pt x="11899" y="11766"/>
                    <a:pt x="12033" y="11995"/>
                    <a:pt x="12147" y="12223"/>
                  </a:cubicBezTo>
                  <a:lnTo>
                    <a:pt x="12166" y="12242"/>
                  </a:lnTo>
                  <a:lnTo>
                    <a:pt x="12185" y="12280"/>
                  </a:lnTo>
                  <a:cubicBezTo>
                    <a:pt x="12242" y="12356"/>
                    <a:pt x="12299" y="12451"/>
                    <a:pt x="12356" y="12547"/>
                  </a:cubicBezTo>
                  <a:lnTo>
                    <a:pt x="12394" y="12585"/>
                  </a:lnTo>
                  <a:lnTo>
                    <a:pt x="12413" y="12623"/>
                  </a:lnTo>
                  <a:lnTo>
                    <a:pt x="12490" y="12718"/>
                  </a:lnTo>
                  <a:lnTo>
                    <a:pt x="12490" y="12718"/>
                  </a:lnTo>
                  <a:lnTo>
                    <a:pt x="12394" y="12661"/>
                  </a:lnTo>
                  <a:lnTo>
                    <a:pt x="12375" y="12642"/>
                  </a:lnTo>
                  <a:lnTo>
                    <a:pt x="12356" y="12642"/>
                  </a:lnTo>
                  <a:lnTo>
                    <a:pt x="12356" y="12623"/>
                  </a:lnTo>
                  <a:cubicBezTo>
                    <a:pt x="12166" y="12490"/>
                    <a:pt x="11995" y="12356"/>
                    <a:pt x="11842" y="12242"/>
                  </a:cubicBezTo>
                  <a:lnTo>
                    <a:pt x="11823" y="12223"/>
                  </a:lnTo>
                  <a:lnTo>
                    <a:pt x="11804" y="12204"/>
                  </a:lnTo>
                  <a:lnTo>
                    <a:pt x="11785" y="12185"/>
                  </a:lnTo>
                  <a:lnTo>
                    <a:pt x="11766" y="12166"/>
                  </a:lnTo>
                  <a:lnTo>
                    <a:pt x="11747" y="12147"/>
                  </a:lnTo>
                  <a:cubicBezTo>
                    <a:pt x="11652" y="12052"/>
                    <a:pt x="11519" y="11956"/>
                    <a:pt x="11404" y="11842"/>
                  </a:cubicBezTo>
                  <a:lnTo>
                    <a:pt x="11100" y="11576"/>
                  </a:lnTo>
                  <a:cubicBezTo>
                    <a:pt x="10890" y="11385"/>
                    <a:pt x="10681" y="11195"/>
                    <a:pt x="10434" y="11005"/>
                  </a:cubicBezTo>
                  <a:cubicBezTo>
                    <a:pt x="10167" y="10776"/>
                    <a:pt x="9958" y="10605"/>
                    <a:pt x="9748" y="10452"/>
                  </a:cubicBezTo>
                  <a:lnTo>
                    <a:pt x="9348" y="10167"/>
                  </a:lnTo>
                  <a:lnTo>
                    <a:pt x="9329" y="10148"/>
                  </a:lnTo>
                  <a:lnTo>
                    <a:pt x="9272" y="10110"/>
                  </a:lnTo>
                  <a:lnTo>
                    <a:pt x="9044" y="9938"/>
                  </a:lnTo>
                  <a:lnTo>
                    <a:pt x="9006" y="9900"/>
                  </a:lnTo>
                  <a:lnTo>
                    <a:pt x="8796" y="9767"/>
                  </a:lnTo>
                  <a:lnTo>
                    <a:pt x="8758" y="9729"/>
                  </a:lnTo>
                  <a:lnTo>
                    <a:pt x="8720" y="9691"/>
                  </a:lnTo>
                  <a:lnTo>
                    <a:pt x="8396" y="9463"/>
                  </a:lnTo>
                  <a:lnTo>
                    <a:pt x="7940" y="9120"/>
                  </a:lnTo>
                  <a:lnTo>
                    <a:pt x="7768" y="9006"/>
                  </a:lnTo>
                  <a:cubicBezTo>
                    <a:pt x="7578" y="8853"/>
                    <a:pt x="7387" y="8701"/>
                    <a:pt x="7216" y="8549"/>
                  </a:cubicBezTo>
                  <a:lnTo>
                    <a:pt x="7007" y="8377"/>
                  </a:lnTo>
                  <a:cubicBezTo>
                    <a:pt x="6797" y="8225"/>
                    <a:pt x="6588" y="8073"/>
                    <a:pt x="6378" y="7920"/>
                  </a:cubicBezTo>
                  <a:lnTo>
                    <a:pt x="6245" y="7825"/>
                  </a:lnTo>
                  <a:cubicBezTo>
                    <a:pt x="6188" y="7768"/>
                    <a:pt x="6112" y="7730"/>
                    <a:pt x="6055" y="7673"/>
                  </a:cubicBezTo>
                  <a:lnTo>
                    <a:pt x="5864" y="7502"/>
                  </a:lnTo>
                  <a:lnTo>
                    <a:pt x="5617" y="7292"/>
                  </a:lnTo>
                  <a:lnTo>
                    <a:pt x="5484" y="7178"/>
                  </a:lnTo>
                  <a:lnTo>
                    <a:pt x="5389" y="7102"/>
                  </a:lnTo>
                  <a:lnTo>
                    <a:pt x="5350" y="7064"/>
                  </a:lnTo>
                  <a:lnTo>
                    <a:pt x="5103" y="6854"/>
                  </a:lnTo>
                  <a:cubicBezTo>
                    <a:pt x="4970" y="6721"/>
                    <a:pt x="4836" y="6607"/>
                    <a:pt x="4722" y="6493"/>
                  </a:cubicBezTo>
                  <a:lnTo>
                    <a:pt x="4513" y="6283"/>
                  </a:lnTo>
                  <a:lnTo>
                    <a:pt x="4456" y="6226"/>
                  </a:lnTo>
                  <a:lnTo>
                    <a:pt x="4360" y="6131"/>
                  </a:lnTo>
                  <a:cubicBezTo>
                    <a:pt x="4189" y="5960"/>
                    <a:pt x="4018" y="5788"/>
                    <a:pt x="3827" y="5598"/>
                  </a:cubicBezTo>
                  <a:lnTo>
                    <a:pt x="3618" y="5369"/>
                  </a:lnTo>
                  <a:lnTo>
                    <a:pt x="3370" y="5141"/>
                  </a:lnTo>
                  <a:cubicBezTo>
                    <a:pt x="3313" y="5084"/>
                    <a:pt x="3237" y="4989"/>
                    <a:pt x="3180" y="4931"/>
                  </a:cubicBezTo>
                  <a:cubicBezTo>
                    <a:pt x="3123" y="4855"/>
                    <a:pt x="3066" y="4798"/>
                    <a:pt x="3009" y="4741"/>
                  </a:cubicBezTo>
                  <a:lnTo>
                    <a:pt x="2990" y="4703"/>
                  </a:lnTo>
                  <a:lnTo>
                    <a:pt x="2971" y="4684"/>
                  </a:lnTo>
                  <a:lnTo>
                    <a:pt x="2952" y="4646"/>
                  </a:lnTo>
                  <a:lnTo>
                    <a:pt x="2914" y="4608"/>
                  </a:lnTo>
                  <a:cubicBezTo>
                    <a:pt x="2799" y="4456"/>
                    <a:pt x="2685" y="4322"/>
                    <a:pt x="2571" y="4189"/>
                  </a:cubicBezTo>
                  <a:cubicBezTo>
                    <a:pt x="2457" y="4056"/>
                    <a:pt x="2342" y="3942"/>
                    <a:pt x="2209" y="3827"/>
                  </a:cubicBezTo>
                  <a:lnTo>
                    <a:pt x="2133" y="3732"/>
                  </a:lnTo>
                  <a:lnTo>
                    <a:pt x="2114" y="3732"/>
                  </a:lnTo>
                  <a:lnTo>
                    <a:pt x="2038" y="3656"/>
                  </a:lnTo>
                  <a:cubicBezTo>
                    <a:pt x="1962" y="3561"/>
                    <a:pt x="1867" y="3466"/>
                    <a:pt x="1790" y="3370"/>
                  </a:cubicBezTo>
                  <a:cubicBezTo>
                    <a:pt x="1619" y="3142"/>
                    <a:pt x="1448" y="2894"/>
                    <a:pt x="1314" y="2685"/>
                  </a:cubicBezTo>
                  <a:lnTo>
                    <a:pt x="1295" y="2666"/>
                  </a:lnTo>
                  <a:lnTo>
                    <a:pt x="1200" y="2514"/>
                  </a:lnTo>
                  <a:cubicBezTo>
                    <a:pt x="1029" y="2266"/>
                    <a:pt x="858" y="1981"/>
                    <a:pt x="648" y="1638"/>
                  </a:cubicBezTo>
                  <a:lnTo>
                    <a:pt x="572" y="1486"/>
                  </a:lnTo>
                  <a:cubicBezTo>
                    <a:pt x="439" y="1238"/>
                    <a:pt x="324" y="972"/>
                    <a:pt x="210" y="743"/>
                  </a:cubicBezTo>
                  <a:lnTo>
                    <a:pt x="210" y="724"/>
                  </a:lnTo>
                  <a:cubicBezTo>
                    <a:pt x="153" y="591"/>
                    <a:pt x="115" y="439"/>
                    <a:pt x="58" y="286"/>
                  </a:cubicBezTo>
                  <a:cubicBezTo>
                    <a:pt x="40" y="214"/>
                    <a:pt x="22" y="142"/>
                    <a:pt x="4" y="70"/>
                  </a:cubicBezTo>
                  <a:close/>
                  <a:moveTo>
                    <a:pt x="19045" y="18506"/>
                  </a:moveTo>
                  <a:lnTo>
                    <a:pt x="19058" y="18525"/>
                  </a:lnTo>
                  <a:lnTo>
                    <a:pt x="19134" y="18620"/>
                  </a:lnTo>
                  <a:lnTo>
                    <a:pt x="19153" y="18639"/>
                  </a:lnTo>
                  <a:lnTo>
                    <a:pt x="19153" y="18639"/>
                  </a:lnTo>
                  <a:lnTo>
                    <a:pt x="19115" y="18582"/>
                  </a:lnTo>
                  <a:lnTo>
                    <a:pt x="19077" y="18544"/>
                  </a:lnTo>
                  <a:lnTo>
                    <a:pt x="19045" y="18506"/>
                  </a:lnTo>
                  <a:close/>
                  <a:moveTo>
                    <a:pt x="19172" y="18677"/>
                  </a:moveTo>
                  <a:lnTo>
                    <a:pt x="19248" y="18753"/>
                  </a:lnTo>
                  <a:lnTo>
                    <a:pt x="19286" y="18791"/>
                  </a:lnTo>
                  <a:cubicBezTo>
                    <a:pt x="19267" y="18810"/>
                    <a:pt x="19248" y="18810"/>
                    <a:pt x="19229" y="18829"/>
                  </a:cubicBezTo>
                  <a:cubicBezTo>
                    <a:pt x="19210" y="18772"/>
                    <a:pt x="19191" y="18734"/>
                    <a:pt x="19172" y="18677"/>
                  </a:cubicBezTo>
                  <a:close/>
                  <a:moveTo>
                    <a:pt x="11599" y="22536"/>
                  </a:moveTo>
                  <a:lnTo>
                    <a:pt x="11024" y="22599"/>
                  </a:lnTo>
                  <a:lnTo>
                    <a:pt x="10890" y="22618"/>
                  </a:lnTo>
                  <a:lnTo>
                    <a:pt x="11062" y="22618"/>
                  </a:lnTo>
                  <a:lnTo>
                    <a:pt x="11271" y="22580"/>
                  </a:lnTo>
                  <a:lnTo>
                    <a:pt x="11290" y="22580"/>
                  </a:lnTo>
                  <a:lnTo>
                    <a:pt x="11443" y="22561"/>
                  </a:lnTo>
                  <a:lnTo>
                    <a:pt x="11500" y="22561"/>
                  </a:lnTo>
                  <a:cubicBezTo>
                    <a:pt x="11531" y="22552"/>
                    <a:pt x="11564" y="22544"/>
                    <a:pt x="11599" y="22536"/>
                  </a:cubicBezTo>
                  <a:close/>
                  <a:moveTo>
                    <a:pt x="10757" y="22618"/>
                  </a:moveTo>
                  <a:lnTo>
                    <a:pt x="10548" y="22637"/>
                  </a:lnTo>
                  <a:lnTo>
                    <a:pt x="10510" y="22637"/>
                  </a:lnTo>
                  <a:lnTo>
                    <a:pt x="10395" y="22656"/>
                  </a:lnTo>
                  <a:lnTo>
                    <a:pt x="10376" y="22656"/>
                  </a:lnTo>
                  <a:lnTo>
                    <a:pt x="10300" y="22675"/>
                  </a:lnTo>
                  <a:lnTo>
                    <a:pt x="10167" y="22694"/>
                  </a:lnTo>
                  <a:lnTo>
                    <a:pt x="10110" y="22694"/>
                  </a:lnTo>
                  <a:cubicBezTo>
                    <a:pt x="10015" y="22713"/>
                    <a:pt x="9900" y="22751"/>
                    <a:pt x="9767" y="22789"/>
                  </a:cubicBezTo>
                  <a:lnTo>
                    <a:pt x="9958" y="22751"/>
                  </a:lnTo>
                  <a:cubicBezTo>
                    <a:pt x="10053" y="22732"/>
                    <a:pt x="10148" y="22713"/>
                    <a:pt x="10243" y="22694"/>
                  </a:cubicBezTo>
                  <a:lnTo>
                    <a:pt x="10300" y="22694"/>
                  </a:lnTo>
                  <a:cubicBezTo>
                    <a:pt x="10510" y="22656"/>
                    <a:pt x="10719" y="22637"/>
                    <a:pt x="10890" y="22618"/>
                  </a:cubicBezTo>
                  <a:close/>
                  <a:moveTo>
                    <a:pt x="22180" y="6663"/>
                  </a:moveTo>
                  <a:cubicBezTo>
                    <a:pt x="22180" y="6663"/>
                    <a:pt x="22180" y="6664"/>
                    <a:pt x="22180" y="6664"/>
                  </a:cubicBezTo>
                  <a:cubicBezTo>
                    <a:pt x="22199" y="6797"/>
                    <a:pt x="22237" y="6950"/>
                    <a:pt x="22275" y="7121"/>
                  </a:cubicBezTo>
                  <a:lnTo>
                    <a:pt x="22275" y="7140"/>
                  </a:lnTo>
                  <a:lnTo>
                    <a:pt x="22275" y="7159"/>
                  </a:lnTo>
                  <a:cubicBezTo>
                    <a:pt x="22294" y="7235"/>
                    <a:pt x="22313" y="7311"/>
                    <a:pt x="22332" y="7368"/>
                  </a:cubicBezTo>
                  <a:lnTo>
                    <a:pt x="22332" y="7406"/>
                  </a:lnTo>
                  <a:cubicBezTo>
                    <a:pt x="22332" y="7444"/>
                    <a:pt x="22332" y="7464"/>
                    <a:pt x="22332" y="7502"/>
                  </a:cubicBezTo>
                  <a:lnTo>
                    <a:pt x="22332" y="7540"/>
                  </a:lnTo>
                  <a:lnTo>
                    <a:pt x="22351" y="7635"/>
                  </a:lnTo>
                  <a:cubicBezTo>
                    <a:pt x="22370" y="7711"/>
                    <a:pt x="22370" y="7787"/>
                    <a:pt x="22370" y="7882"/>
                  </a:cubicBezTo>
                  <a:lnTo>
                    <a:pt x="22370" y="8073"/>
                  </a:lnTo>
                  <a:lnTo>
                    <a:pt x="22370" y="8111"/>
                  </a:lnTo>
                  <a:cubicBezTo>
                    <a:pt x="22351" y="8149"/>
                    <a:pt x="22351" y="8187"/>
                    <a:pt x="22351" y="8244"/>
                  </a:cubicBezTo>
                  <a:lnTo>
                    <a:pt x="22351" y="8263"/>
                  </a:lnTo>
                  <a:lnTo>
                    <a:pt x="22351" y="8301"/>
                  </a:lnTo>
                  <a:cubicBezTo>
                    <a:pt x="22351" y="8415"/>
                    <a:pt x="22313" y="8511"/>
                    <a:pt x="22313" y="8625"/>
                  </a:cubicBezTo>
                  <a:cubicBezTo>
                    <a:pt x="22313" y="8796"/>
                    <a:pt x="22313" y="8987"/>
                    <a:pt x="22313" y="9158"/>
                  </a:cubicBezTo>
                  <a:lnTo>
                    <a:pt x="22313" y="9253"/>
                  </a:lnTo>
                  <a:lnTo>
                    <a:pt x="22313" y="9329"/>
                  </a:lnTo>
                  <a:lnTo>
                    <a:pt x="22313" y="9367"/>
                  </a:lnTo>
                  <a:lnTo>
                    <a:pt x="22313" y="9463"/>
                  </a:lnTo>
                  <a:cubicBezTo>
                    <a:pt x="22313" y="9577"/>
                    <a:pt x="22313" y="9672"/>
                    <a:pt x="22294" y="9767"/>
                  </a:cubicBezTo>
                  <a:cubicBezTo>
                    <a:pt x="22275" y="9824"/>
                    <a:pt x="22275" y="9881"/>
                    <a:pt x="22275" y="9938"/>
                  </a:cubicBezTo>
                  <a:cubicBezTo>
                    <a:pt x="22275" y="10053"/>
                    <a:pt x="22256" y="10167"/>
                    <a:pt x="22256" y="10262"/>
                  </a:cubicBezTo>
                  <a:lnTo>
                    <a:pt x="22256" y="10510"/>
                  </a:lnTo>
                  <a:lnTo>
                    <a:pt x="22256" y="10548"/>
                  </a:lnTo>
                  <a:cubicBezTo>
                    <a:pt x="22256" y="10700"/>
                    <a:pt x="22256" y="10833"/>
                    <a:pt x="22256" y="10967"/>
                  </a:cubicBezTo>
                  <a:cubicBezTo>
                    <a:pt x="22256" y="11100"/>
                    <a:pt x="22256" y="11252"/>
                    <a:pt x="22275" y="11366"/>
                  </a:cubicBezTo>
                  <a:cubicBezTo>
                    <a:pt x="22275" y="11481"/>
                    <a:pt x="22294" y="11595"/>
                    <a:pt x="22313" y="11709"/>
                  </a:cubicBezTo>
                  <a:lnTo>
                    <a:pt x="22313" y="11747"/>
                  </a:lnTo>
                  <a:cubicBezTo>
                    <a:pt x="22351" y="11937"/>
                    <a:pt x="22370" y="12128"/>
                    <a:pt x="22370" y="12318"/>
                  </a:cubicBezTo>
                  <a:lnTo>
                    <a:pt x="22370" y="12547"/>
                  </a:lnTo>
                  <a:lnTo>
                    <a:pt x="22370" y="12604"/>
                  </a:lnTo>
                  <a:lnTo>
                    <a:pt x="22370" y="12661"/>
                  </a:lnTo>
                  <a:lnTo>
                    <a:pt x="22370" y="12699"/>
                  </a:lnTo>
                  <a:lnTo>
                    <a:pt x="22370" y="12737"/>
                  </a:lnTo>
                  <a:lnTo>
                    <a:pt x="22351" y="12794"/>
                  </a:lnTo>
                  <a:cubicBezTo>
                    <a:pt x="22313" y="12965"/>
                    <a:pt x="22275" y="13137"/>
                    <a:pt x="22218" y="13327"/>
                  </a:cubicBezTo>
                  <a:cubicBezTo>
                    <a:pt x="22199" y="13422"/>
                    <a:pt x="22161" y="13556"/>
                    <a:pt x="22142" y="13632"/>
                  </a:cubicBezTo>
                  <a:cubicBezTo>
                    <a:pt x="22104" y="13708"/>
                    <a:pt x="22085" y="13784"/>
                    <a:pt x="22047" y="13860"/>
                  </a:cubicBezTo>
                  <a:lnTo>
                    <a:pt x="22047" y="13879"/>
                  </a:lnTo>
                  <a:lnTo>
                    <a:pt x="22047" y="13898"/>
                  </a:lnTo>
                  <a:cubicBezTo>
                    <a:pt x="22009" y="14013"/>
                    <a:pt x="21951" y="14127"/>
                    <a:pt x="21913" y="14260"/>
                  </a:cubicBezTo>
                  <a:lnTo>
                    <a:pt x="21875" y="14298"/>
                  </a:lnTo>
                  <a:lnTo>
                    <a:pt x="21856" y="14355"/>
                  </a:lnTo>
                  <a:lnTo>
                    <a:pt x="21856" y="14374"/>
                  </a:lnTo>
                  <a:lnTo>
                    <a:pt x="21856" y="14393"/>
                  </a:lnTo>
                  <a:cubicBezTo>
                    <a:pt x="21837" y="14431"/>
                    <a:pt x="21818" y="14469"/>
                    <a:pt x="21799" y="14508"/>
                  </a:cubicBezTo>
                  <a:lnTo>
                    <a:pt x="21685" y="14717"/>
                  </a:lnTo>
                  <a:lnTo>
                    <a:pt x="21590" y="14850"/>
                  </a:lnTo>
                  <a:lnTo>
                    <a:pt x="21571" y="14888"/>
                  </a:lnTo>
                  <a:cubicBezTo>
                    <a:pt x="21552" y="14926"/>
                    <a:pt x="21533" y="14945"/>
                    <a:pt x="21514" y="14983"/>
                  </a:cubicBezTo>
                  <a:lnTo>
                    <a:pt x="21495" y="15022"/>
                  </a:lnTo>
                  <a:lnTo>
                    <a:pt x="21399" y="15155"/>
                  </a:lnTo>
                  <a:lnTo>
                    <a:pt x="21342" y="15231"/>
                  </a:lnTo>
                  <a:lnTo>
                    <a:pt x="21323" y="15269"/>
                  </a:lnTo>
                  <a:lnTo>
                    <a:pt x="21304" y="15288"/>
                  </a:lnTo>
                  <a:lnTo>
                    <a:pt x="21285" y="15326"/>
                  </a:lnTo>
                  <a:lnTo>
                    <a:pt x="21190" y="15440"/>
                  </a:lnTo>
                  <a:lnTo>
                    <a:pt x="20942" y="15745"/>
                  </a:lnTo>
                  <a:lnTo>
                    <a:pt x="20942" y="15764"/>
                  </a:lnTo>
                  <a:lnTo>
                    <a:pt x="20942" y="15783"/>
                  </a:lnTo>
                  <a:lnTo>
                    <a:pt x="20904" y="15821"/>
                  </a:lnTo>
                  <a:lnTo>
                    <a:pt x="20885" y="15878"/>
                  </a:lnTo>
                  <a:lnTo>
                    <a:pt x="20866" y="15897"/>
                  </a:lnTo>
                  <a:lnTo>
                    <a:pt x="20847" y="15916"/>
                  </a:lnTo>
                  <a:cubicBezTo>
                    <a:pt x="20828" y="15954"/>
                    <a:pt x="20809" y="15973"/>
                    <a:pt x="20790" y="16012"/>
                  </a:cubicBezTo>
                  <a:lnTo>
                    <a:pt x="20752" y="16050"/>
                  </a:lnTo>
                  <a:lnTo>
                    <a:pt x="20714" y="16107"/>
                  </a:lnTo>
                  <a:lnTo>
                    <a:pt x="20695" y="16145"/>
                  </a:lnTo>
                  <a:lnTo>
                    <a:pt x="20657" y="16202"/>
                  </a:lnTo>
                  <a:lnTo>
                    <a:pt x="20600" y="16278"/>
                  </a:lnTo>
                  <a:cubicBezTo>
                    <a:pt x="20505" y="16487"/>
                    <a:pt x="20371" y="16678"/>
                    <a:pt x="20257" y="16887"/>
                  </a:cubicBezTo>
                  <a:lnTo>
                    <a:pt x="20143" y="17097"/>
                  </a:lnTo>
                  <a:lnTo>
                    <a:pt x="20105" y="17173"/>
                  </a:lnTo>
                  <a:lnTo>
                    <a:pt x="20048" y="17287"/>
                  </a:lnTo>
                  <a:cubicBezTo>
                    <a:pt x="20010" y="17344"/>
                    <a:pt x="19971" y="17401"/>
                    <a:pt x="19933" y="17439"/>
                  </a:cubicBezTo>
                  <a:lnTo>
                    <a:pt x="19933" y="17458"/>
                  </a:lnTo>
                  <a:lnTo>
                    <a:pt x="19800" y="17668"/>
                  </a:lnTo>
                  <a:lnTo>
                    <a:pt x="19724" y="17782"/>
                  </a:lnTo>
                  <a:lnTo>
                    <a:pt x="19686" y="17839"/>
                  </a:lnTo>
                  <a:cubicBezTo>
                    <a:pt x="19629" y="17915"/>
                    <a:pt x="19572" y="17991"/>
                    <a:pt x="19515" y="18068"/>
                  </a:cubicBezTo>
                  <a:lnTo>
                    <a:pt x="19457" y="18144"/>
                  </a:lnTo>
                  <a:lnTo>
                    <a:pt x="19343" y="18315"/>
                  </a:lnTo>
                  <a:lnTo>
                    <a:pt x="19324" y="18334"/>
                  </a:lnTo>
                  <a:cubicBezTo>
                    <a:pt x="19267" y="18410"/>
                    <a:pt x="19229" y="18486"/>
                    <a:pt x="19172" y="18563"/>
                  </a:cubicBezTo>
                  <a:cubicBezTo>
                    <a:pt x="19172" y="18582"/>
                    <a:pt x="19153" y="18601"/>
                    <a:pt x="19153" y="18620"/>
                  </a:cubicBezTo>
                  <a:lnTo>
                    <a:pt x="19153" y="18639"/>
                  </a:lnTo>
                  <a:cubicBezTo>
                    <a:pt x="19153" y="18734"/>
                    <a:pt x="19191" y="18829"/>
                    <a:pt x="19210" y="18943"/>
                  </a:cubicBezTo>
                  <a:cubicBezTo>
                    <a:pt x="19210" y="18962"/>
                    <a:pt x="19229" y="19000"/>
                    <a:pt x="19229" y="19039"/>
                  </a:cubicBezTo>
                  <a:lnTo>
                    <a:pt x="19153" y="19039"/>
                  </a:lnTo>
                  <a:cubicBezTo>
                    <a:pt x="19115" y="19029"/>
                    <a:pt x="19072" y="19024"/>
                    <a:pt x="19029" y="19024"/>
                  </a:cubicBezTo>
                  <a:cubicBezTo>
                    <a:pt x="18986" y="19024"/>
                    <a:pt x="18943" y="19029"/>
                    <a:pt x="18905" y="19039"/>
                  </a:cubicBezTo>
                  <a:cubicBezTo>
                    <a:pt x="18829" y="19039"/>
                    <a:pt x="18753" y="19058"/>
                    <a:pt x="18696" y="19077"/>
                  </a:cubicBezTo>
                  <a:lnTo>
                    <a:pt x="18601" y="19115"/>
                  </a:lnTo>
                  <a:cubicBezTo>
                    <a:pt x="18467" y="19191"/>
                    <a:pt x="18334" y="19286"/>
                    <a:pt x="18220" y="19400"/>
                  </a:cubicBezTo>
                  <a:cubicBezTo>
                    <a:pt x="18144" y="19457"/>
                    <a:pt x="18049" y="19534"/>
                    <a:pt x="17973" y="19591"/>
                  </a:cubicBezTo>
                  <a:lnTo>
                    <a:pt x="17953" y="19610"/>
                  </a:lnTo>
                  <a:cubicBezTo>
                    <a:pt x="17896" y="19667"/>
                    <a:pt x="17820" y="19724"/>
                    <a:pt x="17763" y="19781"/>
                  </a:cubicBezTo>
                  <a:lnTo>
                    <a:pt x="17725" y="19800"/>
                  </a:lnTo>
                  <a:lnTo>
                    <a:pt x="17687" y="19819"/>
                  </a:lnTo>
                  <a:lnTo>
                    <a:pt x="17668" y="19838"/>
                  </a:lnTo>
                  <a:lnTo>
                    <a:pt x="17516" y="19971"/>
                  </a:lnTo>
                  <a:cubicBezTo>
                    <a:pt x="17458" y="20009"/>
                    <a:pt x="17401" y="20067"/>
                    <a:pt x="17363" y="20105"/>
                  </a:cubicBezTo>
                  <a:cubicBezTo>
                    <a:pt x="17306" y="20162"/>
                    <a:pt x="17249" y="20219"/>
                    <a:pt x="17211" y="20276"/>
                  </a:cubicBezTo>
                  <a:lnTo>
                    <a:pt x="17154" y="20352"/>
                  </a:lnTo>
                  <a:lnTo>
                    <a:pt x="17059" y="20466"/>
                  </a:lnTo>
                  <a:lnTo>
                    <a:pt x="17040" y="20504"/>
                  </a:lnTo>
                  <a:lnTo>
                    <a:pt x="17002" y="20562"/>
                  </a:lnTo>
                  <a:lnTo>
                    <a:pt x="16906" y="20657"/>
                  </a:lnTo>
                  <a:lnTo>
                    <a:pt x="16830" y="20733"/>
                  </a:lnTo>
                  <a:lnTo>
                    <a:pt x="16811" y="20752"/>
                  </a:lnTo>
                  <a:lnTo>
                    <a:pt x="16754" y="20809"/>
                  </a:lnTo>
                  <a:lnTo>
                    <a:pt x="16735" y="20828"/>
                  </a:lnTo>
                  <a:cubicBezTo>
                    <a:pt x="16678" y="20866"/>
                    <a:pt x="16621" y="20923"/>
                    <a:pt x="16564" y="20961"/>
                  </a:cubicBezTo>
                  <a:lnTo>
                    <a:pt x="16545" y="20961"/>
                  </a:lnTo>
                  <a:lnTo>
                    <a:pt x="16507" y="20999"/>
                  </a:lnTo>
                  <a:cubicBezTo>
                    <a:pt x="16430" y="21057"/>
                    <a:pt x="16335" y="21114"/>
                    <a:pt x="16240" y="21171"/>
                  </a:cubicBezTo>
                  <a:lnTo>
                    <a:pt x="16088" y="21266"/>
                  </a:lnTo>
                  <a:lnTo>
                    <a:pt x="16031" y="21304"/>
                  </a:lnTo>
                  <a:lnTo>
                    <a:pt x="16012" y="21304"/>
                  </a:lnTo>
                  <a:lnTo>
                    <a:pt x="15935" y="21361"/>
                  </a:lnTo>
                  <a:lnTo>
                    <a:pt x="15916" y="21361"/>
                  </a:lnTo>
                  <a:lnTo>
                    <a:pt x="15859" y="21399"/>
                  </a:lnTo>
                  <a:lnTo>
                    <a:pt x="15840" y="21418"/>
                  </a:lnTo>
                  <a:lnTo>
                    <a:pt x="15802" y="21437"/>
                  </a:lnTo>
                  <a:lnTo>
                    <a:pt x="15764" y="21456"/>
                  </a:lnTo>
                  <a:lnTo>
                    <a:pt x="15745" y="21456"/>
                  </a:lnTo>
                  <a:lnTo>
                    <a:pt x="15650" y="21494"/>
                  </a:lnTo>
                  <a:lnTo>
                    <a:pt x="15555" y="21552"/>
                  </a:lnTo>
                  <a:lnTo>
                    <a:pt x="15460" y="21552"/>
                  </a:lnTo>
                  <a:cubicBezTo>
                    <a:pt x="15326" y="21609"/>
                    <a:pt x="15193" y="21647"/>
                    <a:pt x="15079" y="21704"/>
                  </a:cubicBezTo>
                  <a:lnTo>
                    <a:pt x="15060" y="21704"/>
                  </a:lnTo>
                  <a:lnTo>
                    <a:pt x="14793" y="21799"/>
                  </a:lnTo>
                  <a:cubicBezTo>
                    <a:pt x="14565" y="21875"/>
                    <a:pt x="14336" y="21951"/>
                    <a:pt x="14146" y="22008"/>
                  </a:cubicBezTo>
                  <a:lnTo>
                    <a:pt x="14051" y="22028"/>
                  </a:lnTo>
                  <a:cubicBezTo>
                    <a:pt x="13860" y="22085"/>
                    <a:pt x="13613" y="22142"/>
                    <a:pt x="13384" y="22199"/>
                  </a:cubicBezTo>
                  <a:lnTo>
                    <a:pt x="12851" y="22313"/>
                  </a:lnTo>
                  <a:lnTo>
                    <a:pt x="12680" y="22351"/>
                  </a:lnTo>
                  <a:lnTo>
                    <a:pt x="12528" y="22370"/>
                  </a:lnTo>
                  <a:lnTo>
                    <a:pt x="12452" y="22370"/>
                  </a:lnTo>
                  <a:lnTo>
                    <a:pt x="11976" y="22465"/>
                  </a:lnTo>
                  <a:cubicBezTo>
                    <a:pt x="11844" y="22495"/>
                    <a:pt x="11713" y="22513"/>
                    <a:pt x="11599" y="22536"/>
                  </a:cubicBezTo>
                  <a:lnTo>
                    <a:pt x="11599" y="22536"/>
                  </a:lnTo>
                  <a:lnTo>
                    <a:pt x="11728" y="22523"/>
                  </a:lnTo>
                  <a:cubicBezTo>
                    <a:pt x="11995" y="22484"/>
                    <a:pt x="12242" y="22446"/>
                    <a:pt x="12433" y="22408"/>
                  </a:cubicBezTo>
                  <a:lnTo>
                    <a:pt x="12832" y="22408"/>
                  </a:lnTo>
                  <a:cubicBezTo>
                    <a:pt x="13042" y="22370"/>
                    <a:pt x="13251" y="22332"/>
                    <a:pt x="13480" y="22294"/>
                  </a:cubicBezTo>
                  <a:lnTo>
                    <a:pt x="13860" y="22218"/>
                  </a:lnTo>
                  <a:lnTo>
                    <a:pt x="13994" y="22180"/>
                  </a:lnTo>
                  <a:lnTo>
                    <a:pt x="14070" y="22180"/>
                  </a:lnTo>
                  <a:lnTo>
                    <a:pt x="14184" y="22142"/>
                  </a:lnTo>
                  <a:lnTo>
                    <a:pt x="14222" y="22123"/>
                  </a:lnTo>
                  <a:lnTo>
                    <a:pt x="14260" y="22123"/>
                  </a:lnTo>
                  <a:lnTo>
                    <a:pt x="14622" y="22028"/>
                  </a:lnTo>
                  <a:lnTo>
                    <a:pt x="14907" y="21932"/>
                  </a:lnTo>
                  <a:lnTo>
                    <a:pt x="14946" y="21932"/>
                  </a:lnTo>
                  <a:lnTo>
                    <a:pt x="15022" y="21894"/>
                  </a:lnTo>
                  <a:lnTo>
                    <a:pt x="15250" y="21818"/>
                  </a:lnTo>
                  <a:lnTo>
                    <a:pt x="15307" y="21799"/>
                  </a:lnTo>
                  <a:lnTo>
                    <a:pt x="15326" y="21799"/>
                  </a:lnTo>
                  <a:lnTo>
                    <a:pt x="15421" y="21780"/>
                  </a:lnTo>
                  <a:lnTo>
                    <a:pt x="15479" y="21780"/>
                  </a:lnTo>
                  <a:lnTo>
                    <a:pt x="15593" y="21742"/>
                  </a:lnTo>
                  <a:lnTo>
                    <a:pt x="15612" y="21742"/>
                  </a:lnTo>
                  <a:lnTo>
                    <a:pt x="15650" y="21723"/>
                  </a:lnTo>
                  <a:lnTo>
                    <a:pt x="15669" y="21704"/>
                  </a:lnTo>
                  <a:lnTo>
                    <a:pt x="15707" y="21685"/>
                  </a:lnTo>
                  <a:lnTo>
                    <a:pt x="15764" y="21666"/>
                  </a:lnTo>
                  <a:lnTo>
                    <a:pt x="15783" y="21666"/>
                  </a:lnTo>
                  <a:lnTo>
                    <a:pt x="15802" y="21647"/>
                  </a:lnTo>
                  <a:lnTo>
                    <a:pt x="15859" y="21628"/>
                  </a:lnTo>
                  <a:lnTo>
                    <a:pt x="15897" y="21609"/>
                  </a:lnTo>
                  <a:lnTo>
                    <a:pt x="15916" y="21590"/>
                  </a:lnTo>
                  <a:lnTo>
                    <a:pt x="16031" y="21533"/>
                  </a:lnTo>
                  <a:lnTo>
                    <a:pt x="16050" y="21513"/>
                  </a:lnTo>
                  <a:cubicBezTo>
                    <a:pt x="16145" y="21456"/>
                    <a:pt x="16259" y="21380"/>
                    <a:pt x="16373" y="21304"/>
                  </a:cubicBezTo>
                  <a:cubicBezTo>
                    <a:pt x="16564" y="21171"/>
                    <a:pt x="16735" y="21019"/>
                    <a:pt x="16906" y="20847"/>
                  </a:cubicBezTo>
                  <a:lnTo>
                    <a:pt x="16925" y="20847"/>
                  </a:lnTo>
                  <a:cubicBezTo>
                    <a:pt x="16964" y="20809"/>
                    <a:pt x="16983" y="20771"/>
                    <a:pt x="17021" y="20733"/>
                  </a:cubicBezTo>
                  <a:cubicBezTo>
                    <a:pt x="17059" y="20676"/>
                    <a:pt x="17078" y="20657"/>
                    <a:pt x="17135" y="20581"/>
                  </a:cubicBezTo>
                  <a:cubicBezTo>
                    <a:pt x="17192" y="20504"/>
                    <a:pt x="17249" y="20428"/>
                    <a:pt x="17306" y="20352"/>
                  </a:cubicBezTo>
                  <a:lnTo>
                    <a:pt x="17344" y="20314"/>
                  </a:lnTo>
                  <a:cubicBezTo>
                    <a:pt x="17382" y="20238"/>
                    <a:pt x="17439" y="20181"/>
                    <a:pt x="17497" y="20124"/>
                  </a:cubicBezTo>
                  <a:cubicBezTo>
                    <a:pt x="17573" y="20048"/>
                    <a:pt x="17649" y="19990"/>
                    <a:pt x="17725" y="19914"/>
                  </a:cubicBezTo>
                  <a:lnTo>
                    <a:pt x="17744" y="19914"/>
                  </a:lnTo>
                  <a:cubicBezTo>
                    <a:pt x="17839" y="19838"/>
                    <a:pt x="17915" y="19762"/>
                    <a:pt x="17992" y="19686"/>
                  </a:cubicBezTo>
                  <a:lnTo>
                    <a:pt x="18087" y="19610"/>
                  </a:lnTo>
                  <a:lnTo>
                    <a:pt x="18106" y="19572"/>
                  </a:lnTo>
                  <a:lnTo>
                    <a:pt x="18125" y="19572"/>
                  </a:lnTo>
                  <a:lnTo>
                    <a:pt x="18220" y="19476"/>
                  </a:lnTo>
                  <a:cubicBezTo>
                    <a:pt x="18277" y="19419"/>
                    <a:pt x="18353" y="19362"/>
                    <a:pt x="18448" y="19286"/>
                  </a:cubicBezTo>
                  <a:cubicBezTo>
                    <a:pt x="18487" y="19267"/>
                    <a:pt x="18525" y="19229"/>
                    <a:pt x="18563" y="19210"/>
                  </a:cubicBezTo>
                  <a:cubicBezTo>
                    <a:pt x="18620" y="19172"/>
                    <a:pt x="18658" y="19153"/>
                    <a:pt x="18715" y="19134"/>
                  </a:cubicBezTo>
                  <a:lnTo>
                    <a:pt x="18848" y="19096"/>
                  </a:lnTo>
                  <a:cubicBezTo>
                    <a:pt x="18905" y="19077"/>
                    <a:pt x="18982" y="19077"/>
                    <a:pt x="19039" y="19077"/>
                  </a:cubicBezTo>
                  <a:lnTo>
                    <a:pt x="19324" y="19077"/>
                  </a:lnTo>
                  <a:lnTo>
                    <a:pt x="19343" y="19115"/>
                  </a:lnTo>
                  <a:lnTo>
                    <a:pt x="19381" y="19286"/>
                  </a:lnTo>
                  <a:lnTo>
                    <a:pt x="19381" y="19324"/>
                  </a:lnTo>
                  <a:cubicBezTo>
                    <a:pt x="19400" y="19362"/>
                    <a:pt x="19419" y="19400"/>
                    <a:pt x="19419" y="19457"/>
                  </a:cubicBezTo>
                  <a:lnTo>
                    <a:pt x="19438" y="19572"/>
                  </a:lnTo>
                  <a:lnTo>
                    <a:pt x="19438" y="19629"/>
                  </a:lnTo>
                  <a:cubicBezTo>
                    <a:pt x="19438" y="19724"/>
                    <a:pt x="19457" y="19819"/>
                    <a:pt x="19457" y="19914"/>
                  </a:cubicBezTo>
                  <a:cubicBezTo>
                    <a:pt x="19477" y="20029"/>
                    <a:pt x="19477" y="20162"/>
                    <a:pt x="19477" y="20219"/>
                  </a:cubicBezTo>
                  <a:lnTo>
                    <a:pt x="19477" y="20371"/>
                  </a:lnTo>
                  <a:cubicBezTo>
                    <a:pt x="19477" y="20543"/>
                    <a:pt x="19496" y="20752"/>
                    <a:pt x="19496" y="20942"/>
                  </a:cubicBezTo>
                  <a:cubicBezTo>
                    <a:pt x="19515" y="20999"/>
                    <a:pt x="19515" y="21038"/>
                    <a:pt x="19515" y="21095"/>
                  </a:cubicBezTo>
                  <a:lnTo>
                    <a:pt x="19515" y="21152"/>
                  </a:lnTo>
                  <a:lnTo>
                    <a:pt x="19515" y="21171"/>
                  </a:lnTo>
                  <a:lnTo>
                    <a:pt x="19534" y="21304"/>
                  </a:lnTo>
                  <a:cubicBezTo>
                    <a:pt x="19553" y="21418"/>
                    <a:pt x="19553" y="21533"/>
                    <a:pt x="19553" y="21628"/>
                  </a:cubicBezTo>
                  <a:lnTo>
                    <a:pt x="19553" y="21647"/>
                  </a:lnTo>
                  <a:lnTo>
                    <a:pt x="19553" y="21704"/>
                  </a:lnTo>
                  <a:lnTo>
                    <a:pt x="19553" y="21761"/>
                  </a:lnTo>
                  <a:lnTo>
                    <a:pt x="19553" y="22066"/>
                  </a:lnTo>
                  <a:lnTo>
                    <a:pt x="19553" y="22199"/>
                  </a:lnTo>
                  <a:cubicBezTo>
                    <a:pt x="19553" y="22294"/>
                    <a:pt x="19553" y="22427"/>
                    <a:pt x="19572" y="22503"/>
                  </a:cubicBezTo>
                  <a:cubicBezTo>
                    <a:pt x="19591" y="22561"/>
                    <a:pt x="19591" y="22618"/>
                    <a:pt x="19591" y="22675"/>
                  </a:cubicBezTo>
                  <a:cubicBezTo>
                    <a:pt x="19610" y="22865"/>
                    <a:pt x="19629" y="23075"/>
                    <a:pt x="19667" y="23322"/>
                  </a:cubicBezTo>
                  <a:lnTo>
                    <a:pt x="19667" y="23360"/>
                  </a:lnTo>
                  <a:cubicBezTo>
                    <a:pt x="19686" y="23398"/>
                    <a:pt x="19686" y="23436"/>
                    <a:pt x="19686" y="23474"/>
                  </a:cubicBezTo>
                  <a:lnTo>
                    <a:pt x="19686" y="23532"/>
                  </a:lnTo>
                  <a:lnTo>
                    <a:pt x="19686" y="23646"/>
                  </a:lnTo>
                  <a:lnTo>
                    <a:pt x="19686" y="23779"/>
                  </a:lnTo>
                  <a:lnTo>
                    <a:pt x="19686" y="23874"/>
                  </a:lnTo>
                  <a:lnTo>
                    <a:pt x="19686" y="23912"/>
                  </a:lnTo>
                  <a:cubicBezTo>
                    <a:pt x="19667" y="23969"/>
                    <a:pt x="19667" y="24026"/>
                    <a:pt x="19667" y="24084"/>
                  </a:cubicBezTo>
                  <a:lnTo>
                    <a:pt x="19667" y="24160"/>
                  </a:lnTo>
                  <a:cubicBezTo>
                    <a:pt x="19648" y="24312"/>
                    <a:pt x="19629" y="24483"/>
                    <a:pt x="19629" y="24636"/>
                  </a:cubicBezTo>
                  <a:cubicBezTo>
                    <a:pt x="19610" y="24769"/>
                    <a:pt x="19591" y="24902"/>
                    <a:pt x="19572" y="25055"/>
                  </a:cubicBezTo>
                  <a:lnTo>
                    <a:pt x="19553" y="25283"/>
                  </a:lnTo>
                  <a:cubicBezTo>
                    <a:pt x="19534" y="25435"/>
                    <a:pt x="19515" y="25588"/>
                    <a:pt x="19496" y="25759"/>
                  </a:cubicBezTo>
                  <a:cubicBezTo>
                    <a:pt x="19477" y="25816"/>
                    <a:pt x="19477" y="25892"/>
                    <a:pt x="19457" y="25968"/>
                  </a:cubicBezTo>
                  <a:lnTo>
                    <a:pt x="19438" y="26045"/>
                  </a:lnTo>
                  <a:cubicBezTo>
                    <a:pt x="19419" y="26102"/>
                    <a:pt x="19419" y="26159"/>
                    <a:pt x="19400" y="26197"/>
                  </a:cubicBezTo>
                  <a:cubicBezTo>
                    <a:pt x="19381" y="26311"/>
                    <a:pt x="19343" y="26444"/>
                    <a:pt x="19324" y="26559"/>
                  </a:cubicBezTo>
                  <a:lnTo>
                    <a:pt x="19305" y="26635"/>
                  </a:lnTo>
                  <a:cubicBezTo>
                    <a:pt x="19286" y="26692"/>
                    <a:pt x="19267" y="26768"/>
                    <a:pt x="19248" y="26844"/>
                  </a:cubicBezTo>
                  <a:lnTo>
                    <a:pt x="19172" y="27054"/>
                  </a:lnTo>
                  <a:lnTo>
                    <a:pt x="19115" y="27263"/>
                  </a:lnTo>
                  <a:cubicBezTo>
                    <a:pt x="19058" y="27434"/>
                    <a:pt x="18982" y="27606"/>
                    <a:pt x="18924" y="27796"/>
                  </a:cubicBezTo>
                  <a:lnTo>
                    <a:pt x="18848" y="28005"/>
                  </a:lnTo>
                  <a:lnTo>
                    <a:pt x="18886" y="27929"/>
                  </a:lnTo>
                  <a:lnTo>
                    <a:pt x="18943" y="27834"/>
                  </a:lnTo>
                  <a:lnTo>
                    <a:pt x="18962" y="27796"/>
                  </a:lnTo>
                  <a:cubicBezTo>
                    <a:pt x="19039" y="27625"/>
                    <a:pt x="19115" y="27472"/>
                    <a:pt x="19191" y="27320"/>
                  </a:cubicBezTo>
                  <a:lnTo>
                    <a:pt x="19191" y="27301"/>
                  </a:lnTo>
                  <a:lnTo>
                    <a:pt x="19286" y="27111"/>
                  </a:lnTo>
                  <a:lnTo>
                    <a:pt x="19362" y="26939"/>
                  </a:lnTo>
                  <a:cubicBezTo>
                    <a:pt x="19381" y="26882"/>
                    <a:pt x="19419" y="26806"/>
                    <a:pt x="19438" y="26749"/>
                  </a:cubicBezTo>
                  <a:lnTo>
                    <a:pt x="19457" y="26692"/>
                  </a:lnTo>
                  <a:cubicBezTo>
                    <a:pt x="19553" y="26501"/>
                    <a:pt x="19610" y="26330"/>
                    <a:pt x="19667" y="26178"/>
                  </a:cubicBezTo>
                  <a:lnTo>
                    <a:pt x="19667" y="26140"/>
                  </a:lnTo>
                  <a:lnTo>
                    <a:pt x="19686" y="26102"/>
                  </a:lnTo>
                  <a:cubicBezTo>
                    <a:pt x="19705" y="26025"/>
                    <a:pt x="19724" y="25968"/>
                    <a:pt x="19743" y="25892"/>
                  </a:cubicBezTo>
                  <a:lnTo>
                    <a:pt x="19743" y="25854"/>
                  </a:lnTo>
                  <a:lnTo>
                    <a:pt x="19743" y="25816"/>
                  </a:lnTo>
                  <a:lnTo>
                    <a:pt x="19743" y="25797"/>
                  </a:lnTo>
                  <a:lnTo>
                    <a:pt x="19743" y="25778"/>
                  </a:lnTo>
                  <a:cubicBezTo>
                    <a:pt x="19762" y="25721"/>
                    <a:pt x="19781" y="25664"/>
                    <a:pt x="19781" y="25588"/>
                  </a:cubicBezTo>
                  <a:cubicBezTo>
                    <a:pt x="19838" y="25378"/>
                    <a:pt x="19857" y="25207"/>
                    <a:pt x="19895" y="24997"/>
                  </a:cubicBezTo>
                  <a:cubicBezTo>
                    <a:pt x="19933" y="24807"/>
                    <a:pt x="19971" y="24598"/>
                    <a:pt x="20010" y="24407"/>
                  </a:cubicBezTo>
                  <a:lnTo>
                    <a:pt x="20010" y="24369"/>
                  </a:lnTo>
                  <a:cubicBezTo>
                    <a:pt x="20010" y="24293"/>
                    <a:pt x="20029" y="24255"/>
                    <a:pt x="20048" y="24122"/>
                  </a:cubicBezTo>
                  <a:cubicBezTo>
                    <a:pt x="20048" y="24007"/>
                    <a:pt x="20067" y="23893"/>
                    <a:pt x="20067" y="23798"/>
                  </a:cubicBezTo>
                  <a:lnTo>
                    <a:pt x="20067" y="23684"/>
                  </a:lnTo>
                  <a:lnTo>
                    <a:pt x="20067" y="23646"/>
                  </a:lnTo>
                  <a:lnTo>
                    <a:pt x="20067" y="23532"/>
                  </a:lnTo>
                  <a:lnTo>
                    <a:pt x="20067" y="23493"/>
                  </a:lnTo>
                  <a:cubicBezTo>
                    <a:pt x="20067" y="23398"/>
                    <a:pt x="20048" y="23303"/>
                    <a:pt x="20029" y="23208"/>
                  </a:cubicBezTo>
                  <a:lnTo>
                    <a:pt x="20010" y="23037"/>
                  </a:lnTo>
                  <a:cubicBezTo>
                    <a:pt x="19971" y="22884"/>
                    <a:pt x="19952" y="22751"/>
                    <a:pt x="19933" y="22618"/>
                  </a:cubicBezTo>
                  <a:cubicBezTo>
                    <a:pt x="19895" y="22389"/>
                    <a:pt x="19857" y="22199"/>
                    <a:pt x="19857" y="22028"/>
                  </a:cubicBezTo>
                  <a:cubicBezTo>
                    <a:pt x="19819" y="21951"/>
                    <a:pt x="19819" y="21875"/>
                    <a:pt x="19819" y="21780"/>
                  </a:cubicBezTo>
                  <a:lnTo>
                    <a:pt x="19819" y="21723"/>
                  </a:lnTo>
                  <a:cubicBezTo>
                    <a:pt x="19819" y="21628"/>
                    <a:pt x="19800" y="21552"/>
                    <a:pt x="19800" y="21456"/>
                  </a:cubicBezTo>
                  <a:lnTo>
                    <a:pt x="19800" y="21399"/>
                  </a:lnTo>
                  <a:cubicBezTo>
                    <a:pt x="19781" y="21342"/>
                    <a:pt x="19762" y="21266"/>
                    <a:pt x="19743" y="21228"/>
                  </a:cubicBezTo>
                  <a:cubicBezTo>
                    <a:pt x="19743" y="21171"/>
                    <a:pt x="19724" y="21133"/>
                    <a:pt x="19724" y="21095"/>
                  </a:cubicBezTo>
                  <a:cubicBezTo>
                    <a:pt x="19686" y="20942"/>
                    <a:pt x="19648" y="20790"/>
                    <a:pt x="19629" y="20676"/>
                  </a:cubicBezTo>
                  <a:cubicBezTo>
                    <a:pt x="19629" y="20581"/>
                    <a:pt x="19591" y="20466"/>
                    <a:pt x="19591" y="20371"/>
                  </a:cubicBezTo>
                  <a:cubicBezTo>
                    <a:pt x="19572" y="20181"/>
                    <a:pt x="19553" y="19971"/>
                    <a:pt x="19515" y="19762"/>
                  </a:cubicBezTo>
                  <a:lnTo>
                    <a:pt x="19515" y="19724"/>
                  </a:lnTo>
                  <a:cubicBezTo>
                    <a:pt x="19515" y="19667"/>
                    <a:pt x="19496" y="19629"/>
                    <a:pt x="19477" y="19534"/>
                  </a:cubicBezTo>
                  <a:cubicBezTo>
                    <a:pt x="19457" y="19457"/>
                    <a:pt x="19438" y="19381"/>
                    <a:pt x="19419" y="19305"/>
                  </a:cubicBezTo>
                  <a:cubicBezTo>
                    <a:pt x="19381" y="19210"/>
                    <a:pt x="19362" y="19134"/>
                    <a:pt x="19343" y="19039"/>
                  </a:cubicBezTo>
                  <a:lnTo>
                    <a:pt x="19324" y="19000"/>
                  </a:lnTo>
                  <a:lnTo>
                    <a:pt x="19305" y="18943"/>
                  </a:lnTo>
                  <a:lnTo>
                    <a:pt x="19267" y="18848"/>
                  </a:lnTo>
                  <a:lnTo>
                    <a:pt x="19305" y="18829"/>
                  </a:lnTo>
                  <a:lnTo>
                    <a:pt x="19343" y="18848"/>
                  </a:lnTo>
                  <a:lnTo>
                    <a:pt x="19362" y="18886"/>
                  </a:lnTo>
                  <a:cubicBezTo>
                    <a:pt x="19362" y="18905"/>
                    <a:pt x="19362" y="18924"/>
                    <a:pt x="19362" y="18943"/>
                  </a:cubicBezTo>
                  <a:cubicBezTo>
                    <a:pt x="19362" y="18962"/>
                    <a:pt x="19362" y="19000"/>
                    <a:pt x="19381" y="19020"/>
                  </a:cubicBezTo>
                  <a:lnTo>
                    <a:pt x="19381" y="19039"/>
                  </a:lnTo>
                  <a:cubicBezTo>
                    <a:pt x="19381" y="19058"/>
                    <a:pt x="19381" y="19077"/>
                    <a:pt x="19400" y="19096"/>
                  </a:cubicBezTo>
                  <a:cubicBezTo>
                    <a:pt x="19400" y="19115"/>
                    <a:pt x="19419" y="19115"/>
                    <a:pt x="19419" y="19115"/>
                  </a:cubicBezTo>
                  <a:cubicBezTo>
                    <a:pt x="19419" y="19096"/>
                    <a:pt x="19400" y="19077"/>
                    <a:pt x="19400" y="19058"/>
                  </a:cubicBezTo>
                  <a:lnTo>
                    <a:pt x="19400" y="19000"/>
                  </a:lnTo>
                  <a:cubicBezTo>
                    <a:pt x="19400" y="18981"/>
                    <a:pt x="19400" y="18962"/>
                    <a:pt x="19400" y="18943"/>
                  </a:cubicBezTo>
                  <a:lnTo>
                    <a:pt x="19400" y="18924"/>
                  </a:lnTo>
                  <a:lnTo>
                    <a:pt x="19419" y="18962"/>
                  </a:lnTo>
                  <a:lnTo>
                    <a:pt x="19457" y="18981"/>
                  </a:lnTo>
                  <a:cubicBezTo>
                    <a:pt x="19667" y="19229"/>
                    <a:pt x="19876" y="19457"/>
                    <a:pt x="20067" y="19648"/>
                  </a:cubicBezTo>
                  <a:lnTo>
                    <a:pt x="20200" y="19781"/>
                  </a:lnTo>
                  <a:cubicBezTo>
                    <a:pt x="20352" y="19971"/>
                    <a:pt x="20505" y="20124"/>
                    <a:pt x="20676" y="20295"/>
                  </a:cubicBezTo>
                  <a:lnTo>
                    <a:pt x="20790" y="20409"/>
                  </a:lnTo>
                  <a:cubicBezTo>
                    <a:pt x="20847" y="20466"/>
                    <a:pt x="20904" y="20524"/>
                    <a:pt x="20961" y="20581"/>
                  </a:cubicBezTo>
                  <a:lnTo>
                    <a:pt x="21038" y="20657"/>
                  </a:lnTo>
                  <a:cubicBezTo>
                    <a:pt x="20942" y="20562"/>
                    <a:pt x="20847" y="20447"/>
                    <a:pt x="20752" y="20352"/>
                  </a:cubicBezTo>
                  <a:lnTo>
                    <a:pt x="20638" y="20219"/>
                  </a:lnTo>
                  <a:lnTo>
                    <a:pt x="20276" y="19819"/>
                  </a:lnTo>
                  <a:lnTo>
                    <a:pt x="20181" y="19705"/>
                  </a:lnTo>
                  <a:cubicBezTo>
                    <a:pt x="19857" y="19343"/>
                    <a:pt x="19610" y="19058"/>
                    <a:pt x="19381" y="18772"/>
                  </a:cubicBezTo>
                  <a:lnTo>
                    <a:pt x="19438" y="18753"/>
                  </a:lnTo>
                  <a:cubicBezTo>
                    <a:pt x="19496" y="18734"/>
                    <a:pt x="19553" y="18734"/>
                    <a:pt x="19610" y="18715"/>
                  </a:cubicBezTo>
                  <a:cubicBezTo>
                    <a:pt x="19667" y="18715"/>
                    <a:pt x="19724" y="18696"/>
                    <a:pt x="19781" y="18696"/>
                  </a:cubicBezTo>
                  <a:lnTo>
                    <a:pt x="19991" y="18696"/>
                  </a:lnTo>
                  <a:cubicBezTo>
                    <a:pt x="20048" y="18715"/>
                    <a:pt x="20124" y="18715"/>
                    <a:pt x="20200" y="18734"/>
                  </a:cubicBezTo>
                  <a:cubicBezTo>
                    <a:pt x="20314" y="18772"/>
                    <a:pt x="20428" y="18810"/>
                    <a:pt x="20543" y="18848"/>
                  </a:cubicBezTo>
                  <a:lnTo>
                    <a:pt x="20638" y="18886"/>
                  </a:lnTo>
                  <a:lnTo>
                    <a:pt x="20714" y="18924"/>
                  </a:lnTo>
                  <a:lnTo>
                    <a:pt x="20942" y="19020"/>
                  </a:lnTo>
                  <a:lnTo>
                    <a:pt x="21095" y="19096"/>
                  </a:lnTo>
                  <a:lnTo>
                    <a:pt x="21247" y="19172"/>
                  </a:lnTo>
                  <a:lnTo>
                    <a:pt x="21342" y="19210"/>
                  </a:lnTo>
                  <a:lnTo>
                    <a:pt x="21475" y="19286"/>
                  </a:lnTo>
                  <a:lnTo>
                    <a:pt x="21571" y="19324"/>
                  </a:lnTo>
                  <a:lnTo>
                    <a:pt x="21666" y="19362"/>
                  </a:lnTo>
                  <a:lnTo>
                    <a:pt x="21761" y="19400"/>
                  </a:lnTo>
                  <a:lnTo>
                    <a:pt x="21799" y="19438"/>
                  </a:lnTo>
                  <a:lnTo>
                    <a:pt x="21894" y="19476"/>
                  </a:lnTo>
                  <a:lnTo>
                    <a:pt x="22066" y="19534"/>
                  </a:lnTo>
                  <a:lnTo>
                    <a:pt x="22237" y="19610"/>
                  </a:lnTo>
                  <a:lnTo>
                    <a:pt x="22465" y="19705"/>
                  </a:lnTo>
                  <a:lnTo>
                    <a:pt x="22484" y="19705"/>
                  </a:lnTo>
                  <a:lnTo>
                    <a:pt x="22580" y="19743"/>
                  </a:lnTo>
                  <a:cubicBezTo>
                    <a:pt x="22713" y="19781"/>
                    <a:pt x="22846" y="19838"/>
                    <a:pt x="22979" y="19876"/>
                  </a:cubicBezTo>
                  <a:lnTo>
                    <a:pt x="23056" y="19914"/>
                  </a:lnTo>
                  <a:lnTo>
                    <a:pt x="23208" y="19971"/>
                  </a:lnTo>
                  <a:lnTo>
                    <a:pt x="23360" y="20009"/>
                  </a:lnTo>
                  <a:lnTo>
                    <a:pt x="23455" y="20029"/>
                  </a:lnTo>
                  <a:cubicBezTo>
                    <a:pt x="23532" y="20067"/>
                    <a:pt x="23608" y="20067"/>
                    <a:pt x="23665" y="20086"/>
                  </a:cubicBezTo>
                  <a:lnTo>
                    <a:pt x="23703" y="20105"/>
                  </a:lnTo>
                  <a:lnTo>
                    <a:pt x="23779" y="20124"/>
                  </a:lnTo>
                  <a:lnTo>
                    <a:pt x="23855" y="20143"/>
                  </a:lnTo>
                  <a:lnTo>
                    <a:pt x="23874" y="20143"/>
                  </a:lnTo>
                  <a:lnTo>
                    <a:pt x="23988" y="20162"/>
                  </a:lnTo>
                  <a:cubicBezTo>
                    <a:pt x="24065" y="20181"/>
                    <a:pt x="24141" y="20200"/>
                    <a:pt x="24217" y="20200"/>
                  </a:cubicBezTo>
                  <a:cubicBezTo>
                    <a:pt x="24293" y="20209"/>
                    <a:pt x="24374" y="20214"/>
                    <a:pt x="24455" y="20214"/>
                  </a:cubicBezTo>
                  <a:cubicBezTo>
                    <a:pt x="24536" y="20214"/>
                    <a:pt x="24617" y="20209"/>
                    <a:pt x="24693" y="20200"/>
                  </a:cubicBezTo>
                  <a:lnTo>
                    <a:pt x="25036" y="20162"/>
                  </a:lnTo>
                  <a:cubicBezTo>
                    <a:pt x="25169" y="20162"/>
                    <a:pt x="25302" y="20124"/>
                    <a:pt x="25435" y="20124"/>
                  </a:cubicBezTo>
                  <a:cubicBezTo>
                    <a:pt x="25645" y="20124"/>
                    <a:pt x="25911" y="20086"/>
                    <a:pt x="26159" y="20086"/>
                  </a:cubicBezTo>
                  <a:lnTo>
                    <a:pt x="26521" y="20067"/>
                  </a:lnTo>
                  <a:lnTo>
                    <a:pt x="26616" y="20067"/>
                  </a:lnTo>
                  <a:lnTo>
                    <a:pt x="26863" y="20048"/>
                  </a:lnTo>
                  <a:cubicBezTo>
                    <a:pt x="26958" y="20048"/>
                    <a:pt x="27073" y="20029"/>
                    <a:pt x="27187" y="20009"/>
                  </a:cubicBezTo>
                  <a:cubicBezTo>
                    <a:pt x="27339" y="19971"/>
                    <a:pt x="27510" y="19933"/>
                    <a:pt x="27663" y="19876"/>
                  </a:cubicBezTo>
                  <a:cubicBezTo>
                    <a:pt x="27967" y="19781"/>
                    <a:pt x="28253" y="19629"/>
                    <a:pt x="28519" y="19457"/>
                  </a:cubicBezTo>
                  <a:cubicBezTo>
                    <a:pt x="28653" y="19362"/>
                    <a:pt x="28767" y="19248"/>
                    <a:pt x="28881" y="19153"/>
                  </a:cubicBezTo>
                  <a:cubicBezTo>
                    <a:pt x="28995" y="19039"/>
                    <a:pt x="29091" y="18924"/>
                    <a:pt x="29186" y="18791"/>
                  </a:cubicBezTo>
                  <a:cubicBezTo>
                    <a:pt x="29281" y="18620"/>
                    <a:pt x="29395" y="18448"/>
                    <a:pt x="29471" y="18277"/>
                  </a:cubicBezTo>
                  <a:lnTo>
                    <a:pt x="29528" y="18182"/>
                  </a:lnTo>
                  <a:lnTo>
                    <a:pt x="29548" y="18125"/>
                  </a:lnTo>
                  <a:lnTo>
                    <a:pt x="29548" y="18106"/>
                  </a:lnTo>
                  <a:cubicBezTo>
                    <a:pt x="29586" y="18030"/>
                    <a:pt x="29624" y="17953"/>
                    <a:pt x="29643" y="17877"/>
                  </a:cubicBezTo>
                  <a:lnTo>
                    <a:pt x="29681" y="17801"/>
                  </a:lnTo>
                  <a:cubicBezTo>
                    <a:pt x="29738" y="17668"/>
                    <a:pt x="29795" y="17516"/>
                    <a:pt x="29852" y="17344"/>
                  </a:cubicBezTo>
                  <a:cubicBezTo>
                    <a:pt x="29909" y="17135"/>
                    <a:pt x="29947" y="16925"/>
                    <a:pt x="29985" y="16697"/>
                  </a:cubicBezTo>
                  <a:lnTo>
                    <a:pt x="30004" y="16564"/>
                  </a:lnTo>
                  <a:lnTo>
                    <a:pt x="30016" y="16456"/>
                  </a:lnTo>
                  <a:lnTo>
                    <a:pt x="30016" y="16456"/>
                  </a:lnTo>
                  <a:cubicBezTo>
                    <a:pt x="29983" y="16578"/>
                    <a:pt x="29964" y="16686"/>
                    <a:pt x="29928" y="16811"/>
                  </a:cubicBezTo>
                  <a:cubicBezTo>
                    <a:pt x="29890" y="17002"/>
                    <a:pt x="29833" y="17173"/>
                    <a:pt x="29776" y="17344"/>
                  </a:cubicBezTo>
                  <a:cubicBezTo>
                    <a:pt x="29719" y="17496"/>
                    <a:pt x="29662" y="17611"/>
                    <a:pt x="29605" y="17725"/>
                  </a:cubicBezTo>
                  <a:lnTo>
                    <a:pt x="29567" y="17820"/>
                  </a:lnTo>
                  <a:lnTo>
                    <a:pt x="29528" y="17896"/>
                  </a:lnTo>
                  <a:cubicBezTo>
                    <a:pt x="29509" y="17934"/>
                    <a:pt x="29490" y="17972"/>
                    <a:pt x="29471" y="18011"/>
                  </a:cubicBezTo>
                  <a:lnTo>
                    <a:pt x="29433" y="18068"/>
                  </a:lnTo>
                  <a:cubicBezTo>
                    <a:pt x="29395" y="18163"/>
                    <a:pt x="29357" y="18239"/>
                    <a:pt x="29319" y="18315"/>
                  </a:cubicBezTo>
                  <a:cubicBezTo>
                    <a:pt x="29205" y="18467"/>
                    <a:pt x="29110" y="18620"/>
                    <a:pt x="28995" y="18772"/>
                  </a:cubicBezTo>
                  <a:lnTo>
                    <a:pt x="28900" y="18867"/>
                  </a:lnTo>
                  <a:lnTo>
                    <a:pt x="28900" y="18886"/>
                  </a:lnTo>
                  <a:lnTo>
                    <a:pt x="28862" y="18924"/>
                  </a:lnTo>
                  <a:lnTo>
                    <a:pt x="28862" y="18943"/>
                  </a:lnTo>
                  <a:cubicBezTo>
                    <a:pt x="28805" y="19020"/>
                    <a:pt x="28729" y="19077"/>
                    <a:pt x="28653" y="19134"/>
                  </a:cubicBezTo>
                  <a:cubicBezTo>
                    <a:pt x="28558" y="19210"/>
                    <a:pt x="28443" y="19286"/>
                    <a:pt x="28348" y="19343"/>
                  </a:cubicBezTo>
                  <a:cubicBezTo>
                    <a:pt x="28215" y="19419"/>
                    <a:pt x="28101" y="19476"/>
                    <a:pt x="27967" y="19534"/>
                  </a:cubicBezTo>
                  <a:cubicBezTo>
                    <a:pt x="27834" y="19591"/>
                    <a:pt x="27701" y="19648"/>
                    <a:pt x="27549" y="19686"/>
                  </a:cubicBezTo>
                  <a:cubicBezTo>
                    <a:pt x="27396" y="19724"/>
                    <a:pt x="27244" y="19762"/>
                    <a:pt x="27092" y="19781"/>
                  </a:cubicBezTo>
                  <a:cubicBezTo>
                    <a:pt x="26901" y="19819"/>
                    <a:pt x="26711" y="19838"/>
                    <a:pt x="26540" y="19838"/>
                  </a:cubicBezTo>
                  <a:lnTo>
                    <a:pt x="26064" y="19857"/>
                  </a:lnTo>
                  <a:lnTo>
                    <a:pt x="25302" y="19857"/>
                  </a:lnTo>
                  <a:lnTo>
                    <a:pt x="25074" y="19876"/>
                  </a:lnTo>
                  <a:lnTo>
                    <a:pt x="24997" y="19876"/>
                  </a:lnTo>
                  <a:cubicBezTo>
                    <a:pt x="24807" y="19914"/>
                    <a:pt x="24617" y="19933"/>
                    <a:pt x="24445" y="19933"/>
                  </a:cubicBezTo>
                  <a:lnTo>
                    <a:pt x="24141" y="19933"/>
                  </a:lnTo>
                  <a:cubicBezTo>
                    <a:pt x="24046" y="19914"/>
                    <a:pt x="23950" y="19895"/>
                    <a:pt x="23855" y="19876"/>
                  </a:cubicBezTo>
                  <a:lnTo>
                    <a:pt x="23779" y="19876"/>
                  </a:lnTo>
                  <a:lnTo>
                    <a:pt x="23703" y="19857"/>
                  </a:lnTo>
                  <a:lnTo>
                    <a:pt x="23570" y="19838"/>
                  </a:lnTo>
                  <a:lnTo>
                    <a:pt x="23474" y="19800"/>
                  </a:lnTo>
                  <a:lnTo>
                    <a:pt x="23417" y="19781"/>
                  </a:lnTo>
                  <a:lnTo>
                    <a:pt x="23360" y="19781"/>
                  </a:lnTo>
                  <a:lnTo>
                    <a:pt x="23284" y="19762"/>
                  </a:lnTo>
                  <a:lnTo>
                    <a:pt x="23189" y="19743"/>
                  </a:lnTo>
                  <a:cubicBezTo>
                    <a:pt x="23018" y="19686"/>
                    <a:pt x="22827" y="19629"/>
                    <a:pt x="22637" y="19553"/>
                  </a:cubicBezTo>
                  <a:lnTo>
                    <a:pt x="22542" y="19534"/>
                  </a:lnTo>
                  <a:cubicBezTo>
                    <a:pt x="22370" y="19476"/>
                    <a:pt x="22180" y="19400"/>
                    <a:pt x="21970" y="19324"/>
                  </a:cubicBezTo>
                  <a:lnTo>
                    <a:pt x="21932" y="19305"/>
                  </a:lnTo>
                  <a:lnTo>
                    <a:pt x="21799" y="19248"/>
                  </a:lnTo>
                  <a:lnTo>
                    <a:pt x="21704" y="19210"/>
                  </a:lnTo>
                  <a:lnTo>
                    <a:pt x="21456" y="19115"/>
                  </a:lnTo>
                  <a:lnTo>
                    <a:pt x="21342" y="19077"/>
                  </a:lnTo>
                  <a:lnTo>
                    <a:pt x="21228" y="19020"/>
                  </a:lnTo>
                  <a:lnTo>
                    <a:pt x="21152" y="19000"/>
                  </a:lnTo>
                  <a:lnTo>
                    <a:pt x="20961" y="18924"/>
                  </a:lnTo>
                  <a:lnTo>
                    <a:pt x="20904" y="18886"/>
                  </a:lnTo>
                  <a:cubicBezTo>
                    <a:pt x="20676" y="18791"/>
                    <a:pt x="20428" y="18696"/>
                    <a:pt x="20162" y="18658"/>
                  </a:cubicBezTo>
                  <a:cubicBezTo>
                    <a:pt x="20089" y="18643"/>
                    <a:pt x="20014" y="18637"/>
                    <a:pt x="19936" y="18637"/>
                  </a:cubicBezTo>
                  <a:cubicBezTo>
                    <a:pt x="19812" y="18637"/>
                    <a:pt x="19682" y="18653"/>
                    <a:pt x="19553" y="18677"/>
                  </a:cubicBezTo>
                  <a:lnTo>
                    <a:pt x="19419" y="18715"/>
                  </a:lnTo>
                  <a:cubicBezTo>
                    <a:pt x="19419" y="18715"/>
                    <a:pt x="19419" y="18715"/>
                    <a:pt x="19419" y="18696"/>
                  </a:cubicBezTo>
                  <a:lnTo>
                    <a:pt x="19438" y="18658"/>
                  </a:lnTo>
                  <a:lnTo>
                    <a:pt x="19477" y="18601"/>
                  </a:lnTo>
                  <a:cubicBezTo>
                    <a:pt x="19496" y="18563"/>
                    <a:pt x="19534" y="18506"/>
                    <a:pt x="19553" y="18486"/>
                  </a:cubicBezTo>
                  <a:lnTo>
                    <a:pt x="19762" y="18201"/>
                  </a:lnTo>
                  <a:lnTo>
                    <a:pt x="19819" y="18144"/>
                  </a:lnTo>
                  <a:cubicBezTo>
                    <a:pt x="19857" y="18087"/>
                    <a:pt x="19895" y="18030"/>
                    <a:pt x="19952" y="17972"/>
                  </a:cubicBezTo>
                  <a:lnTo>
                    <a:pt x="19991" y="17915"/>
                  </a:lnTo>
                  <a:cubicBezTo>
                    <a:pt x="20029" y="17877"/>
                    <a:pt x="20067" y="17820"/>
                    <a:pt x="20086" y="17782"/>
                  </a:cubicBezTo>
                  <a:lnTo>
                    <a:pt x="20162" y="17687"/>
                  </a:lnTo>
                  <a:lnTo>
                    <a:pt x="20257" y="17554"/>
                  </a:lnTo>
                  <a:lnTo>
                    <a:pt x="20257" y="17535"/>
                  </a:lnTo>
                  <a:lnTo>
                    <a:pt x="20257" y="17516"/>
                  </a:lnTo>
                  <a:lnTo>
                    <a:pt x="20257" y="17496"/>
                  </a:lnTo>
                  <a:lnTo>
                    <a:pt x="20276" y="17477"/>
                  </a:lnTo>
                  <a:lnTo>
                    <a:pt x="20352" y="17363"/>
                  </a:lnTo>
                  <a:lnTo>
                    <a:pt x="20428" y="17230"/>
                  </a:lnTo>
                  <a:lnTo>
                    <a:pt x="20619" y="16944"/>
                  </a:lnTo>
                  <a:lnTo>
                    <a:pt x="20676" y="16849"/>
                  </a:lnTo>
                  <a:cubicBezTo>
                    <a:pt x="20752" y="16697"/>
                    <a:pt x="20828" y="16583"/>
                    <a:pt x="20904" y="16468"/>
                  </a:cubicBezTo>
                  <a:cubicBezTo>
                    <a:pt x="20961" y="16392"/>
                    <a:pt x="21000" y="16316"/>
                    <a:pt x="21057" y="16259"/>
                  </a:cubicBezTo>
                  <a:lnTo>
                    <a:pt x="21076" y="16221"/>
                  </a:lnTo>
                  <a:lnTo>
                    <a:pt x="21114" y="16164"/>
                  </a:lnTo>
                  <a:lnTo>
                    <a:pt x="21228" y="16031"/>
                  </a:lnTo>
                  <a:lnTo>
                    <a:pt x="21247" y="15993"/>
                  </a:lnTo>
                  <a:lnTo>
                    <a:pt x="21266" y="15973"/>
                  </a:lnTo>
                  <a:lnTo>
                    <a:pt x="21304" y="15916"/>
                  </a:lnTo>
                  <a:cubicBezTo>
                    <a:pt x="21342" y="15878"/>
                    <a:pt x="21380" y="15821"/>
                    <a:pt x="21418" y="15783"/>
                  </a:cubicBezTo>
                  <a:lnTo>
                    <a:pt x="21437" y="15745"/>
                  </a:lnTo>
                  <a:lnTo>
                    <a:pt x="21475" y="15707"/>
                  </a:lnTo>
                  <a:lnTo>
                    <a:pt x="21609" y="15536"/>
                  </a:lnTo>
                  <a:lnTo>
                    <a:pt x="21666" y="15498"/>
                  </a:lnTo>
                  <a:lnTo>
                    <a:pt x="21723" y="15421"/>
                  </a:lnTo>
                  <a:lnTo>
                    <a:pt x="21742" y="15383"/>
                  </a:lnTo>
                  <a:lnTo>
                    <a:pt x="21761" y="15345"/>
                  </a:lnTo>
                  <a:lnTo>
                    <a:pt x="21818" y="15288"/>
                  </a:lnTo>
                  <a:lnTo>
                    <a:pt x="21856" y="15231"/>
                  </a:lnTo>
                  <a:lnTo>
                    <a:pt x="21875" y="15212"/>
                  </a:lnTo>
                  <a:lnTo>
                    <a:pt x="21913" y="15174"/>
                  </a:lnTo>
                  <a:cubicBezTo>
                    <a:pt x="21932" y="15136"/>
                    <a:pt x="21970" y="15098"/>
                    <a:pt x="22009" y="15041"/>
                  </a:cubicBezTo>
                  <a:lnTo>
                    <a:pt x="22047" y="14983"/>
                  </a:lnTo>
                  <a:lnTo>
                    <a:pt x="22085" y="14926"/>
                  </a:lnTo>
                  <a:lnTo>
                    <a:pt x="22104" y="14907"/>
                  </a:lnTo>
                  <a:lnTo>
                    <a:pt x="22123" y="14869"/>
                  </a:lnTo>
                  <a:lnTo>
                    <a:pt x="22180" y="14774"/>
                  </a:lnTo>
                  <a:lnTo>
                    <a:pt x="22237" y="14660"/>
                  </a:lnTo>
                  <a:cubicBezTo>
                    <a:pt x="22275" y="14622"/>
                    <a:pt x="22294" y="14584"/>
                    <a:pt x="22313" y="14546"/>
                  </a:cubicBezTo>
                  <a:lnTo>
                    <a:pt x="22351" y="14469"/>
                  </a:lnTo>
                  <a:cubicBezTo>
                    <a:pt x="22389" y="14393"/>
                    <a:pt x="22446" y="14298"/>
                    <a:pt x="22484" y="14203"/>
                  </a:cubicBezTo>
                  <a:cubicBezTo>
                    <a:pt x="22561" y="14051"/>
                    <a:pt x="22618" y="13879"/>
                    <a:pt x="22675" y="13727"/>
                  </a:cubicBezTo>
                  <a:cubicBezTo>
                    <a:pt x="22770" y="13480"/>
                    <a:pt x="22865" y="13232"/>
                    <a:pt x="22941" y="12927"/>
                  </a:cubicBezTo>
                  <a:cubicBezTo>
                    <a:pt x="22979" y="12775"/>
                    <a:pt x="23018" y="12604"/>
                    <a:pt x="23018" y="12432"/>
                  </a:cubicBezTo>
                  <a:cubicBezTo>
                    <a:pt x="22903" y="12280"/>
                    <a:pt x="22770" y="12147"/>
                    <a:pt x="22618" y="12033"/>
                  </a:cubicBezTo>
                  <a:cubicBezTo>
                    <a:pt x="22599" y="11899"/>
                    <a:pt x="22580" y="11747"/>
                    <a:pt x="22561" y="11633"/>
                  </a:cubicBezTo>
                  <a:lnTo>
                    <a:pt x="22542" y="11538"/>
                  </a:lnTo>
                  <a:lnTo>
                    <a:pt x="22542" y="11481"/>
                  </a:lnTo>
                  <a:lnTo>
                    <a:pt x="22542" y="11423"/>
                  </a:lnTo>
                  <a:cubicBezTo>
                    <a:pt x="22523" y="11385"/>
                    <a:pt x="22542" y="11385"/>
                    <a:pt x="22523" y="11290"/>
                  </a:cubicBezTo>
                  <a:cubicBezTo>
                    <a:pt x="22504" y="11214"/>
                    <a:pt x="22504" y="11138"/>
                    <a:pt x="22504" y="11062"/>
                  </a:cubicBezTo>
                  <a:cubicBezTo>
                    <a:pt x="22484" y="10928"/>
                    <a:pt x="22484" y="10795"/>
                    <a:pt x="22484" y="10662"/>
                  </a:cubicBezTo>
                  <a:lnTo>
                    <a:pt x="22484" y="10376"/>
                  </a:lnTo>
                  <a:lnTo>
                    <a:pt x="22484" y="10053"/>
                  </a:lnTo>
                  <a:lnTo>
                    <a:pt x="22484" y="9977"/>
                  </a:lnTo>
                  <a:cubicBezTo>
                    <a:pt x="22504" y="9786"/>
                    <a:pt x="22504" y="9653"/>
                    <a:pt x="22504" y="9539"/>
                  </a:cubicBezTo>
                  <a:cubicBezTo>
                    <a:pt x="22504" y="9405"/>
                    <a:pt x="22504" y="9272"/>
                    <a:pt x="22484" y="9139"/>
                  </a:cubicBezTo>
                  <a:cubicBezTo>
                    <a:pt x="22465" y="9063"/>
                    <a:pt x="22446" y="8948"/>
                    <a:pt x="22446" y="8910"/>
                  </a:cubicBezTo>
                  <a:lnTo>
                    <a:pt x="22446" y="8758"/>
                  </a:lnTo>
                  <a:lnTo>
                    <a:pt x="22446" y="8720"/>
                  </a:lnTo>
                  <a:lnTo>
                    <a:pt x="22446" y="8434"/>
                  </a:lnTo>
                  <a:lnTo>
                    <a:pt x="22446" y="8320"/>
                  </a:lnTo>
                  <a:lnTo>
                    <a:pt x="22446" y="8168"/>
                  </a:lnTo>
                  <a:cubicBezTo>
                    <a:pt x="22465" y="8054"/>
                    <a:pt x="22465" y="7939"/>
                    <a:pt x="22446" y="7825"/>
                  </a:cubicBezTo>
                  <a:cubicBezTo>
                    <a:pt x="22446" y="7749"/>
                    <a:pt x="22427" y="7673"/>
                    <a:pt x="22408" y="7597"/>
                  </a:cubicBezTo>
                  <a:lnTo>
                    <a:pt x="22408" y="7559"/>
                  </a:lnTo>
                  <a:cubicBezTo>
                    <a:pt x="22408" y="7521"/>
                    <a:pt x="22389" y="7502"/>
                    <a:pt x="22389" y="7464"/>
                  </a:cubicBezTo>
                  <a:lnTo>
                    <a:pt x="22389" y="7444"/>
                  </a:lnTo>
                  <a:lnTo>
                    <a:pt x="22389" y="7425"/>
                  </a:lnTo>
                  <a:lnTo>
                    <a:pt x="22389" y="7406"/>
                  </a:lnTo>
                  <a:lnTo>
                    <a:pt x="22370" y="7368"/>
                  </a:lnTo>
                  <a:lnTo>
                    <a:pt x="22370" y="7349"/>
                  </a:lnTo>
                  <a:lnTo>
                    <a:pt x="22370" y="7330"/>
                  </a:lnTo>
                  <a:cubicBezTo>
                    <a:pt x="22351" y="7216"/>
                    <a:pt x="22313" y="7102"/>
                    <a:pt x="22275" y="7007"/>
                  </a:cubicBezTo>
                  <a:lnTo>
                    <a:pt x="22218" y="6835"/>
                  </a:lnTo>
                  <a:cubicBezTo>
                    <a:pt x="22205" y="6785"/>
                    <a:pt x="22193" y="6725"/>
                    <a:pt x="22180" y="66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8" name="Google Shape;2058;p66"/>
          <p:cNvSpPr txBox="1"/>
          <p:nvPr>
            <p:ph type="title"/>
          </p:nvPr>
        </p:nvSpPr>
        <p:spPr>
          <a:xfrm>
            <a:off x="2431388" y="1585250"/>
            <a:ext cx="5524200" cy="184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5000"/>
              <a:t>Questions?</a:t>
            </a:r>
            <a:endParaRPr/>
          </a:p>
        </p:txBody>
      </p:sp>
      <p:grpSp>
        <p:nvGrpSpPr>
          <p:cNvPr id="2059" name="Google Shape;2059;p66"/>
          <p:cNvGrpSpPr/>
          <p:nvPr/>
        </p:nvGrpSpPr>
        <p:grpSpPr>
          <a:xfrm flipH="1" rot="-460104">
            <a:off x="-296177" y="3824734"/>
            <a:ext cx="2019524" cy="1488278"/>
            <a:chOff x="3294300" y="3479800"/>
            <a:chExt cx="819600" cy="604000"/>
          </a:xfrm>
        </p:grpSpPr>
        <p:sp>
          <p:nvSpPr>
            <p:cNvPr id="2060" name="Google Shape;2060;p66"/>
            <p:cNvSpPr/>
            <p:nvPr/>
          </p:nvSpPr>
          <p:spPr>
            <a:xfrm>
              <a:off x="3294300" y="3480750"/>
              <a:ext cx="751075" cy="558150"/>
            </a:xfrm>
            <a:custGeom>
              <a:rect b="b" l="l" r="r" t="t"/>
              <a:pathLst>
                <a:path extrusionOk="0" h="22326" w="30043">
                  <a:moveTo>
                    <a:pt x="29909" y="18981"/>
                  </a:moveTo>
                  <a:lnTo>
                    <a:pt x="29909" y="18981"/>
                  </a:lnTo>
                  <a:cubicBezTo>
                    <a:pt x="29890" y="19019"/>
                    <a:pt x="29890" y="19038"/>
                    <a:pt x="29871" y="19076"/>
                  </a:cubicBezTo>
                  <a:lnTo>
                    <a:pt x="29857" y="19119"/>
                  </a:lnTo>
                  <a:lnTo>
                    <a:pt x="29857" y="19119"/>
                  </a:lnTo>
                  <a:cubicBezTo>
                    <a:pt x="29870" y="19073"/>
                    <a:pt x="29886" y="19027"/>
                    <a:pt x="29909" y="18981"/>
                  </a:cubicBezTo>
                  <a:close/>
                  <a:moveTo>
                    <a:pt x="29852" y="19136"/>
                  </a:moveTo>
                  <a:cubicBezTo>
                    <a:pt x="29851" y="19141"/>
                    <a:pt x="29850" y="19146"/>
                    <a:pt x="29848" y="19151"/>
                  </a:cubicBezTo>
                  <a:lnTo>
                    <a:pt x="29848" y="19151"/>
                  </a:lnTo>
                  <a:cubicBezTo>
                    <a:pt x="29849" y="19146"/>
                    <a:pt x="29850" y="19141"/>
                    <a:pt x="29852" y="19136"/>
                  </a:cubicBezTo>
                  <a:close/>
                  <a:moveTo>
                    <a:pt x="6150" y="0"/>
                  </a:moveTo>
                  <a:cubicBezTo>
                    <a:pt x="5978" y="0"/>
                    <a:pt x="5826" y="0"/>
                    <a:pt x="5636" y="19"/>
                  </a:cubicBezTo>
                  <a:cubicBezTo>
                    <a:pt x="5464" y="38"/>
                    <a:pt x="5274" y="57"/>
                    <a:pt x="5103" y="95"/>
                  </a:cubicBezTo>
                  <a:cubicBezTo>
                    <a:pt x="5027" y="114"/>
                    <a:pt x="4950" y="133"/>
                    <a:pt x="4855" y="152"/>
                  </a:cubicBezTo>
                  <a:cubicBezTo>
                    <a:pt x="4779" y="171"/>
                    <a:pt x="4684" y="210"/>
                    <a:pt x="4608" y="229"/>
                  </a:cubicBezTo>
                  <a:cubicBezTo>
                    <a:pt x="4265" y="343"/>
                    <a:pt x="3922" y="457"/>
                    <a:pt x="3561" y="571"/>
                  </a:cubicBezTo>
                  <a:lnTo>
                    <a:pt x="3066" y="724"/>
                  </a:lnTo>
                  <a:cubicBezTo>
                    <a:pt x="2913" y="781"/>
                    <a:pt x="2742" y="838"/>
                    <a:pt x="2590" y="895"/>
                  </a:cubicBezTo>
                  <a:cubicBezTo>
                    <a:pt x="2380" y="971"/>
                    <a:pt x="2171" y="1066"/>
                    <a:pt x="1980" y="1142"/>
                  </a:cubicBezTo>
                  <a:cubicBezTo>
                    <a:pt x="1771" y="1238"/>
                    <a:pt x="1581" y="1314"/>
                    <a:pt x="1390" y="1409"/>
                  </a:cubicBezTo>
                  <a:cubicBezTo>
                    <a:pt x="1276" y="1447"/>
                    <a:pt x="1200" y="1504"/>
                    <a:pt x="1105" y="1561"/>
                  </a:cubicBezTo>
                  <a:lnTo>
                    <a:pt x="800" y="1752"/>
                  </a:lnTo>
                  <a:cubicBezTo>
                    <a:pt x="648" y="1847"/>
                    <a:pt x="476" y="1942"/>
                    <a:pt x="324" y="2037"/>
                  </a:cubicBezTo>
                  <a:lnTo>
                    <a:pt x="286" y="2037"/>
                  </a:lnTo>
                  <a:cubicBezTo>
                    <a:pt x="229" y="2056"/>
                    <a:pt x="172" y="2075"/>
                    <a:pt x="115" y="2113"/>
                  </a:cubicBezTo>
                  <a:cubicBezTo>
                    <a:pt x="96" y="2132"/>
                    <a:pt x="77" y="2170"/>
                    <a:pt x="58" y="2189"/>
                  </a:cubicBezTo>
                  <a:cubicBezTo>
                    <a:pt x="1" y="2323"/>
                    <a:pt x="58" y="2475"/>
                    <a:pt x="172" y="2532"/>
                  </a:cubicBezTo>
                  <a:cubicBezTo>
                    <a:pt x="210" y="2551"/>
                    <a:pt x="248" y="2551"/>
                    <a:pt x="305" y="2570"/>
                  </a:cubicBezTo>
                  <a:lnTo>
                    <a:pt x="553" y="2570"/>
                  </a:lnTo>
                  <a:lnTo>
                    <a:pt x="705" y="2627"/>
                  </a:lnTo>
                  <a:cubicBezTo>
                    <a:pt x="800" y="2665"/>
                    <a:pt x="876" y="2703"/>
                    <a:pt x="952" y="2761"/>
                  </a:cubicBezTo>
                  <a:cubicBezTo>
                    <a:pt x="1276" y="2951"/>
                    <a:pt x="1581" y="3160"/>
                    <a:pt x="1866" y="3408"/>
                  </a:cubicBezTo>
                  <a:cubicBezTo>
                    <a:pt x="2171" y="3636"/>
                    <a:pt x="2494" y="3884"/>
                    <a:pt x="2799" y="4112"/>
                  </a:cubicBezTo>
                  <a:cubicBezTo>
                    <a:pt x="2970" y="4265"/>
                    <a:pt x="3161" y="4417"/>
                    <a:pt x="3332" y="4569"/>
                  </a:cubicBezTo>
                  <a:cubicBezTo>
                    <a:pt x="3523" y="4722"/>
                    <a:pt x="3694" y="4855"/>
                    <a:pt x="3865" y="5007"/>
                  </a:cubicBezTo>
                  <a:cubicBezTo>
                    <a:pt x="4170" y="5236"/>
                    <a:pt x="4455" y="5483"/>
                    <a:pt x="4722" y="5731"/>
                  </a:cubicBezTo>
                  <a:lnTo>
                    <a:pt x="4874" y="5750"/>
                  </a:lnTo>
                  <a:lnTo>
                    <a:pt x="4836" y="5750"/>
                  </a:lnTo>
                  <a:lnTo>
                    <a:pt x="4931" y="5769"/>
                  </a:lnTo>
                  <a:lnTo>
                    <a:pt x="4950" y="5769"/>
                  </a:lnTo>
                  <a:cubicBezTo>
                    <a:pt x="5065" y="5788"/>
                    <a:pt x="5198" y="5826"/>
                    <a:pt x="5312" y="5864"/>
                  </a:cubicBezTo>
                  <a:cubicBezTo>
                    <a:pt x="5445" y="5902"/>
                    <a:pt x="5560" y="5940"/>
                    <a:pt x="5674" y="5978"/>
                  </a:cubicBezTo>
                  <a:cubicBezTo>
                    <a:pt x="5769" y="6016"/>
                    <a:pt x="5845" y="6035"/>
                    <a:pt x="5921" y="6073"/>
                  </a:cubicBezTo>
                  <a:cubicBezTo>
                    <a:pt x="5940" y="6073"/>
                    <a:pt x="5940" y="6092"/>
                    <a:pt x="5959" y="6092"/>
                  </a:cubicBezTo>
                  <a:lnTo>
                    <a:pt x="5997" y="6111"/>
                  </a:lnTo>
                  <a:lnTo>
                    <a:pt x="6074" y="6111"/>
                  </a:lnTo>
                  <a:cubicBezTo>
                    <a:pt x="6093" y="6130"/>
                    <a:pt x="6093" y="6149"/>
                    <a:pt x="6093" y="6168"/>
                  </a:cubicBezTo>
                  <a:cubicBezTo>
                    <a:pt x="6093" y="6187"/>
                    <a:pt x="6093" y="6206"/>
                    <a:pt x="6074" y="6206"/>
                  </a:cubicBezTo>
                  <a:cubicBezTo>
                    <a:pt x="6055" y="6226"/>
                    <a:pt x="6016" y="6245"/>
                    <a:pt x="5978" y="6264"/>
                  </a:cubicBezTo>
                  <a:lnTo>
                    <a:pt x="5845" y="6302"/>
                  </a:lnTo>
                  <a:cubicBezTo>
                    <a:pt x="5769" y="6321"/>
                    <a:pt x="5693" y="6321"/>
                    <a:pt x="5617" y="6340"/>
                  </a:cubicBezTo>
                  <a:lnTo>
                    <a:pt x="5560" y="6340"/>
                  </a:lnTo>
                  <a:cubicBezTo>
                    <a:pt x="5483" y="6359"/>
                    <a:pt x="5407" y="6378"/>
                    <a:pt x="5331" y="6378"/>
                  </a:cubicBezTo>
                  <a:cubicBezTo>
                    <a:pt x="5560" y="6701"/>
                    <a:pt x="5769" y="7044"/>
                    <a:pt x="5978" y="7406"/>
                  </a:cubicBezTo>
                  <a:lnTo>
                    <a:pt x="5959" y="7368"/>
                  </a:lnTo>
                  <a:lnTo>
                    <a:pt x="5959" y="7368"/>
                  </a:lnTo>
                  <a:cubicBezTo>
                    <a:pt x="6112" y="7653"/>
                    <a:pt x="6245" y="7958"/>
                    <a:pt x="6378" y="8263"/>
                  </a:cubicBezTo>
                  <a:cubicBezTo>
                    <a:pt x="6511" y="8567"/>
                    <a:pt x="6683" y="8834"/>
                    <a:pt x="6854" y="9138"/>
                  </a:cubicBezTo>
                  <a:cubicBezTo>
                    <a:pt x="7006" y="9424"/>
                    <a:pt x="7178" y="9728"/>
                    <a:pt x="7368" y="9995"/>
                  </a:cubicBezTo>
                  <a:cubicBezTo>
                    <a:pt x="7463" y="10147"/>
                    <a:pt x="7578" y="10300"/>
                    <a:pt x="7692" y="10433"/>
                  </a:cubicBezTo>
                  <a:cubicBezTo>
                    <a:pt x="7806" y="10585"/>
                    <a:pt x="7939" y="10718"/>
                    <a:pt x="8073" y="10852"/>
                  </a:cubicBezTo>
                  <a:lnTo>
                    <a:pt x="8282" y="11061"/>
                  </a:lnTo>
                  <a:cubicBezTo>
                    <a:pt x="8472" y="11271"/>
                    <a:pt x="8663" y="11461"/>
                    <a:pt x="8872" y="11651"/>
                  </a:cubicBezTo>
                  <a:cubicBezTo>
                    <a:pt x="9082" y="11842"/>
                    <a:pt x="9310" y="12032"/>
                    <a:pt x="9558" y="12203"/>
                  </a:cubicBezTo>
                  <a:cubicBezTo>
                    <a:pt x="9786" y="12394"/>
                    <a:pt x="10033" y="12546"/>
                    <a:pt x="10281" y="12679"/>
                  </a:cubicBezTo>
                  <a:cubicBezTo>
                    <a:pt x="10547" y="12813"/>
                    <a:pt x="10776" y="12946"/>
                    <a:pt x="11023" y="13079"/>
                  </a:cubicBezTo>
                  <a:lnTo>
                    <a:pt x="11709" y="13479"/>
                  </a:lnTo>
                  <a:cubicBezTo>
                    <a:pt x="11956" y="13612"/>
                    <a:pt x="12185" y="13765"/>
                    <a:pt x="12394" y="13898"/>
                  </a:cubicBezTo>
                  <a:cubicBezTo>
                    <a:pt x="12604" y="14050"/>
                    <a:pt x="12851" y="14183"/>
                    <a:pt x="13080" y="14317"/>
                  </a:cubicBezTo>
                  <a:cubicBezTo>
                    <a:pt x="13327" y="14450"/>
                    <a:pt x="13594" y="14564"/>
                    <a:pt x="13822" y="14697"/>
                  </a:cubicBezTo>
                  <a:cubicBezTo>
                    <a:pt x="14012" y="14812"/>
                    <a:pt x="14203" y="14945"/>
                    <a:pt x="14393" y="15078"/>
                  </a:cubicBezTo>
                  <a:cubicBezTo>
                    <a:pt x="14583" y="15078"/>
                    <a:pt x="14774" y="15097"/>
                    <a:pt x="14983" y="15097"/>
                  </a:cubicBezTo>
                  <a:cubicBezTo>
                    <a:pt x="15193" y="15116"/>
                    <a:pt x="15421" y="15116"/>
                    <a:pt x="15612" y="15135"/>
                  </a:cubicBezTo>
                  <a:cubicBezTo>
                    <a:pt x="15821" y="15173"/>
                    <a:pt x="16030" y="15211"/>
                    <a:pt x="16221" y="15249"/>
                  </a:cubicBezTo>
                  <a:cubicBezTo>
                    <a:pt x="16430" y="15288"/>
                    <a:pt x="16640" y="15307"/>
                    <a:pt x="16830" y="15364"/>
                  </a:cubicBezTo>
                  <a:lnTo>
                    <a:pt x="16811" y="15364"/>
                  </a:lnTo>
                  <a:lnTo>
                    <a:pt x="16792" y="15383"/>
                  </a:lnTo>
                  <a:cubicBezTo>
                    <a:pt x="16754" y="15421"/>
                    <a:pt x="16716" y="15440"/>
                    <a:pt x="16678" y="15478"/>
                  </a:cubicBezTo>
                  <a:cubicBezTo>
                    <a:pt x="16640" y="15516"/>
                    <a:pt x="16602" y="15573"/>
                    <a:pt x="16544" y="15630"/>
                  </a:cubicBezTo>
                  <a:cubicBezTo>
                    <a:pt x="16468" y="15725"/>
                    <a:pt x="16411" y="15821"/>
                    <a:pt x="16335" y="15935"/>
                  </a:cubicBezTo>
                  <a:cubicBezTo>
                    <a:pt x="16259" y="16087"/>
                    <a:pt x="16183" y="16258"/>
                    <a:pt x="16087" y="16411"/>
                  </a:cubicBezTo>
                  <a:lnTo>
                    <a:pt x="16259" y="16582"/>
                  </a:lnTo>
                  <a:lnTo>
                    <a:pt x="16411" y="16753"/>
                  </a:lnTo>
                  <a:cubicBezTo>
                    <a:pt x="16468" y="16792"/>
                    <a:pt x="16506" y="16868"/>
                    <a:pt x="16544" y="16925"/>
                  </a:cubicBezTo>
                  <a:lnTo>
                    <a:pt x="16525" y="16887"/>
                  </a:lnTo>
                  <a:lnTo>
                    <a:pt x="16678" y="17077"/>
                  </a:lnTo>
                  <a:cubicBezTo>
                    <a:pt x="16868" y="17382"/>
                    <a:pt x="17077" y="17686"/>
                    <a:pt x="17268" y="17972"/>
                  </a:cubicBezTo>
                  <a:cubicBezTo>
                    <a:pt x="17477" y="18257"/>
                    <a:pt x="17668" y="18543"/>
                    <a:pt x="17896" y="18829"/>
                  </a:cubicBezTo>
                  <a:cubicBezTo>
                    <a:pt x="18144" y="19114"/>
                    <a:pt x="18372" y="19381"/>
                    <a:pt x="18639" y="19647"/>
                  </a:cubicBezTo>
                  <a:lnTo>
                    <a:pt x="18658" y="19685"/>
                  </a:lnTo>
                  <a:lnTo>
                    <a:pt x="18696" y="19704"/>
                  </a:lnTo>
                  <a:cubicBezTo>
                    <a:pt x="18810" y="19819"/>
                    <a:pt x="18924" y="19933"/>
                    <a:pt x="19038" y="20047"/>
                  </a:cubicBezTo>
                  <a:cubicBezTo>
                    <a:pt x="19172" y="20161"/>
                    <a:pt x="19305" y="20275"/>
                    <a:pt x="19438" y="20390"/>
                  </a:cubicBezTo>
                  <a:cubicBezTo>
                    <a:pt x="19724" y="20618"/>
                    <a:pt x="20009" y="20828"/>
                    <a:pt x="20314" y="21018"/>
                  </a:cubicBezTo>
                  <a:cubicBezTo>
                    <a:pt x="20638" y="21208"/>
                    <a:pt x="20942" y="21399"/>
                    <a:pt x="21266" y="21570"/>
                  </a:cubicBezTo>
                  <a:cubicBezTo>
                    <a:pt x="21418" y="21646"/>
                    <a:pt x="21570" y="21741"/>
                    <a:pt x="21723" y="21798"/>
                  </a:cubicBezTo>
                  <a:cubicBezTo>
                    <a:pt x="21894" y="21875"/>
                    <a:pt x="22065" y="21951"/>
                    <a:pt x="22237" y="21989"/>
                  </a:cubicBezTo>
                  <a:cubicBezTo>
                    <a:pt x="22579" y="22084"/>
                    <a:pt x="22922" y="22179"/>
                    <a:pt x="23265" y="22236"/>
                  </a:cubicBezTo>
                  <a:cubicBezTo>
                    <a:pt x="23436" y="22255"/>
                    <a:pt x="23607" y="22274"/>
                    <a:pt x="23779" y="22293"/>
                  </a:cubicBezTo>
                  <a:cubicBezTo>
                    <a:pt x="23890" y="22316"/>
                    <a:pt x="24008" y="22325"/>
                    <a:pt x="24129" y="22325"/>
                  </a:cubicBezTo>
                  <a:cubicBezTo>
                    <a:pt x="24214" y="22325"/>
                    <a:pt x="24301" y="22320"/>
                    <a:pt x="24388" y="22313"/>
                  </a:cubicBezTo>
                  <a:cubicBezTo>
                    <a:pt x="24597" y="22293"/>
                    <a:pt x="24826" y="22236"/>
                    <a:pt x="25035" y="22160"/>
                  </a:cubicBezTo>
                  <a:cubicBezTo>
                    <a:pt x="25188" y="22103"/>
                    <a:pt x="25359" y="22065"/>
                    <a:pt x="25511" y="22027"/>
                  </a:cubicBezTo>
                  <a:lnTo>
                    <a:pt x="25702" y="21989"/>
                  </a:lnTo>
                  <a:lnTo>
                    <a:pt x="25873" y="21951"/>
                  </a:lnTo>
                  <a:cubicBezTo>
                    <a:pt x="26044" y="21913"/>
                    <a:pt x="26197" y="21875"/>
                    <a:pt x="26368" y="21837"/>
                  </a:cubicBezTo>
                  <a:cubicBezTo>
                    <a:pt x="26806" y="21741"/>
                    <a:pt x="27225" y="21589"/>
                    <a:pt x="27643" y="21399"/>
                  </a:cubicBezTo>
                  <a:cubicBezTo>
                    <a:pt x="27834" y="21284"/>
                    <a:pt x="28043" y="21151"/>
                    <a:pt x="28234" y="21018"/>
                  </a:cubicBezTo>
                  <a:cubicBezTo>
                    <a:pt x="28310" y="20961"/>
                    <a:pt x="28386" y="20923"/>
                    <a:pt x="28481" y="20847"/>
                  </a:cubicBezTo>
                  <a:cubicBezTo>
                    <a:pt x="28576" y="20770"/>
                    <a:pt x="28691" y="20694"/>
                    <a:pt x="28786" y="20637"/>
                  </a:cubicBezTo>
                  <a:cubicBezTo>
                    <a:pt x="28881" y="20561"/>
                    <a:pt x="28976" y="20485"/>
                    <a:pt x="29052" y="20390"/>
                  </a:cubicBezTo>
                  <a:lnTo>
                    <a:pt x="29128" y="20314"/>
                  </a:lnTo>
                  <a:lnTo>
                    <a:pt x="29128" y="20333"/>
                  </a:lnTo>
                  <a:cubicBezTo>
                    <a:pt x="29186" y="20275"/>
                    <a:pt x="29243" y="20275"/>
                    <a:pt x="29319" y="20180"/>
                  </a:cubicBezTo>
                  <a:cubicBezTo>
                    <a:pt x="29395" y="20085"/>
                    <a:pt x="29471" y="19990"/>
                    <a:pt x="29528" y="19895"/>
                  </a:cubicBezTo>
                  <a:cubicBezTo>
                    <a:pt x="29566" y="19838"/>
                    <a:pt x="29604" y="19780"/>
                    <a:pt x="29642" y="19704"/>
                  </a:cubicBezTo>
                  <a:lnTo>
                    <a:pt x="29452" y="19533"/>
                  </a:lnTo>
                  <a:lnTo>
                    <a:pt x="29205" y="19324"/>
                  </a:lnTo>
                  <a:lnTo>
                    <a:pt x="29109" y="19209"/>
                  </a:lnTo>
                  <a:cubicBezTo>
                    <a:pt x="28995" y="19114"/>
                    <a:pt x="28900" y="19019"/>
                    <a:pt x="28805" y="18924"/>
                  </a:cubicBezTo>
                  <a:lnTo>
                    <a:pt x="28386" y="18562"/>
                  </a:lnTo>
                  <a:cubicBezTo>
                    <a:pt x="28291" y="18486"/>
                    <a:pt x="28177" y="18391"/>
                    <a:pt x="28081" y="18296"/>
                  </a:cubicBezTo>
                  <a:lnTo>
                    <a:pt x="27948" y="18181"/>
                  </a:lnTo>
                  <a:lnTo>
                    <a:pt x="27739" y="17991"/>
                  </a:lnTo>
                  <a:cubicBezTo>
                    <a:pt x="27662" y="17915"/>
                    <a:pt x="27586" y="17839"/>
                    <a:pt x="27510" y="17782"/>
                  </a:cubicBezTo>
                  <a:lnTo>
                    <a:pt x="27301" y="17591"/>
                  </a:lnTo>
                  <a:cubicBezTo>
                    <a:pt x="27244" y="17515"/>
                    <a:pt x="27168" y="17439"/>
                    <a:pt x="27110" y="17382"/>
                  </a:cubicBezTo>
                  <a:cubicBezTo>
                    <a:pt x="26863" y="17172"/>
                    <a:pt x="26558" y="16887"/>
                    <a:pt x="26216" y="16620"/>
                  </a:cubicBezTo>
                  <a:lnTo>
                    <a:pt x="25930" y="16392"/>
                  </a:lnTo>
                  <a:lnTo>
                    <a:pt x="25873" y="16354"/>
                  </a:lnTo>
                  <a:lnTo>
                    <a:pt x="25797" y="16297"/>
                  </a:lnTo>
                  <a:cubicBezTo>
                    <a:pt x="25721" y="16239"/>
                    <a:pt x="25625" y="16163"/>
                    <a:pt x="25530" y="16106"/>
                  </a:cubicBezTo>
                  <a:lnTo>
                    <a:pt x="25340" y="15954"/>
                  </a:lnTo>
                  <a:lnTo>
                    <a:pt x="25111" y="15802"/>
                  </a:lnTo>
                  <a:lnTo>
                    <a:pt x="24845" y="15630"/>
                  </a:lnTo>
                  <a:lnTo>
                    <a:pt x="24635" y="15478"/>
                  </a:lnTo>
                  <a:lnTo>
                    <a:pt x="24502" y="15383"/>
                  </a:lnTo>
                  <a:cubicBezTo>
                    <a:pt x="24388" y="15307"/>
                    <a:pt x="24274" y="15230"/>
                    <a:pt x="24179" y="15154"/>
                  </a:cubicBezTo>
                  <a:lnTo>
                    <a:pt x="24064" y="15078"/>
                  </a:lnTo>
                  <a:lnTo>
                    <a:pt x="23703" y="14850"/>
                  </a:lnTo>
                  <a:lnTo>
                    <a:pt x="23607" y="14774"/>
                  </a:lnTo>
                  <a:cubicBezTo>
                    <a:pt x="23017" y="14374"/>
                    <a:pt x="22389" y="13955"/>
                    <a:pt x="21780" y="13593"/>
                  </a:cubicBezTo>
                  <a:lnTo>
                    <a:pt x="21666" y="13517"/>
                  </a:lnTo>
                  <a:lnTo>
                    <a:pt x="21647" y="13517"/>
                  </a:lnTo>
                  <a:cubicBezTo>
                    <a:pt x="21418" y="13384"/>
                    <a:pt x="21190" y="13231"/>
                    <a:pt x="20980" y="13098"/>
                  </a:cubicBezTo>
                  <a:lnTo>
                    <a:pt x="20771" y="12965"/>
                  </a:lnTo>
                  <a:lnTo>
                    <a:pt x="20618" y="12851"/>
                  </a:lnTo>
                  <a:lnTo>
                    <a:pt x="20352" y="12698"/>
                  </a:lnTo>
                  <a:lnTo>
                    <a:pt x="20181" y="12584"/>
                  </a:lnTo>
                  <a:lnTo>
                    <a:pt x="19914" y="12413"/>
                  </a:lnTo>
                  <a:cubicBezTo>
                    <a:pt x="19781" y="12337"/>
                    <a:pt x="19629" y="12241"/>
                    <a:pt x="19457" y="12127"/>
                  </a:cubicBezTo>
                  <a:lnTo>
                    <a:pt x="19229" y="11975"/>
                  </a:lnTo>
                  <a:lnTo>
                    <a:pt x="19057" y="11880"/>
                  </a:lnTo>
                  <a:lnTo>
                    <a:pt x="18905" y="11785"/>
                  </a:lnTo>
                  <a:cubicBezTo>
                    <a:pt x="18810" y="11727"/>
                    <a:pt x="18734" y="11670"/>
                    <a:pt x="18639" y="11613"/>
                  </a:cubicBezTo>
                  <a:cubicBezTo>
                    <a:pt x="18467" y="11518"/>
                    <a:pt x="18353" y="11423"/>
                    <a:pt x="18239" y="11347"/>
                  </a:cubicBezTo>
                  <a:lnTo>
                    <a:pt x="17991" y="11213"/>
                  </a:lnTo>
                  <a:lnTo>
                    <a:pt x="17820" y="11099"/>
                  </a:lnTo>
                  <a:cubicBezTo>
                    <a:pt x="17706" y="11042"/>
                    <a:pt x="17591" y="10985"/>
                    <a:pt x="17477" y="10928"/>
                  </a:cubicBezTo>
                  <a:lnTo>
                    <a:pt x="17249" y="10795"/>
                  </a:lnTo>
                  <a:cubicBezTo>
                    <a:pt x="17077" y="10718"/>
                    <a:pt x="16925" y="10623"/>
                    <a:pt x="16773" y="10528"/>
                  </a:cubicBezTo>
                  <a:lnTo>
                    <a:pt x="16659" y="10471"/>
                  </a:lnTo>
                  <a:cubicBezTo>
                    <a:pt x="16525" y="10376"/>
                    <a:pt x="16354" y="10281"/>
                    <a:pt x="16202" y="10185"/>
                  </a:cubicBezTo>
                  <a:lnTo>
                    <a:pt x="15992" y="10052"/>
                  </a:lnTo>
                  <a:cubicBezTo>
                    <a:pt x="15916" y="10014"/>
                    <a:pt x="15821" y="9957"/>
                    <a:pt x="15726" y="9900"/>
                  </a:cubicBezTo>
                  <a:cubicBezTo>
                    <a:pt x="15573" y="9786"/>
                    <a:pt x="15421" y="9690"/>
                    <a:pt x="15269" y="9576"/>
                  </a:cubicBezTo>
                  <a:cubicBezTo>
                    <a:pt x="15136" y="9481"/>
                    <a:pt x="14964" y="9367"/>
                    <a:pt x="14850" y="9291"/>
                  </a:cubicBezTo>
                  <a:cubicBezTo>
                    <a:pt x="14736" y="9214"/>
                    <a:pt x="14603" y="9138"/>
                    <a:pt x="14488" y="9043"/>
                  </a:cubicBezTo>
                  <a:lnTo>
                    <a:pt x="14412" y="8986"/>
                  </a:lnTo>
                  <a:lnTo>
                    <a:pt x="14298" y="8910"/>
                  </a:lnTo>
                  <a:cubicBezTo>
                    <a:pt x="14184" y="8834"/>
                    <a:pt x="14069" y="8739"/>
                    <a:pt x="13955" y="8662"/>
                  </a:cubicBezTo>
                  <a:cubicBezTo>
                    <a:pt x="13860" y="8605"/>
                    <a:pt x="13803" y="8548"/>
                    <a:pt x="13708" y="8491"/>
                  </a:cubicBezTo>
                  <a:cubicBezTo>
                    <a:pt x="13632" y="8434"/>
                    <a:pt x="13555" y="8377"/>
                    <a:pt x="13479" y="8320"/>
                  </a:cubicBezTo>
                  <a:lnTo>
                    <a:pt x="13118" y="8034"/>
                  </a:lnTo>
                  <a:lnTo>
                    <a:pt x="13080" y="7996"/>
                  </a:lnTo>
                  <a:lnTo>
                    <a:pt x="12927" y="7882"/>
                  </a:lnTo>
                  <a:lnTo>
                    <a:pt x="12661" y="7672"/>
                  </a:lnTo>
                  <a:lnTo>
                    <a:pt x="12661" y="7672"/>
                  </a:lnTo>
                  <a:lnTo>
                    <a:pt x="12699" y="7710"/>
                  </a:lnTo>
                  <a:lnTo>
                    <a:pt x="12699" y="7710"/>
                  </a:lnTo>
                  <a:lnTo>
                    <a:pt x="12299" y="7406"/>
                  </a:lnTo>
                  <a:lnTo>
                    <a:pt x="12090" y="7235"/>
                  </a:lnTo>
                  <a:lnTo>
                    <a:pt x="11899" y="7120"/>
                  </a:lnTo>
                  <a:lnTo>
                    <a:pt x="11766" y="7006"/>
                  </a:lnTo>
                  <a:cubicBezTo>
                    <a:pt x="11671" y="6930"/>
                    <a:pt x="11576" y="6854"/>
                    <a:pt x="11461" y="6797"/>
                  </a:cubicBezTo>
                  <a:lnTo>
                    <a:pt x="11233" y="6625"/>
                  </a:lnTo>
                  <a:lnTo>
                    <a:pt x="11042" y="6492"/>
                  </a:lnTo>
                  <a:cubicBezTo>
                    <a:pt x="10890" y="6378"/>
                    <a:pt x="10738" y="6283"/>
                    <a:pt x="10586" y="6206"/>
                  </a:cubicBezTo>
                  <a:lnTo>
                    <a:pt x="10357" y="6054"/>
                  </a:lnTo>
                  <a:lnTo>
                    <a:pt x="10110" y="5902"/>
                  </a:lnTo>
                  <a:cubicBezTo>
                    <a:pt x="10014" y="5826"/>
                    <a:pt x="9881" y="5750"/>
                    <a:pt x="9767" y="5692"/>
                  </a:cubicBezTo>
                  <a:lnTo>
                    <a:pt x="9672" y="5616"/>
                  </a:lnTo>
                  <a:lnTo>
                    <a:pt x="9615" y="5578"/>
                  </a:lnTo>
                  <a:cubicBezTo>
                    <a:pt x="9481" y="5502"/>
                    <a:pt x="9329" y="5407"/>
                    <a:pt x="9196" y="5312"/>
                  </a:cubicBezTo>
                  <a:cubicBezTo>
                    <a:pt x="8929" y="5121"/>
                    <a:pt x="8625" y="4931"/>
                    <a:pt x="8301" y="4741"/>
                  </a:cubicBezTo>
                  <a:cubicBezTo>
                    <a:pt x="8168" y="4645"/>
                    <a:pt x="8034" y="4569"/>
                    <a:pt x="7920" y="4493"/>
                  </a:cubicBezTo>
                  <a:lnTo>
                    <a:pt x="7635" y="4341"/>
                  </a:lnTo>
                  <a:cubicBezTo>
                    <a:pt x="7444" y="4207"/>
                    <a:pt x="7216" y="4112"/>
                    <a:pt x="7006" y="3998"/>
                  </a:cubicBezTo>
                  <a:lnTo>
                    <a:pt x="6778" y="3884"/>
                  </a:lnTo>
                  <a:lnTo>
                    <a:pt x="6702" y="3846"/>
                  </a:lnTo>
                  <a:lnTo>
                    <a:pt x="6664" y="3827"/>
                  </a:lnTo>
                  <a:cubicBezTo>
                    <a:pt x="6569" y="3789"/>
                    <a:pt x="6492" y="3751"/>
                    <a:pt x="6416" y="3713"/>
                  </a:cubicBezTo>
                  <a:lnTo>
                    <a:pt x="6264" y="3655"/>
                  </a:lnTo>
                  <a:lnTo>
                    <a:pt x="6188" y="3617"/>
                  </a:lnTo>
                  <a:lnTo>
                    <a:pt x="5883" y="3503"/>
                  </a:lnTo>
                  <a:lnTo>
                    <a:pt x="5541" y="3351"/>
                  </a:lnTo>
                  <a:cubicBezTo>
                    <a:pt x="5426" y="3313"/>
                    <a:pt x="5293" y="3256"/>
                    <a:pt x="5198" y="3237"/>
                  </a:cubicBezTo>
                  <a:cubicBezTo>
                    <a:pt x="5103" y="3198"/>
                    <a:pt x="4988" y="3160"/>
                    <a:pt x="4874" y="3103"/>
                  </a:cubicBezTo>
                  <a:cubicBezTo>
                    <a:pt x="4665" y="3008"/>
                    <a:pt x="4455" y="2932"/>
                    <a:pt x="4265" y="2875"/>
                  </a:cubicBezTo>
                  <a:lnTo>
                    <a:pt x="4017" y="2780"/>
                  </a:lnTo>
                  <a:lnTo>
                    <a:pt x="3732" y="2684"/>
                  </a:lnTo>
                  <a:lnTo>
                    <a:pt x="3618" y="2646"/>
                  </a:lnTo>
                  <a:cubicBezTo>
                    <a:pt x="3561" y="2627"/>
                    <a:pt x="3484" y="2589"/>
                    <a:pt x="3408" y="2570"/>
                  </a:cubicBezTo>
                  <a:lnTo>
                    <a:pt x="3104" y="2475"/>
                  </a:lnTo>
                  <a:cubicBezTo>
                    <a:pt x="3008" y="2456"/>
                    <a:pt x="2913" y="2437"/>
                    <a:pt x="2761" y="2399"/>
                  </a:cubicBezTo>
                  <a:lnTo>
                    <a:pt x="2628" y="2380"/>
                  </a:lnTo>
                  <a:lnTo>
                    <a:pt x="2437" y="2342"/>
                  </a:lnTo>
                  <a:lnTo>
                    <a:pt x="2266" y="2304"/>
                  </a:lnTo>
                  <a:cubicBezTo>
                    <a:pt x="2209" y="2304"/>
                    <a:pt x="2133" y="2285"/>
                    <a:pt x="2057" y="2266"/>
                  </a:cubicBezTo>
                  <a:lnTo>
                    <a:pt x="2019" y="2266"/>
                  </a:lnTo>
                  <a:cubicBezTo>
                    <a:pt x="1904" y="2247"/>
                    <a:pt x="1809" y="2228"/>
                    <a:pt x="1695" y="2209"/>
                  </a:cubicBezTo>
                  <a:lnTo>
                    <a:pt x="1600" y="2209"/>
                  </a:lnTo>
                  <a:cubicBezTo>
                    <a:pt x="1333" y="2151"/>
                    <a:pt x="1067" y="2132"/>
                    <a:pt x="800" y="2132"/>
                  </a:cubicBezTo>
                  <a:lnTo>
                    <a:pt x="553" y="2132"/>
                  </a:lnTo>
                  <a:lnTo>
                    <a:pt x="381" y="2151"/>
                  </a:lnTo>
                  <a:cubicBezTo>
                    <a:pt x="515" y="2113"/>
                    <a:pt x="629" y="2094"/>
                    <a:pt x="762" y="2075"/>
                  </a:cubicBezTo>
                  <a:cubicBezTo>
                    <a:pt x="895" y="2056"/>
                    <a:pt x="1029" y="2037"/>
                    <a:pt x="1162" y="2037"/>
                  </a:cubicBezTo>
                  <a:lnTo>
                    <a:pt x="1257" y="2037"/>
                  </a:lnTo>
                  <a:lnTo>
                    <a:pt x="1619" y="2018"/>
                  </a:lnTo>
                  <a:lnTo>
                    <a:pt x="2761" y="2018"/>
                  </a:lnTo>
                  <a:lnTo>
                    <a:pt x="2951" y="2037"/>
                  </a:lnTo>
                  <a:cubicBezTo>
                    <a:pt x="3028" y="2037"/>
                    <a:pt x="3104" y="2056"/>
                    <a:pt x="3218" y="2075"/>
                  </a:cubicBezTo>
                  <a:cubicBezTo>
                    <a:pt x="3389" y="2094"/>
                    <a:pt x="3561" y="2113"/>
                    <a:pt x="3751" y="2170"/>
                  </a:cubicBezTo>
                  <a:lnTo>
                    <a:pt x="3865" y="2189"/>
                  </a:lnTo>
                  <a:lnTo>
                    <a:pt x="4017" y="2228"/>
                  </a:lnTo>
                  <a:lnTo>
                    <a:pt x="4113" y="2247"/>
                  </a:lnTo>
                  <a:lnTo>
                    <a:pt x="4170" y="2266"/>
                  </a:lnTo>
                  <a:lnTo>
                    <a:pt x="4436" y="2342"/>
                  </a:lnTo>
                  <a:lnTo>
                    <a:pt x="4722" y="2399"/>
                  </a:lnTo>
                  <a:lnTo>
                    <a:pt x="4760" y="2418"/>
                  </a:lnTo>
                  <a:cubicBezTo>
                    <a:pt x="4836" y="2437"/>
                    <a:pt x="4912" y="2456"/>
                    <a:pt x="5007" y="2494"/>
                  </a:cubicBezTo>
                  <a:lnTo>
                    <a:pt x="5274" y="2570"/>
                  </a:lnTo>
                  <a:lnTo>
                    <a:pt x="5388" y="2608"/>
                  </a:lnTo>
                  <a:cubicBezTo>
                    <a:pt x="5502" y="2627"/>
                    <a:pt x="5617" y="2665"/>
                    <a:pt x="5731" y="2703"/>
                  </a:cubicBezTo>
                  <a:lnTo>
                    <a:pt x="5959" y="2780"/>
                  </a:lnTo>
                  <a:lnTo>
                    <a:pt x="6074" y="2837"/>
                  </a:lnTo>
                  <a:lnTo>
                    <a:pt x="6188" y="2875"/>
                  </a:lnTo>
                  <a:cubicBezTo>
                    <a:pt x="6435" y="2989"/>
                    <a:pt x="6683" y="3103"/>
                    <a:pt x="6930" y="3237"/>
                  </a:cubicBezTo>
                  <a:lnTo>
                    <a:pt x="7102" y="3351"/>
                  </a:lnTo>
                  <a:lnTo>
                    <a:pt x="7254" y="3446"/>
                  </a:lnTo>
                  <a:lnTo>
                    <a:pt x="7559" y="3636"/>
                  </a:lnTo>
                  <a:lnTo>
                    <a:pt x="7635" y="3674"/>
                  </a:lnTo>
                  <a:lnTo>
                    <a:pt x="7806" y="3770"/>
                  </a:lnTo>
                  <a:cubicBezTo>
                    <a:pt x="7882" y="3808"/>
                    <a:pt x="7939" y="3865"/>
                    <a:pt x="8015" y="3903"/>
                  </a:cubicBezTo>
                  <a:lnTo>
                    <a:pt x="8034" y="3922"/>
                  </a:lnTo>
                  <a:lnTo>
                    <a:pt x="8168" y="3998"/>
                  </a:lnTo>
                  <a:lnTo>
                    <a:pt x="8282" y="4074"/>
                  </a:lnTo>
                  <a:lnTo>
                    <a:pt x="8453" y="4188"/>
                  </a:lnTo>
                  <a:lnTo>
                    <a:pt x="8529" y="4246"/>
                  </a:lnTo>
                  <a:cubicBezTo>
                    <a:pt x="8663" y="4341"/>
                    <a:pt x="8796" y="4417"/>
                    <a:pt x="8929" y="4493"/>
                  </a:cubicBezTo>
                  <a:lnTo>
                    <a:pt x="9024" y="4569"/>
                  </a:lnTo>
                  <a:cubicBezTo>
                    <a:pt x="9177" y="4664"/>
                    <a:pt x="9329" y="4779"/>
                    <a:pt x="9481" y="4874"/>
                  </a:cubicBezTo>
                  <a:lnTo>
                    <a:pt x="9558" y="4931"/>
                  </a:lnTo>
                  <a:cubicBezTo>
                    <a:pt x="9653" y="5007"/>
                    <a:pt x="9786" y="5083"/>
                    <a:pt x="9900" y="5140"/>
                  </a:cubicBezTo>
                  <a:lnTo>
                    <a:pt x="10033" y="5236"/>
                  </a:lnTo>
                  <a:cubicBezTo>
                    <a:pt x="10167" y="5331"/>
                    <a:pt x="10338" y="5426"/>
                    <a:pt x="10490" y="5521"/>
                  </a:cubicBezTo>
                  <a:lnTo>
                    <a:pt x="10719" y="5654"/>
                  </a:lnTo>
                  <a:lnTo>
                    <a:pt x="10966" y="5807"/>
                  </a:lnTo>
                  <a:cubicBezTo>
                    <a:pt x="11100" y="5883"/>
                    <a:pt x="11214" y="5978"/>
                    <a:pt x="11328" y="6054"/>
                  </a:cubicBezTo>
                  <a:lnTo>
                    <a:pt x="11423" y="6111"/>
                  </a:lnTo>
                  <a:lnTo>
                    <a:pt x="11842" y="6397"/>
                  </a:lnTo>
                  <a:lnTo>
                    <a:pt x="12051" y="6549"/>
                  </a:lnTo>
                  <a:lnTo>
                    <a:pt x="12261" y="6701"/>
                  </a:lnTo>
                  <a:cubicBezTo>
                    <a:pt x="12375" y="6778"/>
                    <a:pt x="12527" y="6911"/>
                    <a:pt x="12699" y="7025"/>
                  </a:cubicBezTo>
                  <a:lnTo>
                    <a:pt x="12851" y="7158"/>
                  </a:lnTo>
                  <a:lnTo>
                    <a:pt x="13099" y="7349"/>
                  </a:lnTo>
                  <a:lnTo>
                    <a:pt x="13156" y="7387"/>
                  </a:lnTo>
                  <a:lnTo>
                    <a:pt x="13365" y="7539"/>
                  </a:lnTo>
                  <a:lnTo>
                    <a:pt x="13479" y="7634"/>
                  </a:lnTo>
                  <a:lnTo>
                    <a:pt x="13594" y="7749"/>
                  </a:lnTo>
                  <a:lnTo>
                    <a:pt x="13632" y="7768"/>
                  </a:lnTo>
                  <a:cubicBezTo>
                    <a:pt x="13727" y="7844"/>
                    <a:pt x="13822" y="7920"/>
                    <a:pt x="13917" y="7977"/>
                  </a:cubicBezTo>
                  <a:cubicBezTo>
                    <a:pt x="14012" y="8053"/>
                    <a:pt x="14146" y="8129"/>
                    <a:pt x="14260" y="8224"/>
                  </a:cubicBezTo>
                  <a:cubicBezTo>
                    <a:pt x="14412" y="8339"/>
                    <a:pt x="14564" y="8453"/>
                    <a:pt x="14736" y="8567"/>
                  </a:cubicBezTo>
                  <a:lnTo>
                    <a:pt x="14869" y="8681"/>
                  </a:lnTo>
                  <a:cubicBezTo>
                    <a:pt x="14983" y="8758"/>
                    <a:pt x="15078" y="8834"/>
                    <a:pt x="15193" y="8891"/>
                  </a:cubicBezTo>
                  <a:lnTo>
                    <a:pt x="15497" y="9100"/>
                  </a:lnTo>
                  <a:cubicBezTo>
                    <a:pt x="15688" y="9253"/>
                    <a:pt x="15897" y="9386"/>
                    <a:pt x="16126" y="9519"/>
                  </a:cubicBezTo>
                  <a:cubicBezTo>
                    <a:pt x="16240" y="9595"/>
                    <a:pt x="16354" y="9652"/>
                    <a:pt x="16449" y="9728"/>
                  </a:cubicBezTo>
                  <a:lnTo>
                    <a:pt x="16716" y="9881"/>
                  </a:lnTo>
                  <a:lnTo>
                    <a:pt x="16887" y="9976"/>
                  </a:lnTo>
                  <a:cubicBezTo>
                    <a:pt x="17058" y="10071"/>
                    <a:pt x="17230" y="10185"/>
                    <a:pt x="17401" y="10262"/>
                  </a:cubicBezTo>
                  <a:cubicBezTo>
                    <a:pt x="17496" y="10319"/>
                    <a:pt x="17591" y="10357"/>
                    <a:pt x="17687" y="10414"/>
                  </a:cubicBezTo>
                  <a:cubicBezTo>
                    <a:pt x="17820" y="10471"/>
                    <a:pt x="17953" y="10528"/>
                    <a:pt x="18086" y="10604"/>
                  </a:cubicBezTo>
                  <a:lnTo>
                    <a:pt x="18201" y="10680"/>
                  </a:lnTo>
                  <a:lnTo>
                    <a:pt x="18353" y="10757"/>
                  </a:lnTo>
                  <a:lnTo>
                    <a:pt x="18429" y="10814"/>
                  </a:lnTo>
                  <a:lnTo>
                    <a:pt x="18600" y="10890"/>
                  </a:lnTo>
                  <a:cubicBezTo>
                    <a:pt x="18696" y="10947"/>
                    <a:pt x="18791" y="11004"/>
                    <a:pt x="18886" y="11080"/>
                  </a:cubicBezTo>
                  <a:lnTo>
                    <a:pt x="19076" y="11194"/>
                  </a:lnTo>
                  <a:cubicBezTo>
                    <a:pt x="19191" y="11252"/>
                    <a:pt x="19305" y="11328"/>
                    <a:pt x="19400" y="11404"/>
                  </a:cubicBezTo>
                  <a:lnTo>
                    <a:pt x="19533" y="11480"/>
                  </a:lnTo>
                  <a:lnTo>
                    <a:pt x="19762" y="11632"/>
                  </a:lnTo>
                  <a:lnTo>
                    <a:pt x="19971" y="11746"/>
                  </a:lnTo>
                  <a:lnTo>
                    <a:pt x="20428" y="12032"/>
                  </a:lnTo>
                  <a:cubicBezTo>
                    <a:pt x="20599" y="12127"/>
                    <a:pt x="20771" y="12241"/>
                    <a:pt x="20942" y="12356"/>
                  </a:cubicBezTo>
                  <a:lnTo>
                    <a:pt x="21037" y="12413"/>
                  </a:lnTo>
                  <a:cubicBezTo>
                    <a:pt x="21304" y="12584"/>
                    <a:pt x="21589" y="12756"/>
                    <a:pt x="21875" y="12927"/>
                  </a:cubicBezTo>
                  <a:cubicBezTo>
                    <a:pt x="22046" y="13022"/>
                    <a:pt x="22218" y="13117"/>
                    <a:pt x="22389" y="13231"/>
                  </a:cubicBezTo>
                  <a:cubicBezTo>
                    <a:pt x="22636" y="13365"/>
                    <a:pt x="22865" y="13536"/>
                    <a:pt x="23112" y="13688"/>
                  </a:cubicBezTo>
                  <a:lnTo>
                    <a:pt x="23341" y="13841"/>
                  </a:lnTo>
                  <a:lnTo>
                    <a:pt x="23855" y="14183"/>
                  </a:lnTo>
                  <a:lnTo>
                    <a:pt x="24312" y="14507"/>
                  </a:lnTo>
                  <a:cubicBezTo>
                    <a:pt x="24464" y="14602"/>
                    <a:pt x="24635" y="14716"/>
                    <a:pt x="24788" y="14831"/>
                  </a:cubicBezTo>
                  <a:lnTo>
                    <a:pt x="24902" y="14907"/>
                  </a:lnTo>
                  <a:lnTo>
                    <a:pt x="25226" y="15154"/>
                  </a:lnTo>
                  <a:cubicBezTo>
                    <a:pt x="25321" y="15211"/>
                    <a:pt x="25397" y="15288"/>
                    <a:pt x="25492" y="15345"/>
                  </a:cubicBezTo>
                  <a:lnTo>
                    <a:pt x="25664" y="15478"/>
                  </a:lnTo>
                  <a:lnTo>
                    <a:pt x="25702" y="15516"/>
                  </a:lnTo>
                  <a:lnTo>
                    <a:pt x="26101" y="15802"/>
                  </a:lnTo>
                  <a:lnTo>
                    <a:pt x="26139" y="15840"/>
                  </a:lnTo>
                  <a:cubicBezTo>
                    <a:pt x="26273" y="15954"/>
                    <a:pt x="26406" y="16068"/>
                    <a:pt x="26558" y="16182"/>
                  </a:cubicBezTo>
                  <a:cubicBezTo>
                    <a:pt x="26730" y="16297"/>
                    <a:pt x="26882" y="16430"/>
                    <a:pt x="27034" y="16601"/>
                  </a:cubicBezTo>
                  <a:lnTo>
                    <a:pt x="27168" y="16715"/>
                  </a:lnTo>
                  <a:cubicBezTo>
                    <a:pt x="27263" y="16792"/>
                    <a:pt x="27358" y="16887"/>
                    <a:pt x="27453" y="16982"/>
                  </a:cubicBezTo>
                  <a:lnTo>
                    <a:pt x="27662" y="17172"/>
                  </a:lnTo>
                  <a:lnTo>
                    <a:pt x="27853" y="17363"/>
                  </a:lnTo>
                  <a:lnTo>
                    <a:pt x="28005" y="17496"/>
                  </a:lnTo>
                  <a:cubicBezTo>
                    <a:pt x="28100" y="17591"/>
                    <a:pt x="28196" y="17686"/>
                    <a:pt x="28291" y="17782"/>
                  </a:cubicBezTo>
                  <a:cubicBezTo>
                    <a:pt x="28443" y="17934"/>
                    <a:pt x="28576" y="18067"/>
                    <a:pt x="28710" y="18200"/>
                  </a:cubicBezTo>
                  <a:cubicBezTo>
                    <a:pt x="28843" y="18334"/>
                    <a:pt x="28976" y="18467"/>
                    <a:pt x="29109" y="18600"/>
                  </a:cubicBezTo>
                  <a:lnTo>
                    <a:pt x="29414" y="18924"/>
                  </a:lnTo>
                  <a:lnTo>
                    <a:pt x="29490" y="19019"/>
                  </a:lnTo>
                  <a:lnTo>
                    <a:pt x="29604" y="19133"/>
                  </a:lnTo>
                  <a:lnTo>
                    <a:pt x="29795" y="19343"/>
                  </a:lnTo>
                  <a:cubicBezTo>
                    <a:pt x="29814" y="19305"/>
                    <a:pt x="29852" y="19285"/>
                    <a:pt x="29871" y="19247"/>
                  </a:cubicBezTo>
                  <a:cubicBezTo>
                    <a:pt x="29985" y="19000"/>
                    <a:pt x="30042" y="18733"/>
                    <a:pt x="30004" y="18467"/>
                  </a:cubicBezTo>
                  <a:lnTo>
                    <a:pt x="30004" y="18296"/>
                  </a:lnTo>
                  <a:lnTo>
                    <a:pt x="30004" y="18238"/>
                  </a:lnTo>
                  <a:lnTo>
                    <a:pt x="30004" y="18086"/>
                  </a:lnTo>
                  <a:lnTo>
                    <a:pt x="30004" y="17743"/>
                  </a:lnTo>
                  <a:cubicBezTo>
                    <a:pt x="30004" y="17629"/>
                    <a:pt x="29985" y="17515"/>
                    <a:pt x="29966" y="17401"/>
                  </a:cubicBezTo>
                  <a:cubicBezTo>
                    <a:pt x="29947" y="17287"/>
                    <a:pt x="29928" y="17191"/>
                    <a:pt x="29909" y="17077"/>
                  </a:cubicBezTo>
                  <a:lnTo>
                    <a:pt x="29909" y="17039"/>
                  </a:lnTo>
                  <a:cubicBezTo>
                    <a:pt x="29871" y="16811"/>
                    <a:pt x="29852" y="16601"/>
                    <a:pt x="29833" y="16373"/>
                  </a:cubicBezTo>
                  <a:cubicBezTo>
                    <a:pt x="29776" y="16049"/>
                    <a:pt x="29719" y="15706"/>
                    <a:pt x="29604" y="15383"/>
                  </a:cubicBezTo>
                  <a:cubicBezTo>
                    <a:pt x="29547" y="15211"/>
                    <a:pt x="29490" y="15040"/>
                    <a:pt x="29452" y="14888"/>
                  </a:cubicBezTo>
                  <a:cubicBezTo>
                    <a:pt x="29395" y="14735"/>
                    <a:pt x="29357" y="14583"/>
                    <a:pt x="29300" y="14412"/>
                  </a:cubicBezTo>
                  <a:cubicBezTo>
                    <a:pt x="29243" y="14221"/>
                    <a:pt x="29186" y="14050"/>
                    <a:pt x="29109" y="13860"/>
                  </a:cubicBezTo>
                  <a:cubicBezTo>
                    <a:pt x="29033" y="13707"/>
                    <a:pt x="28957" y="13536"/>
                    <a:pt x="28862" y="13384"/>
                  </a:cubicBezTo>
                  <a:cubicBezTo>
                    <a:pt x="28786" y="13231"/>
                    <a:pt x="28691" y="13098"/>
                    <a:pt x="28595" y="12946"/>
                  </a:cubicBezTo>
                  <a:cubicBezTo>
                    <a:pt x="28500" y="12794"/>
                    <a:pt x="28424" y="12641"/>
                    <a:pt x="28329" y="12489"/>
                  </a:cubicBezTo>
                  <a:cubicBezTo>
                    <a:pt x="28119" y="12184"/>
                    <a:pt x="27891" y="11899"/>
                    <a:pt x="27662" y="11613"/>
                  </a:cubicBezTo>
                  <a:cubicBezTo>
                    <a:pt x="27453" y="11347"/>
                    <a:pt x="27225" y="11099"/>
                    <a:pt x="26977" y="10852"/>
                  </a:cubicBezTo>
                  <a:cubicBezTo>
                    <a:pt x="26806" y="10661"/>
                    <a:pt x="26634" y="10471"/>
                    <a:pt x="26463" y="10300"/>
                  </a:cubicBezTo>
                  <a:cubicBezTo>
                    <a:pt x="26425" y="10376"/>
                    <a:pt x="26387" y="10471"/>
                    <a:pt x="26349" y="10566"/>
                  </a:cubicBezTo>
                  <a:cubicBezTo>
                    <a:pt x="26216" y="10814"/>
                    <a:pt x="26101" y="11061"/>
                    <a:pt x="25987" y="11309"/>
                  </a:cubicBezTo>
                  <a:lnTo>
                    <a:pt x="25949" y="11404"/>
                  </a:lnTo>
                  <a:cubicBezTo>
                    <a:pt x="25911" y="11499"/>
                    <a:pt x="25873" y="11594"/>
                    <a:pt x="25816" y="11708"/>
                  </a:cubicBezTo>
                  <a:cubicBezTo>
                    <a:pt x="25816" y="11727"/>
                    <a:pt x="25797" y="11766"/>
                    <a:pt x="25778" y="11804"/>
                  </a:cubicBezTo>
                  <a:cubicBezTo>
                    <a:pt x="25759" y="11842"/>
                    <a:pt x="25740" y="11861"/>
                    <a:pt x="25721" y="11899"/>
                  </a:cubicBezTo>
                  <a:lnTo>
                    <a:pt x="25721" y="11880"/>
                  </a:lnTo>
                  <a:cubicBezTo>
                    <a:pt x="25740" y="11842"/>
                    <a:pt x="25759" y="11785"/>
                    <a:pt x="25759" y="11746"/>
                  </a:cubicBezTo>
                  <a:cubicBezTo>
                    <a:pt x="25721" y="11670"/>
                    <a:pt x="25702" y="11594"/>
                    <a:pt x="25683" y="11518"/>
                  </a:cubicBezTo>
                  <a:cubicBezTo>
                    <a:pt x="25644" y="11252"/>
                    <a:pt x="25606" y="10985"/>
                    <a:pt x="25568" y="10737"/>
                  </a:cubicBezTo>
                  <a:cubicBezTo>
                    <a:pt x="25549" y="10604"/>
                    <a:pt x="25530" y="10490"/>
                    <a:pt x="25511" y="10338"/>
                  </a:cubicBezTo>
                  <a:cubicBezTo>
                    <a:pt x="25492" y="10204"/>
                    <a:pt x="25473" y="10071"/>
                    <a:pt x="25454" y="9938"/>
                  </a:cubicBezTo>
                  <a:cubicBezTo>
                    <a:pt x="25435" y="9786"/>
                    <a:pt x="25416" y="9652"/>
                    <a:pt x="25397" y="9500"/>
                  </a:cubicBezTo>
                  <a:cubicBezTo>
                    <a:pt x="25397" y="9443"/>
                    <a:pt x="25378" y="9367"/>
                    <a:pt x="25378" y="9310"/>
                  </a:cubicBezTo>
                  <a:cubicBezTo>
                    <a:pt x="25149" y="9100"/>
                    <a:pt x="24940" y="8929"/>
                    <a:pt x="24655" y="8719"/>
                  </a:cubicBezTo>
                  <a:cubicBezTo>
                    <a:pt x="24369" y="8491"/>
                    <a:pt x="24045" y="8320"/>
                    <a:pt x="23760" y="8129"/>
                  </a:cubicBezTo>
                  <a:cubicBezTo>
                    <a:pt x="23626" y="8034"/>
                    <a:pt x="23531" y="7958"/>
                    <a:pt x="23360" y="7863"/>
                  </a:cubicBezTo>
                  <a:cubicBezTo>
                    <a:pt x="23208" y="7749"/>
                    <a:pt x="23036" y="7653"/>
                    <a:pt x="22865" y="7577"/>
                  </a:cubicBezTo>
                  <a:cubicBezTo>
                    <a:pt x="22579" y="7387"/>
                    <a:pt x="22313" y="7254"/>
                    <a:pt x="21989" y="7101"/>
                  </a:cubicBezTo>
                  <a:cubicBezTo>
                    <a:pt x="21685" y="6930"/>
                    <a:pt x="21361" y="6778"/>
                    <a:pt x="21056" y="6625"/>
                  </a:cubicBezTo>
                  <a:cubicBezTo>
                    <a:pt x="20885" y="6549"/>
                    <a:pt x="20695" y="6454"/>
                    <a:pt x="20523" y="6359"/>
                  </a:cubicBezTo>
                  <a:cubicBezTo>
                    <a:pt x="20352" y="6283"/>
                    <a:pt x="20181" y="6187"/>
                    <a:pt x="20009" y="6092"/>
                  </a:cubicBezTo>
                  <a:cubicBezTo>
                    <a:pt x="19686" y="5902"/>
                    <a:pt x="19381" y="5711"/>
                    <a:pt x="19057" y="5521"/>
                  </a:cubicBezTo>
                  <a:cubicBezTo>
                    <a:pt x="18886" y="5426"/>
                    <a:pt x="18715" y="5350"/>
                    <a:pt x="18562" y="5255"/>
                  </a:cubicBezTo>
                  <a:cubicBezTo>
                    <a:pt x="18391" y="5178"/>
                    <a:pt x="18220" y="5083"/>
                    <a:pt x="18067" y="4988"/>
                  </a:cubicBezTo>
                  <a:cubicBezTo>
                    <a:pt x="18029" y="4969"/>
                    <a:pt x="18010" y="4950"/>
                    <a:pt x="17972" y="4931"/>
                  </a:cubicBezTo>
                  <a:cubicBezTo>
                    <a:pt x="17934" y="4912"/>
                    <a:pt x="17896" y="4893"/>
                    <a:pt x="17858" y="4855"/>
                  </a:cubicBezTo>
                  <a:lnTo>
                    <a:pt x="17611" y="4722"/>
                  </a:lnTo>
                  <a:lnTo>
                    <a:pt x="17211" y="4493"/>
                  </a:lnTo>
                  <a:cubicBezTo>
                    <a:pt x="16982" y="4341"/>
                    <a:pt x="16735" y="4207"/>
                    <a:pt x="16525" y="4055"/>
                  </a:cubicBezTo>
                  <a:cubicBezTo>
                    <a:pt x="16316" y="3922"/>
                    <a:pt x="16107" y="3770"/>
                    <a:pt x="15878" y="3617"/>
                  </a:cubicBezTo>
                  <a:lnTo>
                    <a:pt x="15174" y="3141"/>
                  </a:lnTo>
                  <a:lnTo>
                    <a:pt x="15078" y="3084"/>
                  </a:lnTo>
                  <a:lnTo>
                    <a:pt x="15059" y="3179"/>
                  </a:lnTo>
                  <a:cubicBezTo>
                    <a:pt x="14983" y="3313"/>
                    <a:pt x="14888" y="3465"/>
                    <a:pt x="14793" y="3579"/>
                  </a:cubicBezTo>
                  <a:cubicBezTo>
                    <a:pt x="14717" y="3713"/>
                    <a:pt x="14622" y="3846"/>
                    <a:pt x="14526" y="3960"/>
                  </a:cubicBezTo>
                  <a:cubicBezTo>
                    <a:pt x="14393" y="4150"/>
                    <a:pt x="14241" y="4322"/>
                    <a:pt x="14089" y="4493"/>
                  </a:cubicBezTo>
                  <a:lnTo>
                    <a:pt x="14012" y="4588"/>
                  </a:lnTo>
                  <a:lnTo>
                    <a:pt x="13974" y="4626"/>
                  </a:lnTo>
                  <a:cubicBezTo>
                    <a:pt x="13917" y="4683"/>
                    <a:pt x="13860" y="4741"/>
                    <a:pt x="13803" y="4798"/>
                  </a:cubicBezTo>
                  <a:lnTo>
                    <a:pt x="13784" y="4836"/>
                  </a:lnTo>
                  <a:lnTo>
                    <a:pt x="13784" y="4817"/>
                  </a:lnTo>
                  <a:lnTo>
                    <a:pt x="13746" y="4855"/>
                  </a:lnTo>
                  <a:lnTo>
                    <a:pt x="13803" y="4741"/>
                  </a:lnTo>
                  <a:cubicBezTo>
                    <a:pt x="13822" y="4626"/>
                    <a:pt x="13822" y="4512"/>
                    <a:pt x="13822" y="4417"/>
                  </a:cubicBezTo>
                  <a:cubicBezTo>
                    <a:pt x="13841" y="4150"/>
                    <a:pt x="13879" y="3884"/>
                    <a:pt x="13936" y="3636"/>
                  </a:cubicBezTo>
                  <a:cubicBezTo>
                    <a:pt x="13974" y="3351"/>
                    <a:pt x="14031" y="3084"/>
                    <a:pt x="14108" y="2799"/>
                  </a:cubicBezTo>
                  <a:lnTo>
                    <a:pt x="14146" y="2570"/>
                  </a:lnTo>
                  <a:lnTo>
                    <a:pt x="13632" y="2247"/>
                  </a:lnTo>
                  <a:cubicBezTo>
                    <a:pt x="13327" y="2056"/>
                    <a:pt x="13003" y="1847"/>
                    <a:pt x="12699" y="1675"/>
                  </a:cubicBezTo>
                  <a:cubicBezTo>
                    <a:pt x="12394" y="1504"/>
                    <a:pt x="12109" y="1333"/>
                    <a:pt x="11785" y="1180"/>
                  </a:cubicBezTo>
                  <a:cubicBezTo>
                    <a:pt x="11633" y="1085"/>
                    <a:pt x="11461" y="1009"/>
                    <a:pt x="11309" y="933"/>
                  </a:cubicBezTo>
                  <a:cubicBezTo>
                    <a:pt x="11157" y="857"/>
                    <a:pt x="10985" y="800"/>
                    <a:pt x="10833" y="743"/>
                  </a:cubicBezTo>
                  <a:cubicBezTo>
                    <a:pt x="10490" y="628"/>
                    <a:pt x="10167" y="533"/>
                    <a:pt x="9805" y="457"/>
                  </a:cubicBezTo>
                  <a:cubicBezTo>
                    <a:pt x="9462" y="362"/>
                    <a:pt x="9120" y="267"/>
                    <a:pt x="8777" y="190"/>
                  </a:cubicBezTo>
                  <a:lnTo>
                    <a:pt x="8491" y="133"/>
                  </a:lnTo>
                  <a:cubicBezTo>
                    <a:pt x="8415" y="114"/>
                    <a:pt x="8320" y="95"/>
                    <a:pt x="8244" y="95"/>
                  </a:cubicBezTo>
                  <a:cubicBezTo>
                    <a:pt x="8054" y="57"/>
                    <a:pt x="7882" y="38"/>
                    <a:pt x="7711" y="38"/>
                  </a:cubicBezTo>
                  <a:cubicBezTo>
                    <a:pt x="7368" y="19"/>
                    <a:pt x="7006" y="0"/>
                    <a:pt x="66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6"/>
            <p:cNvSpPr/>
            <p:nvPr/>
          </p:nvSpPr>
          <p:spPr>
            <a:xfrm>
              <a:off x="3303825" y="3530725"/>
              <a:ext cx="810075" cy="553075"/>
            </a:xfrm>
            <a:custGeom>
              <a:rect b="b" l="l" r="r" t="t"/>
              <a:pathLst>
                <a:path extrusionOk="0" h="22123" w="32403">
                  <a:moveTo>
                    <a:pt x="1238" y="0"/>
                  </a:moveTo>
                  <a:lnTo>
                    <a:pt x="876" y="19"/>
                  </a:lnTo>
                  <a:lnTo>
                    <a:pt x="781" y="19"/>
                  </a:lnTo>
                  <a:cubicBezTo>
                    <a:pt x="648" y="19"/>
                    <a:pt x="495" y="38"/>
                    <a:pt x="362" y="57"/>
                  </a:cubicBezTo>
                  <a:cubicBezTo>
                    <a:pt x="248" y="76"/>
                    <a:pt x="114" y="114"/>
                    <a:pt x="0" y="152"/>
                  </a:cubicBezTo>
                  <a:lnTo>
                    <a:pt x="172" y="133"/>
                  </a:lnTo>
                  <a:cubicBezTo>
                    <a:pt x="248" y="114"/>
                    <a:pt x="324" y="114"/>
                    <a:pt x="400" y="114"/>
                  </a:cubicBezTo>
                  <a:cubicBezTo>
                    <a:pt x="667" y="114"/>
                    <a:pt x="933" y="152"/>
                    <a:pt x="1200" y="190"/>
                  </a:cubicBezTo>
                  <a:lnTo>
                    <a:pt x="1314" y="210"/>
                  </a:lnTo>
                  <a:cubicBezTo>
                    <a:pt x="1409" y="210"/>
                    <a:pt x="1523" y="248"/>
                    <a:pt x="1638" y="267"/>
                  </a:cubicBezTo>
                  <a:lnTo>
                    <a:pt x="1676" y="267"/>
                  </a:lnTo>
                  <a:lnTo>
                    <a:pt x="1885" y="286"/>
                  </a:lnTo>
                  <a:lnTo>
                    <a:pt x="2056" y="324"/>
                  </a:lnTo>
                  <a:lnTo>
                    <a:pt x="2247" y="362"/>
                  </a:lnTo>
                  <a:lnTo>
                    <a:pt x="2380" y="400"/>
                  </a:lnTo>
                  <a:cubicBezTo>
                    <a:pt x="2513" y="419"/>
                    <a:pt x="2627" y="438"/>
                    <a:pt x="2723" y="476"/>
                  </a:cubicBezTo>
                  <a:lnTo>
                    <a:pt x="3027" y="571"/>
                  </a:lnTo>
                  <a:cubicBezTo>
                    <a:pt x="3103" y="590"/>
                    <a:pt x="3161" y="609"/>
                    <a:pt x="3237" y="628"/>
                  </a:cubicBezTo>
                  <a:lnTo>
                    <a:pt x="3351" y="685"/>
                  </a:lnTo>
                  <a:lnTo>
                    <a:pt x="3617" y="762"/>
                  </a:lnTo>
                  <a:lnTo>
                    <a:pt x="3884" y="857"/>
                  </a:lnTo>
                  <a:cubicBezTo>
                    <a:pt x="4074" y="933"/>
                    <a:pt x="4284" y="1009"/>
                    <a:pt x="4493" y="1085"/>
                  </a:cubicBezTo>
                  <a:cubicBezTo>
                    <a:pt x="4607" y="1142"/>
                    <a:pt x="4703" y="1180"/>
                    <a:pt x="4817" y="1219"/>
                  </a:cubicBezTo>
                  <a:cubicBezTo>
                    <a:pt x="4912" y="1238"/>
                    <a:pt x="5045" y="1295"/>
                    <a:pt x="5160" y="1333"/>
                  </a:cubicBezTo>
                  <a:lnTo>
                    <a:pt x="5502" y="1485"/>
                  </a:lnTo>
                  <a:lnTo>
                    <a:pt x="5807" y="1599"/>
                  </a:lnTo>
                  <a:lnTo>
                    <a:pt x="5883" y="1637"/>
                  </a:lnTo>
                  <a:lnTo>
                    <a:pt x="6035" y="1694"/>
                  </a:lnTo>
                  <a:cubicBezTo>
                    <a:pt x="6111" y="1733"/>
                    <a:pt x="6188" y="1771"/>
                    <a:pt x="6264" y="1809"/>
                  </a:cubicBezTo>
                  <a:lnTo>
                    <a:pt x="6321" y="1828"/>
                  </a:lnTo>
                  <a:lnTo>
                    <a:pt x="6378" y="1866"/>
                  </a:lnTo>
                  <a:lnTo>
                    <a:pt x="6625" y="1980"/>
                  </a:lnTo>
                  <a:cubicBezTo>
                    <a:pt x="6835" y="2094"/>
                    <a:pt x="7044" y="2208"/>
                    <a:pt x="7254" y="2323"/>
                  </a:cubicBezTo>
                  <a:lnTo>
                    <a:pt x="7520" y="2475"/>
                  </a:lnTo>
                  <a:cubicBezTo>
                    <a:pt x="7653" y="2551"/>
                    <a:pt x="7787" y="2646"/>
                    <a:pt x="7920" y="2723"/>
                  </a:cubicBezTo>
                  <a:cubicBezTo>
                    <a:pt x="8244" y="2913"/>
                    <a:pt x="8529" y="3103"/>
                    <a:pt x="8815" y="3294"/>
                  </a:cubicBezTo>
                  <a:cubicBezTo>
                    <a:pt x="8948" y="3389"/>
                    <a:pt x="9100" y="3484"/>
                    <a:pt x="9234" y="3560"/>
                  </a:cubicBezTo>
                  <a:lnTo>
                    <a:pt x="9272" y="3598"/>
                  </a:lnTo>
                  <a:lnTo>
                    <a:pt x="9386" y="3674"/>
                  </a:lnTo>
                  <a:cubicBezTo>
                    <a:pt x="9500" y="3751"/>
                    <a:pt x="9614" y="3827"/>
                    <a:pt x="9729" y="3884"/>
                  </a:cubicBezTo>
                  <a:lnTo>
                    <a:pt x="9976" y="4036"/>
                  </a:lnTo>
                  <a:lnTo>
                    <a:pt x="10205" y="4188"/>
                  </a:lnTo>
                  <a:cubicBezTo>
                    <a:pt x="10338" y="4265"/>
                    <a:pt x="10509" y="4379"/>
                    <a:pt x="10661" y="4474"/>
                  </a:cubicBezTo>
                  <a:lnTo>
                    <a:pt x="10852" y="4607"/>
                  </a:lnTo>
                  <a:lnTo>
                    <a:pt x="11080" y="4779"/>
                  </a:lnTo>
                  <a:cubicBezTo>
                    <a:pt x="11175" y="4855"/>
                    <a:pt x="11271" y="4912"/>
                    <a:pt x="11385" y="4988"/>
                  </a:cubicBezTo>
                  <a:lnTo>
                    <a:pt x="11518" y="5102"/>
                  </a:lnTo>
                  <a:lnTo>
                    <a:pt x="11690" y="5236"/>
                  </a:lnTo>
                  <a:lnTo>
                    <a:pt x="11918" y="5388"/>
                  </a:lnTo>
                  <a:lnTo>
                    <a:pt x="12318" y="5692"/>
                  </a:lnTo>
                  <a:lnTo>
                    <a:pt x="12280" y="5673"/>
                  </a:lnTo>
                  <a:lnTo>
                    <a:pt x="12527" y="5864"/>
                  </a:lnTo>
                  <a:lnTo>
                    <a:pt x="12699" y="5997"/>
                  </a:lnTo>
                  <a:lnTo>
                    <a:pt x="12718" y="6016"/>
                  </a:lnTo>
                  <a:lnTo>
                    <a:pt x="13098" y="6302"/>
                  </a:lnTo>
                  <a:cubicBezTo>
                    <a:pt x="13155" y="6359"/>
                    <a:pt x="13232" y="6416"/>
                    <a:pt x="13327" y="6473"/>
                  </a:cubicBezTo>
                  <a:cubicBezTo>
                    <a:pt x="13422" y="6530"/>
                    <a:pt x="13479" y="6587"/>
                    <a:pt x="13574" y="6644"/>
                  </a:cubicBezTo>
                  <a:cubicBezTo>
                    <a:pt x="13688" y="6720"/>
                    <a:pt x="13803" y="6816"/>
                    <a:pt x="13917" y="6892"/>
                  </a:cubicBezTo>
                  <a:lnTo>
                    <a:pt x="14031" y="6987"/>
                  </a:lnTo>
                  <a:lnTo>
                    <a:pt x="14107" y="7044"/>
                  </a:lnTo>
                  <a:cubicBezTo>
                    <a:pt x="14222" y="7120"/>
                    <a:pt x="14355" y="7196"/>
                    <a:pt x="14469" y="7273"/>
                  </a:cubicBezTo>
                  <a:cubicBezTo>
                    <a:pt x="14583" y="7349"/>
                    <a:pt x="14755" y="7463"/>
                    <a:pt x="14888" y="7577"/>
                  </a:cubicBezTo>
                  <a:cubicBezTo>
                    <a:pt x="15021" y="7672"/>
                    <a:pt x="15192" y="7787"/>
                    <a:pt x="15345" y="7882"/>
                  </a:cubicBezTo>
                  <a:cubicBezTo>
                    <a:pt x="15440" y="7939"/>
                    <a:pt x="15516" y="7996"/>
                    <a:pt x="15611" y="8053"/>
                  </a:cubicBezTo>
                  <a:lnTo>
                    <a:pt x="15821" y="8167"/>
                  </a:lnTo>
                  <a:cubicBezTo>
                    <a:pt x="15973" y="8282"/>
                    <a:pt x="16125" y="8358"/>
                    <a:pt x="16278" y="8453"/>
                  </a:cubicBezTo>
                  <a:lnTo>
                    <a:pt x="16392" y="8510"/>
                  </a:lnTo>
                  <a:cubicBezTo>
                    <a:pt x="16544" y="8605"/>
                    <a:pt x="16696" y="8700"/>
                    <a:pt x="16868" y="8796"/>
                  </a:cubicBezTo>
                  <a:lnTo>
                    <a:pt x="17096" y="8910"/>
                  </a:lnTo>
                  <a:cubicBezTo>
                    <a:pt x="17210" y="8967"/>
                    <a:pt x="17325" y="9024"/>
                    <a:pt x="17439" y="9081"/>
                  </a:cubicBezTo>
                  <a:lnTo>
                    <a:pt x="17610" y="9195"/>
                  </a:lnTo>
                  <a:lnTo>
                    <a:pt x="17858" y="9348"/>
                  </a:lnTo>
                  <a:cubicBezTo>
                    <a:pt x="17972" y="9405"/>
                    <a:pt x="18086" y="9500"/>
                    <a:pt x="18258" y="9595"/>
                  </a:cubicBezTo>
                  <a:cubicBezTo>
                    <a:pt x="18334" y="9652"/>
                    <a:pt x="18429" y="9709"/>
                    <a:pt x="18524" y="9767"/>
                  </a:cubicBezTo>
                  <a:lnTo>
                    <a:pt x="18657" y="9862"/>
                  </a:lnTo>
                  <a:lnTo>
                    <a:pt x="18848" y="9976"/>
                  </a:lnTo>
                  <a:lnTo>
                    <a:pt x="19076" y="10128"/>
                  </a:lnTo>
                  <a:lnTo>
                    <a:pt x="19514" y="10395"/>
                  </a:lnTo>
                  <a:lnTo>
                    <a:pt x="19800" y="10566"/>
                  </a:lnTo>
                  <a:lnTo>
                    <a:pt x="19971" y="10680"/>
                  </a:lnTo>
                  <a:lnTo>
                    <a:pt x="20218" y="10852"/>
                  </a:lnTo>
                  <a:lnTo>
                    <a:pt x="20390" y="10947"/>
                  </a:lnTo>
                  <a:lnTo>
                    <a:pt x="20580" y="11080"/>
                  </a:lnTo>
                  <a:cubicBezTo>
                    <a:pt x="20809" y="11232"/>
                    <a:pt x="21037" y="11366"/>
                    <a:pt x="21266" y="11518"/>
                  </a:cubicBezTo>
                  <a:lnTo>
                    <a:pt x="21285" y="11518"/>
                  </a:lnTo>
                  <a:lnTo>
                    <a:pt x="21380" y="11575"/>
                  </a:lnTo>
                  <a:cubicBezTo>
                    <a:pt x="22008" y="11937"/>
                    <a:pt x="22617" y="12356"/>
                    <a:pt x="23207" y="12755"/>
                  </a:cubicBezTo>
                  <a:lnTo>
                    <a:pt x="23322" y="12832"/>
                  </a:lnTo>
                  <a:lnTo>
                    <a:pt x="23683" y="13060"/>
                  </a:lnTo>
                  <a:lnTo>
                    <a:pt x="23779" y="13136"/>
                  </a:lnTo>
                  <a:cubicBezTo>
                    <a:pt x="23893" y="13212"/>
                    <a:pt x="24007" y="13289"/>
                    <a:pt x="24121" y="13365"/>
                  </a:cubicBezTo>
                  <a:lnTo>
                    <a:pt x="24254" y="13460"/>
                  </a:lnTo>
                  <a:lnTo>
                    <a:pt x="24464" y="13612"/>
                  </a:lnTo>
                  <a:lnTo>
                    <a:pt x="24711" y="13784"/>
                  </a:lnTo>
                  <a:lnTo>
                    <a:pt x="24959" y="13955"/>
                  </a:lnTo>
                  <a:lnTo>
                    <a:pt x="25149" y="14088"/>
                  </a:lnTo>
                  <a:cubicBezTo>
                    <a:pt x="25244" y="14145"/>
                    <a:pt x="25340" y="14221"/>
                    <a:pt x="25416" y="14279"/>
                  </a:cubicBezTo>
                  <a:lnTo>
                    <a:pt x="25492" y="14336"/>
                  </a:lnTo>
                  <a:lnTo>
                    <a:pt x="25549" y="14374"/>
                  </a:lnTo>
                  <a:lnTo>
                    <a:pt x="25835" y="14602"/>
                  </a:lnTo>
                  <a:cubicBezTo>
                    <a:pt x="26158" y="14869"/>
                    <a:pt x="26482" y="15154"/>
                    <a:pt x="26710" y="15364"/>
                  </a:cubicBezTo>
                  <a:cubicBezTo>
                    <a:pt x="26787" y="15440"/>
                    <a:pt x="26863" y="15497"/>
                    <a:pt x="26920" y="15573"/>
                  </a:cubicBezTo>
                  <a:lnTo>
                    <a:pt x="27129" y="15763"/>
                  </a:lnTo>
                  <a:cubicBezTo>
                    <a:pt x="27205" y="15840"/>
                    <a:pt x="27281" y="15897"/>
                    <a:pt x="27358" y="15973"/>
                  </a:cubicBezTo>
                  <a:lnTo>
                    <a:pt x="27567" y="16163"/>
                  </a:lnTo>
                  <a:lnTo>
                    <a:pt x="27700" y="16277"/>
                  </a:lnTo>
                  <a:cubicBezTo>
                    <a:pt x="27796" y="16373"/>
                    <a:pt x="27891" y="16468"/>
                    <a:pt x="28005" y="16563"/>
                  </a:cubicBezTo>
                  <a:lnTo>
                    <a:pt x="28405" y="16925"/>
                  </a:lnTo>
                  <a:cubicBezTo>
                    <a:pt x="28519" y="17001"/>
                    <a:pt x="28614" y="17096"/>
                    <a:pt x="28709" y="17191"/>
                  </a:cubicBezTo>
                  <a:lnTo>
                    <a:pt x="28824" y="17306"/>
                  </a:lnTo>
                  <a:lnTo>
                    <a:pt x="29071" y="17515"/>
                  </a:lnTo>
                  <a:lnTo>
                    <a:pt x="29261" y="17705"/>
                  </a:lnTo>
                  <a:cubicBezTo>
                    <a:pt x="29376" y="17801"/>
                    <a:pt x="29490" y="17915"/>
                    <a:pt x="29623" y="18048"/>
                  </a:cubicBezTo>
                  <a:lnTo>
                    <a:pt x="29623" y="18048"/>
                  </a:lnTo>
                  <a:lnTo>
                    <a:pt x="29661" y="18086"/>
                  </a:lnTo>
                  <a:cubicBezTo>
                    <a:pt x="29909" y="18353"/>
                    <a:pt x="30175" y="18638"/>
                    <a:pt x="30423" y="18924"/>
                  </a:cubicBezTo>
                  <a:cubicBezTo>
                    <a:pt x="30708" y="19266"/>
                    <a:pt x="30975" y="19609"/>
                    <a:pt x="31184" y="19895"/>
                  </a:cubicBezTo>
                  <a:cubicBezTo>
                    <a:pt x="31279" y="20028"/>
                    <a:pt x="31356" y="20142"/>
                    <a:pt x="31432" y="20275"/>
                  </a:cubicBezTo>
                  <a:lnTo>
                    <a:pt x="31584" y="20504"/>
                  </a:lnTo>
                  <a:lnTo>
                    <a:pt x="31660" y="20637"/>
                  </a:lnTo>
                  <a:lnTo>
                    <a:pt x="31793" y="20847"/>
                  </a:lnTo>
                  <a:cubicBezTo>
                    <a:pt x="31908" y="21037"/>
                    <a:pt x="32022" y="21208"/>
                    <a:pt x="32117" y="21399"/>
                  </a:cubicBezTo>
                  <a:cubicBezTo>
                    <a:pt x="32172" y="21509"/>
                    <a:pt x="32227" y="21609"/>
                    <a:pt x="32275" y="21699"/>
                  </a:cubicBezTo>
                  <a:lnTo>
                    <a:pt x="32275" y="21699"/>
                  </a:lnTo>
                  <a:cubicBezTo>
                    <a:pt x="32252" y="21642"/>
                    <a:pt x="32225" y="21577"/>
                    <a:pt x="32193" y="21513"/>
                  </a:cubicBezTo>
                  <a:cubicBezTo>
                    <a:pt x="32117" y="21323"/>
                    <a:pt x="32003" y="21132"/>
                    <a:pt x="31908" y="20961"/>
                  </a:cubicBezTo>
                  <a:lnTo>
                    <a:pt x="31870" y="20904"/>
                  </a:lnTo>
                  <a:cubicBezTo>
                    <a:pt x="31812" y="20789"/>
                    <a:pt x="31755" y="20656"/>
                    <a:pt x="31679" y="20542"/>
                  </a:cubicBezTo>
                  <a:cubicBezTo>
                    <a:pt x="31565" y="20314"/>
                    <a:pt x="31451" y="20066"/>
                    <a:pt x="31298" y="19857"/>
                  </a:cubicBezTo>
                  <a:cubicBezTo>
                    <a:pt x="31203" y="19704"/>
                    <a:pt x="31108" y="19571"/>
                    <a:pt x="31032" y="19438"/>
                  </a:cubicBezTo>
                  <a:lnTo>
                    <a:pt x="30956" y="19324"/>
                  </a:lnTo>
                  <a:cubicBezTo>
                    <a:pt x="30861" y="19190"/>
                    <a:pt x="30746" y="19038"/>
                    <a:pt x="30613" y="18829"/>
                  </a:cubicBezTo>
                  <a:cubicBezTo>
                    <a:pt x="30385" y="18524"/>
                    <a:pt x="30137" y="18219"/>
                    <a:pt x="29890" y="17915"/>
                  </a:cubicBezTo>
                  <a:cubicBezTo>
                    <a:pt x="29756" y="17762"/>
                    <a:pt x="29623" y="17591"/>
                    <a:pt x="29490" y="17439"/>
                  </a:cubicBezTo>
                  <a:lnTo>
                    <a:pt x="29204" y="17115"/>
                  </a:lnTo>
                  <a:lnTo>
                    <a:pt x="29109" y="17001"/>
                  </a:lnTo>
                  <a:lnTo>
                    <a:pt x="29033" y="16925"/>
                  </a:lnTo>
                  <a:lnTo>
                    <a:pt x="28728" y="16582"/>
                  </a:lnTo>
                  <a:cubicBezTo>
                    <a:pt x="28595" y="16449"/>
                    <a:pt x="28462" y="16316"/>
                    <a:pt x="28329" y="16182"/>
                  </a:cubicBezTo>
                  <a:cubicBezTo>
                    <a:pt x="28195" y="16068"/>
                    <a:pt x="28062" y="15935"/>
                    <a:pt x="27910" y="15783"/>
                  </a:cubicBezTo>
                  <a:cubicBezTo>
                    <a:pt x="27815" y="15668"/>
                    <a:pt x="27700" y="15573"/>
                    <a:pt x="27605" y="15497"/>
                  </a:cubicBezTo>
                  <a:lnTo>
                    <a:pt x="27472" y="15364"/>
                  </a:lnTo>
                  <a:lnTo>
                    <a:pt x="27281" y="15154"/>
                  </a:lnTo>
                  <a:lnTo>
                    <a:pt x="27072" y="14964"/>
                  </a:lnTo>
                  <a:cubicBezTo>
                    <a:pt x="26977" y="14869"/>
                    <a:pt x="26882" y="14793"/>
                    <a:pt x="26787" y="14697"/>
                  </a:cubicBezTo>
                  <a:lnTo>
                    <a:pt x="26653" y="14583"/>
                  </a:lnTo>
                  <a:cubicBezTo>
                    <a:pt x="26482" y="14431"/>
                    <a:pt x="26330" y="14298"/>
                    <a:pt x="26177" y="14164"/>
                  </a:cubicBezTo>
                  <a:cubicBezTo>
                    <a:pt x="26025" y="14050"/>
                    <a:pt x="25892" y="13936"/>
                    <a:pt x="25739" y="13822"/>
                  </a:cubicBezTo>
                  <a:lnTo>
                    <a:pt x="25701" y="13803"/>
                  </a:lnTo>
                  <a:lnTo>
                    <a:pt x="25321" y="13498"/>
                  </a:lnTo>
                  <a:lnTo>
                    <a:pt x="25283" y="13479"/>
                  </a:lnTo>
                  <a:lnTo>
                    <a:pt x="25092" y="13327"/>
                  </a:lnTo>
                  <a:cubicBezTo>
                    <a:pt x="25016" y="13270"/>
                    <a:pt x="24940" y="13193"/>
                    <a:pt x="24845" y="13136"/>
                  </a:cubicBezTo>
                  <a:lnTo>
                    <a:pt x="24502" y="12908"/>
                  </a:lnTo>
                  <a:lnTo>
                    <a:pt x="24388" y="12813"/>
                  </a:lnTo>
                  <a:cubicBezTo>
                    <a:pt x="24235" y="12717"/>
                    <a:pt x="24083" y="12603"/>
                    <a:pt x="23912" y="12489"/>
                  </a:cubicBezTo>
                  <a:lnTo>
                    <a:pt x="23474" y="12184"/>
                  </a:lnTo>
                  <a:lnTo>
                    <a:pt x="22960" y="11842"/>
                  </a:lnTo>
                  <a:lnTo>
                    <a:pt x="22712" y="11670"/>
                  </a:lnTo>
                  <a:cubicBezTo>
                    <a:pt x="22484" y="11518"/>
                    <a:pt x="22236" y="11366"/>
                    <a:pt x="22008" y="11213"/>
                  </a:cubicBezTo>
                  <a:cubicBezTo>
                    <a:pt x="21837" y="11118"/>
                    <a:pt x="21665" y="11004"/>
                    <a:pt x="21494" y="10909"/>
                  </a:cubicBezTo>
                  <a:cubicBezTo>
                    <a:pt x="21208" y="10737"/>
                    <a:pt x="20923" y="10566"/>
                    <a:pt x="20656" y="10395"/>
                  </a:cubicBezTo>
                  <a:lnTo>
                    <a:pt x="20561" y="10338"/>
                  </a:lnTo>
                  <a:cubicBezTo>
                    <a:pt x="20390" y="10223"/>
                    <a:pt x="20218" y="10128"/>
                    <a:pt x="20047" y="10014"/>
                  </a:cubicBezTo>
                  <a:lnTo>
                    <a:pt x="19590" y="9747"/>
                  </a:lnTo>
                  <a:lnTo>
                    <a:pt x="19381" y="9614"/>
                  </a:lnTo>
                  <a:lnTo>
                    <a:pt x="19133" y="9462"/>
                  </a:lnTo>
                  <a:lnTo>
                    <a:pt x="19019" y="9386"/>
                  </a:lnTo>
                  <a:cubicBezTo>
                    <a:pt x="18905" y="9310"/>
                    <a:pt x="18810" y="9253"/>
                    <a:pt x="18695" y="9176"/>
                  </a:cubicBezTo>
                  <a:lnTo>
                    <a:pt x="18505" y="9062"/>
                  </a:lnTo>
                  <a:cubicBezTo>
                    <a:pt x="18410" y="9005"/>
                    <a:pt x="18315" y="8948"/>
                    <a:pt x="18219" y="8891"/>
                  </a:cubicBezTo>
                  <a:lnTo>
                    <a:pt x="18048" y="8796"/>
                  </a:lnTo>
                  <a:lnTo>
                    <a:pt x="17953" y="8738"/>
                  </a:lnTo>
                  <a:lnTo>
                    <a:pt x="17820" y="8662"/>
                  </a:lnTo>
                  <a:lnTo>
                    <a:pt x="17686" y="8586"/>
                  </a:lnTo>
                  <a:cubicBezTo>
                    <a:pt x="17553" y="8529"/>
                    <a:pt x="17420" y="8453"/>
                    <a:pt x="17287" y="8396"/>
                  </a:cubicBezTo>
                  <a:cubicBezTo>
                    <a:pt x="17191" y="8339"/>
                    <a:pt x="17096" y="8301"/>
                    <a:pt x="17001" y="8263"/>
                  </a:cubicBezTo>
                  <a:cubicBezTo>
                    <a:pt x="16830" y="8167"/>
                    <a:pt x="16658" y="8072"/>
                    <a:pt x="16506" y="7977"/>
                  </a:cubicBezTo>
                  <a:lnTo>
                    <a:pt x="16335" y="7863"/>
                  </a:lnTo>
                  <a:lnTo>
                    <a:pt x="16068" y="7710"/>
                  </a:lnTo>
                  <a:cubicBezTo>
                    <a:pt x="15954" y="7653"/>
                    <a:pt x="15859" y="7577"/>
                    <a:pt x="15745" y="7520"/>
                  </a:cubicBezTo>
                  <a:cubicBezTo>
                    <a:pt x="15516" y="7387"/>
                    <a:pt x="15307" y="7234"/>
                    <a:pt x="15097" y="7082"/>
                  </a:cubicBezTo>
                  <a:lnTo>
                    <a:pt x="14812" y="6892"/>
                  </a:lnTo>
                  <a:cubicBezTo>
                    <a:pt x="14697" y="6816"/>
                    <a:pt x="14583" y="6740"/>
                    <a:pt x="14488" y="6663"/>
                  </a:cubicBezTo>
                  <a:lnTo>
                    <a:pt x="14355" y="6568"/>
                  </a:lnTo>
                  <a:cubicBezTo>
                    <a:pt x="14183" y="6454"/>
                    <a:pt x="14031" y="6321"/>
                    <a:pt x="13879" y="6206"/>
                  </a:cubicBezTo>
                  <a:cubicBezTo>
                    <a:pt x="13746" y="6111"/>
                    <a:pt x="13631" y="6035"/>
                    <a:pt x="13536" y="5978"/>
                  </a:cubicBezTo>
                  <a:cubicBezTo>
                    <a:pt x="13441" y="5902"/>
                    <a:pt x="13327" y="5826"/>
                    <a:pt x="13232" y="5750"/>
                  </a:cubicBezTo>
                  <a:lnTo>
                    <a:pt x="13213" y="5730"/>
                  </a:lnTo>
                  <a:lnTo>
                    <a:pt x="13098" y="5635"/>
                  </a:lnTo>
                  <a:lnTo>
                    <a:pt x="12965" y="5540"/>
                  </a:lnTo>
                  <a:lnTo>
                    <a:pt x="12775" y="5388"/>
                  </a:lnTo>
                  <a:lnTo>
                    <a:pt x="12718" y="5331"/>
                  </a:lnTo>
                  <a:lnTo>
                    <a:pt x="12470" y="5140"/>
                  </a:lnTo>
                  <a:lnTo>
                    <a:pt x="12299" y="5007"/>
                  </a:lnTo>
                  <a:cubicBezTo>
                    <a:pt x="12146" y="4893"/>
                    <a:pt x="11994" y="4779"/>
                    <a:pt x="11880" y="4702"/>
                  </a:cubicBezTo>
                  <a:lnTo>
                    <a:pt x="11670" y="4550"/>
                  </a:lnTo>
                  <a:lnTo>
                    <a:pt x="11461" y="4379"/>
                  </a:lnTo>
                  <a:lnTo>
                    <a:pt x="11042" y="4093"/>
                  </a:lnTo>
                  <a:lnTo>
                    <a:pt x="10947" y="4036"/>
                  </a:lnTo>
                  <a:cubicBezTo>
                    <a:pt x="10833" y="3960"/>
                    <a:pt x="10719" y="3865"/>
                    <a:pt x="10585" y="3808"/>
                  </a:cubicBezTo>
                  <a:lnTo>
                    <a:pt x="10319" y="3636"/>
                  </a:lnTo>
                  <a:lnTo>
                    <a:pt x="10109" y="3503"/>
                  </a:lnTo>
                  <a:cubicBezTo>
                    <a:pt x="9957" y="3408"/>
                    <a:pt x="9786" y="3313"/>
                    <a:pt x="9652" y="3217"/>
                  </a:cubicBezTo>
                  <a:lnTo>
                    <a:pt x="9500" y="3141"/>
                  </a:lnTo>
                  <a:cubicBezTo>
                    <a:pt x="9386" y="3065"/>
                    <a:pt x="9272" y="2989"/>
                    <a:pt x="9157" y="2913"/>
                  </a:cubicBezTo>
                  <a:lnTo>
                    <a:pt x="9100" y="2856"/>
                  </a:lnTo>
                  <a:cubicBezTo>
                    <a:pt x="8948" y="2761"/>
                    <a:pt x="8796" y="2646"/>
                    <a:pt x="8624" y="2551"/>
                  </a:cubicBezTo>
                  <a:lnTo>
                    <a:pt x="8529" y="2494"/>
                  </a:lnTo>
                  <a:cubicBezTo>
                    <a:pt x="8415" y="2399"/>
                    <a:pt x="8282" y="2323"/>
                    <a:pt x="8148" y="2228"/>
                  </a:cubicBezTo>
                  <a:lnTo>
                    <a:pt x="8053" y="2170"/>
                  </a:lnTo>
                  <a:lnTo>
                    <a:pt x="7901" y="2056"/>
                  </a:lnTo>
                  <a:lnTo>
                    <a:pt x="7787" y="1999"/>
                  </a:lnTo>
                  <a:lnTo>
                    <a:pt x="7653" y="1904"/>
                  </a:lnTo>
                  <a:lnTo>
                    <a:pt x="7615" y="1885"/>
                  </a:lnTo>
                  <a:cubicBezTo>
                    <a:pt x="7558" y="1847"/>
                    <a:pt x="7482" y="1809"/>
                    <a:pt x="7425" y="1752"/>
                  </a:cubicBezTo>
                  <a:lnTo>
                    <a:pt x="7254" y="1656"/>
                  </a:lnTo>
                  <a:lnTo>
                    <a:pt x="7178" y="1618"/>
                  </a:lnTo>
                  <a:lnTo>
                    <a:pt x="6873" y="1447"/>
                  </a:lnTo>
                  <a:lnTo>
                    <a:pt x="6702" y="1333"/>
                  </a:lnTo>
                  <a:lnTo>
                    <a:pt x="6530" y="1238"/>
                  </a:lnTo>
                  <a:cubicBezTo>
                    <a:pt x="6302" y="1085"/>
                    <a:pt x="6054" y="971"/>
                    <a:pt x="5807" y="857"/>
                  </a:cubicBezTo>
                  <a:lnTo>
                    <a:pt x="5674" y="819"/>
                  </a:lnTo>
                  <a:lnTo>
                    <a:pt x="5559" y="781"/>
                  </a:lnTo>
                  <a:lnTo>
                    <a:pt x="5350" y="685"/>
                  </a:lnTo>
                  <a:cubicBezTo>
                    <a:pt x="5236" y="647"/>
                    <a:pt x="5102" y="609"/>
                    <a:pt x="5007" y="590"/>
                  </a:cubicBezTo>
                  <a:lnTo>
                    <a:pt x="4893" y="552"/>
                  </a:lnTo>
                  <a:lnTo>
                    <a:pt x="4607" y="476"/>
                  </a:lnTo>
                  <a:cubicBezTo>
                    <a:pt x="4531" y="438"/>
                    <a:pt x="4455" y="419"/>
                    <a:pt x="4379" y="400"/>
                  </a:cubicBezTo>
                  <a:lnTo>
                    <a:pt x="4322" y="381"/>
                  </a:lnTo>
                  <a:lnTo>
                    <a:pt x="4055" y="324"/>
                  </a:lnTo>
                  <a:lnTo>
                    <a:pt x="3770" y="248"/>
                  </a:lnTo>
                  <a:lnTo>
                    <a:pt x="3732" y="248"/>
                  </a:lnTo>
                  <a:lnTo>
                    <a:pt x="3636" y="210"/>
                  </a:lnTo>
                  <a:lnTo>
                    <a:pt x="3484" y="171"/>
                  </a:lnTo>
                  <a:lnTo>
                    <a:pt x="3351" y="152"/>
                  </a:lnTo>
                  <a:cubicBezTo>
                    <a:pt x="3180" y="114"/>
                    <a:pt x="3008" y="76"/>
                    <a:pt x="2837" y="57"/>
                  </a:cubicBezTo>
                  <a:cubicBezTo>
                    <a:pt x="2723" y="38"/>
                    <a:pt x="2647" y="19"/>
                    <a:pt x="2570" y="19"/>
                  </a:cubicBezTo>
                  <a:lnTo>
                    <a:pt x="2380" y="0"/>
                  </a:lnTo>
                  <a:close/>
                  <a:moveTo>
                    <a:pt x="32275" y="21699"/>
                  </a:moveTo>
                  <a:lnTo>
                    <a:pt x="32275" y="21699"/>
                  </a:lnTo>
                  <a:cubicBezTo>
                    <a:pt x="32293" y="21744"/>
                    <a:pt x="32310" y="21784"/>
                    <a:pt x="32327" y="21818"/>
                  </a:cubicBezTo>
                  <a:lnTo>
                    <a:pt x="32327" y="21798"/>
                  </a:lnTo>
                  <a:cubicBezTo>
                    <a:pt x="32311" y="21767"/>
                    <a:pt x="32293" y="21734"/>
                    <a:pt x="32275" y="21699"/>
                  </a:cubicBezTo>
                  <a:close/>
                  <a:moveTo>
                    <a:pt x="32327" y="21818"/>
                  </a:moveTo>
                  <a:lnTo>
                    <a:pt x="32327" y="21856"/>
                  </a:lnTo>
                  <a:lnTo>
                    <a:pt x="32346" y="21894"/>
                  </a:lnTo>
                  <a:lnTo>
                    <a:pt x="32346" y="21932"/>
                  </a:lnTo>
                  <a:lnTo>
                    <a:pt x="32346" y="21951"/>
                  </a:lnTo>
                  <a:cubicBezTo>
                    <a:pt x="32365" y="21989"/>
                    <a:pt x="32365" y="22027"/>
                    <a:pt x="32384" y="22084"/>
                  </a:cubicBezTo>
                  <a:lnTo>
                    <a:pt x="32384" y="22103"/>
                  </a:lnTo>
                  <a:lnTo>
                    <a:pt x="32365" y="22084"/>
                  </a:lnTo>
                  <a:lnTo>
                    <a:pt x="32365" y="22084"/>
                  </a:lnTo>
                  <a:cubicBezTo>
                    <a:pt x="32365" y="22103"/>
                    <a:pt x="32384" y="22103"/>
                    <a:pt x="32384" y="22122"/>
                  </a:cubicBezTo>
                  <a:lnTo>
                    <a:pt x="32403" y="22103"/>
                  </a:lnTo>
                  <a:cubicBezTo>
                    <a:pt x="32403" y="22084"/>
                    <a:pt x="32403" y="22084"/>
                    <a:pt x="32403" y="22065"/>
                  </a:cubicBezTo>
                  <a:cubicBezTo>
                    <a:pt x="32384" y="21989"/>
                    <a:pt x="32346" y="21913"/>
                    <a:pt x="32327" y="218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6"/>
            <p:cNvSpPr/>
            <p:nvPr/>
          </p:nvSpPr>
          <p:spPr>
            <a:xfrm>
              <a:off x="3467550" y="3479800"/>
              <a:ext cx="66650" cy="125175"/>
            </a:xfrm>
            <a:custGeom>
              <a:rect b="b" l="l" r="r" t="t"/>
              <a:pathLst>
                <a:path extrusionOk="0" h="5007" w="2666">
                  <a:moveTo>
                    <a:pt x="0" y="0"/>
                  </a:moveTo>
                  <a:cubicBezTo>
                    <a:pt x="0" y="267"/>
                    <a:pt x="38" y="552"/>
                    <a:pt x="57" y="800"/>
                  </a:cubicBezTo>
                  <a:lnTo>
                    <a:pt x="57" y="819"/>
                  </a:lnTo>
                  <a:lnTo>
                    <a:pt x="57" y="895"/>
                  </a:lnTo>
                  <a:cubicBezTo>
                    <a:pt x="76" y="1009"/>
                    <a:pt x="95" y="1104"/>
                    <a:pt x="95" y="1199"/>
                  </a:cubicBezTo>
                  <a:cubicBezTo>
                    <a:pt x="115" y="1295"/>
                    <a:pt x="134" y="1447"/>
                    <a:pt x="153" y="1561"/>
                  </a:cubicBezTo>
                  <a:cubicBezTo>
                    <a:pt x="172" y="1809"/>
                    <a:pt x="191" y="2018"/>
                    <a:pt x="210" y="2247"/>
                  </a:cubicBezTo>
                  <a:lnTo>
                    <a:pt x="210" y="2456"/>
                  </a:lnTo>
                  <a:cubicBezTo>
                    <a:pt x="210" y="2589"/>
                    <a:pt x="210" y="2722"/>
                    <a:pt x="210" y="2856"/>
                  </a:cubicBezTo>
                  <a:lnTo>
                    <a:pt x="210" y="2989"/>
                  </a:lnTo>
                  <a:cubicBezTo>
                    <a:pt x="229" y="3141"/>
                    <a:pt x="248" y="3294"/>
                    <a:pt x="267" y="3446"/>
                  </a:cubicBezTo>
                  <a:cubicBezTo>
                    <a:pt x="267" y="3541"/>
                    <a:pt x="286" y="3636"/>
                    <a:pt x="305" y="3731"/>
                  </a:cubicBezTo>
                  <a:lnTo>
                    <a:pt x="305" y="3751"/>
                  </a:lnTo>
                  <a:lnTo>
                    <a:pt x="476" y="3827"/>
                  </a:lnTo>
                  <a:lnTo>
                    <a:pt x="495" y="3827"/>
                  </a:lnTo>
                  <a:lnTo>
                    <a:pt x="533" y="3846"/>
                  </a:lnTo>
                  <a:lnTo>
                    <a:pt x="552" y="3846"/>
                  </a:lnTo>
                  <a:lnTo>
                    <a:pt x="590" y="3865"/>
                  </a:lnTo>
                  <a:lnTo>
                    <a:pt x="724" y="3922"/>
                  </a:lnTo>
                  <a:lnTo>
                    <a:pt x="1028" y="4074"/>
                  </a:lnTo>
                  <a:lnTo>
                    <a:pt x="1295" y="4207"/>
                  </a:lnTo>
                  <a:cubicBezTo>
                    <a:pt x="1485" y="4322"/>
                    <a:pt x="1676" y="4417"/>
                    <a:pt x="1828" y="4512"/>
                  </a:cubicBezTo>
                  <a:lnTo>
                    <a:pt x="1942" y="4588"/>
                  </a:lnTo>
                  <a:lnTo>
                    <a:pt x="2190" y="4721"/>
                  </a:lnTo>
                  <a:lnTo>
                    <a:pt x="2247" y="4760"/>
                  </a:lnTo>
                  <a:lnTo>
                    <a:pt x="2475" y="4893"/>
                  </a:lnTo>
                  <a:lnTo>
                    <a:pt x="2551" y="4950"/>
                  </a:lnTo>
                  <a:lnTo>
                    <a:pt x="2628" y="5007"/>
                  </a:lnTo>
                  <a:lnTo>
                    <a:pt x="2666" y="4988"/>
                  </a:lnTo>
                  <a:lnTo>
                    <a:pt x="2647" y="4931"/>
                  </a:lnTo>
                  <a:lnTo>
                    <a:pt x="2647" y="4912"/>
                  </a:lnTo>
                  <a:cubicBezTo>
                    <a:pt x="2628" y="4836"/>
                    <a:pt x="2589" y="4760"/>
                    <a:pt x="2570" y="4664"/>
                  </a:cubicBezTo>
                  <a:lnTo>
                    <a:pt x="2532" y="4474"/>
                  </a:lnTo>
                  <a:lnTo>
                    <a:pt x="2532" y="4436"/>
                  </a:lnTo>
                  <a:lnTo>
                    <a:pt x="2532" y="4417"/>
                  </a:lnTo>
                  <a:cubicBezTo>
                    <a:pt x="2494" y="4188"/>
                    <a:pt x="2437" y="3998"/>
                    <a:pt x="2418" y="3827"/>
                  </a:cubicBezTo>
                  <a:lnTo>
                    <a:pt x="2418" y="3808"/>
                  </a:lnTo>
                  <a:cubicBezTo>
                    <a:pt x="2399" y="3712"/>
                    <a:pt x="2380" y="3598"/>
                    <a:pt x="2380" y="3503"/>
                  </a:cubicBezTo>
                  <a:cubicBezTo>
                    <a:pt x="2380" y="3427"/>
                    <a:pt x="2380" y="3332"/>
                    <a:pt x="2361" y="3198"/>
                  </a:cubicBezTo>
                  <a:cubicBezTo>
                    <a:pt x="2361" y="2970"/>
                    <a:pt x="2361" y="2722"/>
                    <a:pt x="2380" y="2532"/>
                  </a:cubicBezTo>
                  <a:lnTo>
                    <a:pt x="2380" y="2513"/>
                  </a:lnTo>
                  <a:cubicBezTo>
                    <a:pt x="2380" y="2323"/>
                    <a:pt x="2399" y="2094"/>
                    <a:pt x="2437" y="1885"/>
                  </a:cubicBezTo>
                  <a:cubicBezTo>
                    <a:pt x="2456" y="1713"/>
                    <a:pt x="2475" y="1542"/>
                    <a:pt x="2513" y="1390"/>
                  </a:cubicBezTo>
                  <a:lnTo>
                    <a:pt x="2513" y="1371"/>
                  </a:lnTo>
                  <a:lnTo>
                    <a:pt x="2513" y="1333"/>
                  </a:lnTo>
                  <a:lnTo>
                    <a:pt x="2513" y="1276"/>
                  </a:lnTo>
                  <a:lnTo>
                    <a:pt x="2513" y="1257"/>
                  </a:lnTo>
                  <a:lnTo>
                    <a:pt x="2513" y="1218"/>
                  </a:lnTo>
                  <a:cubicBezTo>
                    <a:pt x="2532" y="1047"/>
                    <a:pt x="2570" y="819"/>
                    <a:pt x="2608" y="609"/>
                  </a:cubicBezTo>
                  <a:lnTo>
                    <a:pt x="2608" y="571"/>
                  </a:lnTo>
                  <a:lnTo>
                    <a:pt x="2608" y="476"/>
                  </a:lnTo>
                  <a:lnTo>
                    <a:pt x="2608" y="419"/>
                  </a:lnTo>
                  <a:lnTo>
                    <a:pt x="2608" y="381"/>
                  </a:lnTo>
                  <a:lnTo>
                    <a:pt x="2494" y="343"/>
                  </a:lnTo>
                  <a:lnTo>
                    <a:pt x="2475" y="343"/>
                  </a:lnTo>
                  <a:cubicBezTo>
                    <a:pt x="2266" y="286"/>
                    <a:pt x="2037" y="228"/>
                    <a:pt x="1809" y="171"/>
                  </a:cubicBezTo>
                  <a:lnTo>
                    <a:pt x="1542" y="114"/>
                  </a:lnTo>
                  <a:cubicBezTo>
                    <a:pt x="1466" y="95"/>
                    <a:pt x="1390" y="95"/>
                    <a:pt x="1333" y="76"/>
                  </a:cubicBezTo>
                  <a:lnTo>
                    <a:pt x="1276" y="76"/>
                  </a:lnTo>
                  <a:cubicBezTo>
                    <a:pt x="1104" y="57"/>
                    <a:pt x="952" y="57"/>
                    <a:pt x="800" y="38"/>
                  </a:cubicBezTo>
                  <a:lnTo>
                    <a:pt x="743" y="38"/>
                  </a:lnTo>
                  <a:cubicBezTo>
                    <a:pt x="457" y="19"/>
                    <a:pt x="229"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6"/>
            <p:cNvSpPr/>
            <p:nvPr/>
          </p:nvSpPr>
          <p:spPr>
            <a:xfrm>
              <a:off x="3449925" y="3653025"/>
              <a:ext cx="204700" cy="101875"/>
            </a:xfrm>
            <a:custGeom>
              <a:rect b="b" l="l" r="r" t="t"/>
              <a:pathLst>
                <a:path extrusionOk="0" h="4075" w="8188">
                  <a:moveTo>
                    <a:pt x="8187" y="1676"/>
                  </a:moveTo>
                  <a:lnTo>
                    <a:pt x="8143" y="1685"/>
                  </a:lnTo>
                  <a:lnTo>
                    <a:pt x="8143" y="1685"/>
                  </a:lnTo>
                  <a:lnTo>
                    <a:pt x="8187" y="1714"/>
                  </a:lnTo>
                  <a:lnTo>
                    <a:pt x="8187" y="1676"/>
                  </a:lnTo>
                  <a:close/>
                  <a:moveTo>
                    <a:pt x="5865" y="1"/>
                  </a:moveTo>
                  <a:lnTo>
                    <a:pt x="5389" y="20"/>
                  </a:lnTo>
                  <a:cubicBezTo>
                    <a:pt x="5103" y="20"/>
                    <a:pt x="4798" y="39"/>
                    <a:pt x="4513" y="77"/>
                  </a:cubicBezTo>
                  <a:cubicBezTo>
                    <a:pt x="4208" y="96"/>
                    <a:pt x="3923" y="172"/>
                    <a:pt x="3675" y="210"/>
                  </a:cubicBezTo>
                  <a:lnTo>
                    <a:pt x="3656" y="210"/>
                  </a:lnTo>
                  <a:lnTo>
                    <a:pt x="3466" y="248"/>
                  </a:lnTo>
                  <a:cubicBezTo>
                    <a:pt x="3104" y="324"/>
                    <a:pt x="2799" y="382"/>
                    <a:pt x="2476" y="458"/>
                  </a:cubicBezTo>
                  <a:lnTo>
                    <a:pt x="1733" y="610"/>
                  </a:lnTo>
                  <a:cubicBezTo>
                    <a:pt x="1353" y="686"/>
                    <a:pt x="858" y="800"/>
                    <a:pt x="363" y="915"/>
                  </a:cubicBezTo>
                  <a:lnTo>
                    <a:pt x="153" y="972"/>
                  </a:lnTo>
                  <a:lnTo>
                    <a:pt x="96" y="972"/>
                  </a:lnTo>
                  <a:lnTo>
                    <a:pt x="1" y="1010"/>
                  </a:lnTo>
                  <a:cubicBezTo>
                    <a:pt x="39" y="1124"/>
                    <a:pt x="96" y="1238"/>
                    <a:pt x="153" y="1353"/>
                  </a:cubicBezTo>
                  <a:cubicBezTo>
                    <a:pt x="248" y="1562"/>
                    <a:pt x="382" y="1771"/>
                    <a:pt x="477" y="1943"/>
                  </a:cubicBezTo>
                  <a:lnTo>
                    <a:pt x="629" y="2228"/>
                  </a:lnTo>
                  <a:lnTo>
                    <a:pt x="686" y="2323"/>
                  </a:lnTo>
                  <a:cubicBezTo>
                    <a:pt x="839" y="2590"/>
                    <a:pt x="972" y="2837"/>
                    <a:pt x="1143" y="3085"/>
                  </a:cubicBezTo>
                  <a:cubicBezTo>
                    <a:pt x="1238" y="3237"/>
                    <a:pt x="1353" y="3371"/>
                    <a:pt x="1467" y="3523"/>
                  </a:cubicBezTo>
                  <a:cubicBezTo>
                    <a:pt x="1600" y="3675"/>
                    <a:pt x="1714" y="3789"/>
                    <a:pt x="1848" y="3923"/>
                  </a:cubicBezTo>
                  <a:lnTo>
                    <a:pt x="2000" y="4075"/>
                  </a:lnTo>
                  <a:lnTo>
                    <a:pt x="2038" y="4056"/>
                  </a:lnTo>
                  <a:lnTo>
                    <a:pt x="2057" y="4056"/>
                  </a:lnTo>
                  <a:lnTo>
                    <a:pt x="2076" y="4037"/>
                  </a:lnTo>
                  <a:lnTo>
                    <a:pt x="2133" y="3999"/>
                  </a:lnTo>
                  <a:cubicBezTo>
                    <a:pt x="2324" y="3904"/>
                    <a:pt x="2495" y="3808"/>
                    <a:pt x="2685" y="3713"/>
                  </a:cubicBezTo>
                  <a:lnTo>
                    <a:pt x="3237" y="3428"/>
                  </a:lnTo>
                  <a:cubicBezTo>
                    <a:pt x="3580" y="3256"/>
                    <a:pt x="3942" y="3085"/>
                    <a:pt x="4380" y="2895"/>
                  </a:cubicBezTo>
                  <a:cubicBezTo>
                    <a:pt x="4722" y="2742"/>
                    <a:pt x="5141" y="2552"/>
                    <a:pt x="5541" y="2400"/>
                  </a:cubicBezTo>
                  <a:lnTo>
                    <a:pt x="5560" y="2400"/>
                  </a:lnTo>
                  <a:cubicBezTo>
                    <a:pt x="5693" y="2342"/>
                    <a:pt x="5826" y="2304"/>
                    <a:pt x="5998" y="2247"/>
                  </a:cubicBezTo>
                  <a:cubicBezTo>
                    <a:pt x="6455" y="2076"/>
                    <a:pt x="6835" y="1981"/>
                    <a:pt x="7178" y="1886"/>
                  </a:cubicBezTo>
                  <a:cubicBezTo>
                    <a:pt x="7388" y="1848"/>
                    <a:pt x="7597" y="1809"/>
                    <a:pt x="7787" y="1752"/>
                  </a:cubicBezTo>
                  <a:lnTo>
                    <a:pt x="7806" y="1752"/>
                  </a:lnTo>
                  <a:lnTo>
                    <a:pt x="8143" y="1685"/>
                  </a:lnTo>
                  <a:lnTo>
                    <a:pt x="8143" y="1685"/>
                  </a:lnTo>
                  <a:lnTo>
                    <a:pt x="8130" y="1676"/>
                  </a:lnTo>
                  <a:lnTo>
                    <a:pt x="8111" y="1638"/>
                  </a:lnTo>
                  <a:cubicBezTo>
                    <a:pt x="7825" y="1429"/>
                    <a:pt x="7559" y="1219"/>
                    <a:pt x="7235" y="972"/>
                  </a:cubicBezTo>
                  <a:lnTo>
                    <a:pt x="7159" y="915"/>
                  </a:lnTo>
                  <a:cubicBezTo>
                    <a:pt x="6816" y="686"/>
                    <a:pt x="6493" y="420"/>
                    <a:pt x="6245" y="210"/>
                  </a:cubicBezTo>
                  <a:lnTo>
                    <a:pt x="6226" y="191"/>
                  </a:lnTo>
                  <a:lnTo>
                    <a:pt x="6131" y="115"/>
                  </a:lnTo>
                  <a:lnTo>
                    <a:pt x="6036" y="58"/>
                  </a:lnTo>
                  <a:lnTo>
                    <a:pt x="59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6"/>
            <p:cNvSpPr/>
            <p:nvPr/>
          </p:nvSpPr>
          <p:spPr>
            <a:xfrm>
              <a:off x="3671250" y="3571175"/>
              <a:ext cx="78550" cy="164700"/>
            </a:xfrm>
            <a:custGeom>
              <a:rect b="b" l="l" r="r" t="t"/>
              <a:pathLst>
                <a:path extrusionOk="0" h="6588" w="3142">
                  <a:moveTo>
                    <a:pt x="800" y="0"/>
                  </a:moveTo>
                  <a:cubicBezTo>
                    <a:pt x="800" y="57"/>
                    <a:pt x="781" y="96"/>
                    <a:pt x="762" y="153"/>
                  </a:cubicBezTo>
                  <a:lnTo>
                    <a:pt x="743" y="248"/>
                  </a:lnTo>
                  <a:cubicBezTo>
                    <a:pt x="667" y="476"/>
                    <a:pt x="629" y="667"/>
                    <a:pt x="591" y="838"/>
                  </a:cubicBezTo>
                  <a:cubicBezTo>
                    <a:pt x="553" y="1085"/>
                    <a:pt x="515" y="1276"/>
                    <a:pt x="476" y="1466"/>
                  </a:cubicBezTo>
                  <a:cubicBezTo>
                    <a:pt x="476" y="1561"/>
                    <a:pt x="457" y="1676"/>
                    <a:pt x="438" y="1771"/>
                  </a:cubicBezTo>
                  <a:cubicBezTo>
                    <a:pt x="438" y="1885"/>
                    <a:pt x="419" y="2056"/>
                    <a:pt x="400" y="2190"/>
                  </a:cubicBezTo>
                  <a:cubicBezTo>
                    <a:pt x="381" y="2323"/>
                    <a:pt x="362" y="2418"/>
                    <a:pt x="343" y="2551"/>
                  </a:cubicBezTo>
                  <a:lnTo>
                    <a:pt x="305" y="2837"/>
                  </a:lnTo>
                  <a:lnTo>
                    <a:pt x="305" y="2894"/>
                  </a:lnTo>
                  <a:lnTo>
                    <a:pt x="286" y="3008"/>
                  </a:lnTo>
                  <a:lnTo>
                    <a:pt x="248" y="3275"/>
                  </a:lnTo>
                  <a:cubicBezTo>
                    <a:pt x="229" y="3408"/>
                    <a:pt x="210" y="3522"/>
                    <a:pt x="172" y="3675"/>
                  </a:cubicBezTo>
                  <a:cubicBezTo>
                    <a:pt x="134" y="3884"/>
                    <a:pt x="96" y="4132"/>
                    <a:pt x="58" y="4379"/>
                  </a:cubicBezTo>
                  <a:lnTo>
                    <a:pt x="58" y="4455"/>
                  </a:lnTo>
                  <a:lnTo>
                    <a:pt x="58" y="4512"/>
                  </a:lnTo>
                  <a:cubicBezTo>
                    <a:pt x="39" y="4703"/>
                    <a:pt x="20" y="4855"/>
                    <a:pt x="0" y="4988"/>
                  </a:cubicBezTo>
                  <a:lnTo>
                    <a:pt x="0" y="5160"/>
                  </a:lnTo>
                  <a:cubicBezTo>
                    <a:pt x="134" y="5274"/>
                    <a:pt x="248" y="5369"/>
                    <a:pt x="362" y="5445"/>
                  </a:cubicBezTo>
                  <a:lnTo>
                    <a:pt x="762" y="5750"/>
                  </a:lnTo>
                  <a:lnTo>
                    <a:pt x="1333" y="6188"/>
                  </a:lnTo>
                  <a:lnTo>
                    <a:pt x="1847" y="6560"/>
                  </a:lnTo>
                  <a:lnTo>
                    <a:pt x="1847" y="6549"/>
                  </a:lnTo>
                  <a:lnTo>
                    <a:pt x="1847" y="6378"/>
                  </a:lnTo>
                  <a:lnTo>
                    <a:pt x="1847" y="6340"/>
                  </a:lnTo>
                  <a:lnTo>
                    <a:pt x="1847" y="6207"/>
                  </a:lnTo>
                  <a:lnTo>
                    <a:pt x="1847" y="5864"/>
                  </a:lnTo>
                  <a:cubicBezTo>
                    <a:pt x="1847" y="5674"/>
                    <a:pt x="1866" y="5483"/>
                    <a:pt x="1885" y="5274"/>
                  </a:cubicBezTo>
                  <a:lnTo>
                    <a:pt x="1904" y="5064"/>
                  </a:lnTo>
                  <a:lnTo>
                    <a:pt x="1904" y="5007"/>
                  </a:lnTo>
                  <a:cubicBezTo>
                    <a:pt x="1923" y="4893"/>
                    <a:pt x="1923" y="4779"/>
                    <a:pt x="1942" y="4665"/>
                  </a:cubicBezTo>
                  <a:cubicBezTo>
                    <a:pt x="1961" y="4474"/>
                    <a:pt x="1999" y="4265"/>
                    <a:pt x="2038" y="4055"/>
                  </a:cubicBezTo>
                  <a:lnTo>
                    <a:pt x="2038" y="3998"/>
                  </a:lnTo>
                  <a:cubicBezTo>
                    <a:pt x="2057" y="3922"/>
                    <a:pt x="2057" y="3846"/>
                    <a:pt x="2076" y="3770"/>
                  </a:cubicBezTo>
                  <a:cubicBezTo>
                    <a:pt x="2095" y="3694"/>
                    <a:pt x="2133" y="3541"/>
                    <a:pt x="2171" y="3446"/>
                  </a:cubicBezTo>
                  <a:cubicBezTo>
                    <a:pt x="2228" y="3256"/>
                    <a:pt x="2304" y="3065"/>
                    <a:pt x="2399" y="2875"/>
                  </a:cubicBezTo>
                  <a:lnTo>
                    <a:pt x="2494" y="2647"/>
                  </a:lnTo>
                  <a:lnTo>
                    <a:pt x="2513" y="2609"/>
                  </a:lnTo>
                  <a:cubicBezTo>
                    <a:pt x="2571" y="2513"/>
                    <a:pt x="2609" y="2418"/>
                    <a:pt x="2666" y="2304"/>
                  </a:cubicBezTo>
                  <a:cubicBezTo>
                    <a:pt x="2723" y="2209"/>
                    <a:pt x="2799" y="2075"/>
                    <a:pt x="2856" y="1942"/>
                  </a:cubicBezTo>
                  <a:lnTo>
                    <a:pt x="2970" y="1771"/>
                  </a:lnTo>
                  <a:cubicBezTo>
                    <a:pt x="3027" y="1657"/>
                    <a:pt x="3085" y="1542"/>
                    <a:pt x="3142" y="1447"/>
                  </a:cubicBezTo>
                  <a:lnTo>
                    <a:pt x="3123" y="1447"/>
                  </a:lnTo>
                  <a:lnTo>
                    <a:pt x="3066" y="1409"/>
                  </a:lnTo>
                  <a:lnTo>
                    <a:pt x="2970" y="1352"/>
                  </a:lnTo>
                  <a:lnTo>
                    <a:pt x="2951" y="1333"/>
                  </a:lnTo>
                  <a:lnTo>
                    <a:pt x="2894" y="1295"/>
                  </a:lnTo>
                  <a:lnTo>
                    <a:pt x="2818" y="1257"/>
                  </a:lnTo>
                  <a:lnTo>
                    <a:pt x="2799" y="1257"/>
                  </a:lnTo>
                  <a:lnTo>
                    <a:pt x="2761" y="1238"/>
                  </a:lnTo>
                  <a:lnTo>
                    <a:pt x="2685" y="1181"/>
                  </a:lnTo>
                  <a:lnTo>
                    <a:pt x="2533" y="1105"/>
                  </a:lnTo>
                  <a:lnTo>
                    <a:pt x="2228" y="933"/>
                  </a:lnTo>
                  <a:lnTo>
                    <a:pt x="2133" y="876"/>
                  </a:lnTo>
                  <a:cubicBezTo>
                    <a:pt x="1866" y="705"/>
                    <a:pt x="1657" y="571"/>
                    <a:pt x="1447" y="438"/>
                  </a:cubicBezTo>
                  <a:lnTo>
                    <a:pt x="1181" y="267"/>
                  </a:lnTo>
                  <a:lnTo>
                    <a:pt x="1143" y="229"/>
                  </a:lnTo>
                  <a:lnTo>
                    <a:pt x="1124" y="210"/>
                  </a:lnTo>
                  <a:lnTo>
                    <a:pt x="800" y="0"/>
                  </a:lnTo>
                  <a:close/>
                  <a:moveTo>
                    <a:pt x="1847" y="6560"/>
                  </a:moveTo>
                  <a:lnTo>
                    <a:pt x="1847" y="6568"/>
                  </a:lnTo>
                  <a:lnTo>
                    <a:pt x="1885" y="6587"/>
                  </a:lnTo>
                  <a:lnTo>
                    <a:pt x="1847" y="656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6"/>
            <p:cNvSpPr/>
            <p:nvPr/>
          </p:nvSpPr>
          <p:spPr>
            <a:xfrm>
              <a:off x="3594150" y="3782975"/>
              <a:ext cx="224200" cy="60450"/>
            </a:xfrm>
            <a:custGeom>
              <a:rect b="b" l="l" r="r" t="t"/>
              <a:pathLst>
                <a:path extrusionOk="0" h="2418" w="8968">
                  <a:moveTo>
                    <a:pt x="8898" y="762"/>
                  </a:moveTo>
                  <a:lnTo>
                    <a:pt x="8898" y="762"/>
                  </a:lnTo>
                  <a:cubicBezTo>
                    <a:pt x="8921" y="774"/>
                    <a:pt x="8944" y="787"/>
                    <a:pt x="8967" y="800"/>
                  </a:cubicBezTo>
                  <a:lnTo>
                    <a:pt x="8967" y="762"/>
                  </a:lnTo>
                  <a:close/>
                  <a:moveTo>
                    <a:pt x="6645" y="0"/>
                  </a:moveTo>
                  <a:lnTo>
                    <a:pt x="6359" y="19"/>
                  </a:lnTo>
                  <a:lnTo>
                    <a:pt x="6245" y="19"/>
                  </a:lnTo>
                  <a:lnTo>
                    <a:pt x="5978" y="57"/>
                  </a:lnTo>
                  <a:lnTo>
                    <a:pt x="5788" y="95"/>
                  </a:lnTo>
                  <a:lnTo>
                    <a:pt x="5521" y="133"/>
                  </a:lnTo>
                  <a:lnTo>
                    <a:pt x="5331" y="152"/>
                  </a:lnTo>
                  <a:lnTo>
                    <a:pt x="5255" y="152"/>
                  </a:lnTo>
                  <a:cubicBezTo>
                    <a:pt x="4950" y="191"/>
                    <a:pt x="4665" y="248"/>
                    <a:pt x="4360" y="305"/>
                  </a:cubicBezTo>
                  <a:cubicBezTo>
                    <a:pt x="4132" y="362"/>
                    <a:pt x="3865" y="419"/>
                    <a:pt x="3656" y="457"/>
                  </a:cubicBezTo>
                  <a:lnTo>
                    <a:pt x="3408" y="514"/>
                  </a:lnTo>
                  <a:lnTo>
                    <a:pt x="3046" y="590"/>
                  </a:lnTo>
                  <a:lnTo>
                    <a:pt x="3027" y="590"/>
                  </a:lnTo>
                  <a:lnTo>
                    <a:pt x="2951" y="609"/>
                  </a:lnTo>
                  <a:lnTo>
                    <a:pt x="2628" y="686"/>
                  </a:lnTo>
                  <a:lnTo>
                    <a:pt x="2609" y="686"/>
                  </a:lnTo>
                  <a:lnTo>
                    <a:pt x="2475" y="705"/>
                  </a:lnTo>
                  <a:cubicBezTo>
                    <a:pt x="2171" y="781"/>
                    <a:pt x="1923" y="857"/>
                    <a:pt x="1714" y="914"/>
                  </a:cubicBezTo>
                  <a:cubicBezTo>
                    <a:pt x="1428" y="1009"/>
                    <a:pt x="1162" y="1104"/>
                    <a:pt x="914" y="1200"/>
                  </a:cubicBezTo>
                  <a:lnTo>
                    <a:pt x="457" y="1371"/>
                  </a:lnTo>
                  <a:lnTo>
                    <a:pt x="19" y="1523"/>
                  </a:lnTo>
                  <a:lnTo>
                    <a:pt x="0" y="1542"/>
                  </a:lnTo>
                  <a:lnTo>
                    <a:pt x="248" y="1714"/>
                  </a:lnTo>
                  <a:lnTo>
                    <a:pt x="400" y="1809"/>
                  </a:lnTo>
                  <a:cubicBezTo>
                    <a:pt x="591" y="1923"/>
                    <a:pt x="838" y="2075"/>
                    <a:pt x="1105" y="2209"/>
                  </a:cubicBezTo>
                  <a:lnTo>
                    <a:pt x="1257" y="2304"/>
                  </a:lnTo>
                  <a:lnTo>
                    <a:pt x="1295" y="2323"/>
                  </a:lnTo>
                  <a:lnTo>
                    <a:pt x="1485" y="2418"/>
                  </a:lnTo>
                  <a:lnTo>
                    <a:pt x="2056" y="2151"/>
                  </a:lnTo>
                  <a:cubicBezTo>
                    <a:pt x="2380" y="2018"/>
                    <a:pt x="2723" y="1885"/>
                    <a:pt x="3180" y="1733"/>
                  </a:cubicBezTo>
                  <a:cubicBezTo>
                    <a:pt x="3522" y="1618"/>
                    <a:pt x="3884" y="1523"/>
                    <a:pt x="4265" y="1428"/>
                  </a:cubicBezTo>
                  <a:cubicBezTo>
                    <a:pt x="4703" y="1333"/>
                    <a:pt x="5064" y="1257"/>
                    <a:pt x="5388" y="1200"/>
                  </a:cubicBezTo>
                  <a:cubicBezTo>
                    <a:pt x="5731" y="1142"/>
                    <a:pt x="5997" y="1085"/>
                    <a:pt x="6340" y="1009"/>
                  </a:cubicBezTo>
                  <a:lnTo>
                    <a:pt x="6530" y="990"/>
                  </a:lnTo>
                  <a:lnTo>
                    <a:pt x="6606" y="971"/>
                  </a:lnTo>
                  <a:cubicBezTo>
                    <a:pt x="6930" y="914"/>
                    <a:pt x="7311" y="838"/>
                    <a:pt x="7673" y="800"/>
                  </a:cubicBezTo>
                  <a:cubicBezTo>
                    <a:pt x="7906" y="763"/>
                    <a:pt x="8148" y="742"/>
                    <a:pt x="8387" y="742"/>
                  </a:cubicBezTo>
                  <a:cubicBezTo>
                    <a:pt x="8518" y="742"/>
                    <a:pt x="8649" y="748"/>
                    <a:pt x="8777" y="762"/>
                  </a:cubicBezTo>
                  <a:lnTo>
                    <a:pt x="8898" y="762"/>
                  </a:lnTo>
                  <a:cubicBezTo>
                    <a:pt x="8744" y="679"/>
                    <a:pt x="8575" y="594"/>
                    <a:pt x="8377" y="495"/>
                  </a:cubicBezTo>
                  <a:cubicBezTo>
                    <a:pt x="8091" y="343"/>
                    <a:pt x="7768" y="191"/>
                    <a:pt x="7463" y="19"/>
                  </a:cubicBezTo>
                  <a:cubicBezTo>
                    <a:pt x="7292" y="0"/>
                    <a:pt x="7101" y="0"/>
                    <a:pt x="69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6"/>
            <p:cNvSpPr/>
            <p:nvPr/>
          </p:nvSpPr>
          <p:spPr>
            <a:xfrm>
              <a:off x="3747400" y="3617325"/>
              <a:ext cx="35250" cy="148050"/>
            </a:xfrm>
            <a:custGeom>
              <a:rect b="b" l="l" r="r" t="t"/>
              <a:pathLst>
                <a:path extrusionOk="0" h="5922" w="1410">
                  <a:moveTo>
                    <a:pt x="781" y="1"/>
                  </a:moveTo>
                  <a:cubicBezTo>
                    <a:pt x="762" y="58"/>
                    <a:pt x="743" y="115"/>
                    <a:pt x="743" y="172"/>
                  </a:cubicBezTo>
                  <a:cubicBezTo>
                    <a:pt x="724" y="248"/>
                    <a:pt x="705" y="325"/>
                    <a:pt x="705" y="401"/>
                  </a:cubicBezTo>
                  <a:cubicBezTo>
                    <a:pt x="686" y="477"/>
                    <a:pt x="667" y="629"/>
                    <a:pt x="648" y="782"/>
                  </a:cubicBezTo>
                  <a:cubicBezTo>
                    <a:pt x="629" y="1048"/>
                    <a:pt x="591" y="1334"/>
                    <a:pt x="553" y="1638"/>
                  </a:cubicBezTo>
                  <a:lnTo>
                    <a:pt x="553" y="1676"/>
                  </a:lnTo>
                  <a:lnTo>
                    <a:pt x="553" y="1714"/>
                  </a:lnTo>
                  <a:cubicBezTo>
                    <a:pt x="534" y="1829"/>
                    <a:pt x="515" y="1962"/>
                    <a:pt x="496" y="2095"/>
                  </a:cubicBezTo>
                  <a:cubicBezTo>
                    <a:pt x="496" y="2209"/>
                    <a:pt x="476" y="2362"/>
                    <a:pt x="457" y="2476"/>
                  </a:cubicBezTo>
                  <a:lnTo>
                    <a:pt x="457" y="2514"/>
                  </a:lnTo>
                  <a:cubicBezTo>
                    <a:pt x="457" y="2628"/>
                    <a:pt x="438" y="2761"/>
                    <a:pt x="419" y="2895"/>
                  </a:cubicBezTo>
                  <a:cubicBezTo>
                    <a:pt x="400" y="3047"/>
                    <a:pt x="381" y="3218"/>
                    <a:pt x="381" y="3371"/>
                  </a:cubicBezTo>
                  <a:lnTo>
                    <a:pt x="381" y="3447"/>
                  </a:lnTo>
                  <a:cubicBezTo>
                    <a:pt x="381" y="3561"/>
                    <a:pt x="362" y="3694"/>
                    <a:pt x="343" y="3790"/>
                  </a:cubicBezTo>
                  <a:cubicBezTo>
                    <a:pt x="324" y="3923"/>
                    <a:pt x="305" y="4075"/>
                    <a:pt x="286" y="4208"/>
                  </a:cubicBezTo>
                  <a:cubicBezTo>
                    <a:pt x="248" y="4342"/>
                    <a:pt x="229" y="4475"/>
                    <a:pt x="191" y="4627"/>
                  </a:cubicBezTo>
                  <a:lnTo>
                    <a:pt x="153" y="4741"/>
                  </a:lnTo>
                  <a:cubicBezTo>
                    <a:pt x="134" y="4837"/>
                    <a:pt x="115" y="4913"/>
                    <a:pt x="96" y="5008"/>
                  </a:cubicBezTo>
                  <a:cubicBezTo>
                    <a:pt x="77" y="5103"/>
                    <a:pt x="58" y="5160"/>
                    <a:pt x="58" y="5236"/>
                  </a:cubicBezTo>
                  <a:lnTo>
                    <a:pt x="58" y="5255"/>
                  </a:lnTo>
                  <a:lnTo>
                    <a:pt x="58" y="5294"/>
                  </a:lnTo>
                  <a:lnTo>
                    <a:pt x="39" y="5408"/>
                  </a:lnTo>
                  <a:cubicBezTo>
                    <a:pt x="39" y="5446"/>
                    <a:pt x="20" y="5484"/>
                    <a:pt x="1" y="5522"/>
                  </a:cubicBezTo>
                  <a:lnTo>
                    <a:pt x="1" y="5560"/>
                  </a:lnTo>
                  <a:lnTo>
                    <a:pt x="248" y="5712"/>
                  </a:lnTo>
                  <a:lnTo>
                    <a:pt x="267" y="5712"/>
                  </a:lnTo>
                  <a:lnTo>
                    <a:pt x="324" y="5750"/>
                  </a:lnTo>
                  <a:lnTo>
                    <a:pt x="591" y="5903"/>
                  </a:lnTo>
                  <a:lnTo>
                    <a:pt x="610" y="5922"/>
                  </a:lnTo>
                  <a:lnTo>
                    <a:pt x="610" y="5731"/>
                  </a:lnTo>
                  <a:lnTo>
                    <a:pt x="610" y="5655"/>
                  </a:lnTo>
                  <a:lnTo>
                    <a:pt x="610" y="5636"/>
                  </a:lnTo>
                  <a:cubicBezTo>
                    <a:pt x="610" y="5446"/>
                    <a:pt x="629" y="5255"/>
                    <a:pt x="629" y="5065"/>
                  </a:cubicBezTo>
                  <a:cubicBezTo>
                    <a:pt x="629" y="4799"/>
                    <a:pt x="648" y="4589"/>
                    <a:pt x="667" y="4380"/>
                  </a:cubicBezTo>
                  <a:cubicBezTo>
                    <a:pt x="686" y="4227"/>
                    <a:pt x="724" y="4056"/>
                    <a:pt x="743" y="3904"/>
                  </a:cubicBezTo>
                  <a:cubicBezTo>
                    <a:pt x="743" y="3847"/>
                    <a:pt x="762" y="3770"/>
                    <a:pt x="781" y="3713"/>
                  </a:cubicBezTo>
                  <a:lnTo>
                    <a:pt x="781" y="3675"/>
                  </a:lnTo>
                  <a:lnTo>
                    <a:pt x="781" y="3618"/>
                  </a:lnTo>
                  <a:lnTo>
                    <a:pt x="781" y="3523"/>
                  </a:lnTo>
                  <a:cubicBezTo>
                    <a:pt x="800" y="3352"/>
                    <a:pt x="819" y="3199"/>
                    <a:pt x="838" y="3028"/>
                  </a:cubicBezTo>
                  <a:cubicBezTo>
                    <a:pt x="876" y="2876"/>
                    <a:pt x="895" y="2685"/>
                    <a:pt x="952" y="2476"/>
                  </a:cubicBezTo>
                  <a:cubicBezTo>
                    <a:pt x="1010" y="2190"/>
                    <a:pt x="1067" y="1943"/>
                    <a:pt x="1124" y="1714"/>
                  </a:cubicBezTo>
                  <a:lnTo>
                    <a:pt x="1162" y="1524"/>
                  </a:lnTo>
                  <a:lnTo>
                    <a:pt x="1162" y="1505"/>
                  </a:lnTo>
                  <a:cubicBezTo>
                    <a:pt x="1219" y="1353"/>
                    <a:pt x="1257" y="1162"/>
                    <a:pt x="1295" y="991"/>
                  </a:cubicBezTo>
                  <a:cubicBezTo>
                    <a:pt x="1314" y="896"/>
                    <a:pt x="1333" y="782"/>
                    <a:pt x="1352" y="686"/>
                  </a:cubicBezTo>
                  <a:lnTo>
                    <a:pt x="1352" y="667"/>
                  </a:lnTo>
                  <a:lnTo>
                    <a:pt x="1409" y="382"/>
                  </a:lnTo>
                  <a:cubicBezTo>
                    <a:pt x="1257" y="287"/>
                    <a:pt x="1067" y="172"/>
                    <a:pt x="857" y="58"/>
                  </a:cubicBezTo>
                  <a:lnTo>
                    <a:pt x="7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6"/>
            <p:cNvSpPr/>
            <p:nvPr/>
          </p:nvSpPr>
          <p:spPr>
            <a:xfrm>
              <a:off x="3833550" y="3659225"/>
              <a:ext cx="57125" cy="176600"/>
            </a:xfrm>
            <a:custGeom>
              <a:rect b="b" l="l" r="r" t="t"/>
              <a:pathLst>
                <a:path extrusionOk="0" h="7064" w="2285">
                  <a:moveTo>
                    <a:pt x="552" y="0"/>
                  </a:moveTo>
                  <a:lnTo>
                    <a:pt x="552" y="96"/>
                  </a:lnTo>
                  <a:lnTo>
                    <a:pt x="552" y="134"/>
                  </a:lnTo>
                  <a:lnTo>
                    <a:pt x="552" y="343"/>
                  </a:lnTo>
                  <a:cubicBezTo>
                    <a:pt x="552" y="400"/>
                    <a:pt x="552" y="495"/>
                    <a:pt x="552" y="590"/>
                  </a:cubicBezTo>
                  <a:cubicBezTo>
                    <a:pt x="533" y="743"/>
                    <a:pt x="514" y="914"/>
                    <a:pt x="495" y="1124"/>
                  </a:cubicBezTo>
                  <a:cubicBezTo>
                    <a:pt x="438" y="1466"/>
                    <a:pt x="419" y="1828"/>
                    <a:pt x="381" y="2171"/>
                  </a:cubicBezTo>
                  <a:lnTo>
                    <a:pt x="381" y="2190"/>
                  </a:lnTo>
                  <a:cubicBezTo>
                    <a:pt x="362" y="2380"/>
                    <a:pt x="343" y="2589"/>
                    <a:pt x="305" y="2799"/>
                  </a:cubicBezTo>
                  <a:cubicBezTo>
                    <a:pt x="305" y="2951"/>
                    <a:pt x="286" y="3084"/>
                    <a:pt x="267" y="3275"/>
                  </a:cubicBezTo>
                  <a:lnTo>
                    <a:pt x="267" y="3294"/>
                  </a:lnTo>
                  <a:cubicBezTo>
                    <a:pt x="267" y="3427"/>
                    <a:pt x="248" y="3579"/>
                    <a:pt x="229" y="3713"/>
                  </a:cubicBezTo>
                  <a:cubicBezTo>
                    <a:pt x="210" y="3846"/>
                    <a:pt x="210" y="3979"/>
                    <a:pt x="191" y="4113"/>
                  </a:cubicBezTo>
                  <a:cubicBezTo>
                    <a:pt x="172" y="4303"/>
                    <a:pt x="153" y="4474"/>
                    <a:pt x="134" y="4646"/>
                  </a:cubicBezTo>
                  <a:cubicBezTo>
                    <a:pt x="134" y="4741"/>
                    <a:pt x="115" y="4836"/>
                    <a:pt x="115" y="4912"/>
                  </a:cubicBezTo>
                  <a:lnTo>
                    <a:pt x="115" y="4988"/>
                  </a:lnTo>
                  <a:lnTo>
                    <a:pt x="96" y="5083"/>
                  </a:lnTo>
                  <a:lnTo>
                    <a:pt x="96" y="5179"/>
                  </a:lnTo>
                  <a:cubicBezTo>
                    <a:pt x="96" y="5274"/>
                    <a:pt x="77" y="5388"/>
                    <a:pt x="57" y="5483"/>
                  </a:cubicBezTo>
                  <a:cubicBezTo>
                    <a:pt x="38" y="5597"/>
                    <a:pt x="19" y="5636"/>
                    <a:pt x="0" y="5731"/>
                  </a:cubicBezTo>
                  <a:lnTo>
                    <a:pt x="0" y="5750"/>
                  </a:lnTo>
                  <a:lnTo>
                    <a:pt x="153" y="5845"/>
                  </a:lnTo>
                  <a:lnTo>
                    <a:pt x="191" y="5845"/>
                  </a:lnTo>
                  <a:cubicBezTo>
                    <a:pt x="552" y="6054"/>
                    <a:pt x="933" y="6264"/>
                    <a:pt x="1352" y="6511"/>
                  </a:cubicBezTo>
                  <a:cubicBezTo>
                    <a:pt x="1590" y="6657"/>
                    <a:pt x="1862" y="6821"/>
                    <a:pt x="2170" y="7036"/>
                  </a:cubicBezTo>
                  <a:lnTo>
                    <a:pt x="2170" y="7036"/>
                  </a:lnTo>
                  <a:cubicBezTo>
                    <a:pt x="2166" y="6965"/>
                    <a:pt x="2149" y="6883"/>
                    <a:pt x="2133" y="6816"/>
                  </a:cubicBezTo>
                  <a:cubicBezTo>
                    <a:pt x="2037" y="6416"/>
                    <a:pt x="1999" y="6016"/>
                    <a:pt x="1980" y="5617"/>
                  </a:cubicBezTo>
                  <a:lnTo>
                    <a:pt x="1980" y="5597"/>
                  </a:lnTo>
                  <a:cubicBezTo>
                    <a:pt x="1942" y="5122"/>
                    <a:pt x="1923" y="4703"/>
                    <a:pt x="1923" y="4284"/>
                  </a:cubicBezTo>
                  <a:cubicBezTo>
                    <a:pt x="1923" y="4074"/>
                    <a:pt x="1923" y="3884"/>
                    <a:pt x="1942" y="3656"/>
                  </a:cubicBezTo>
                  <a:lnTo>
                    <a:pt x="1942" y="3598"/>
                  </a:lnTo>
                  <a:cubicBezTo>
                    <a:pt x="1942" y="3427"/>
                    <a:pt x="1961" y="3237"/>
                    <a:pt x="1980" y="3046"/>
                  </a:cubicBezTo>
                  <a:cubicBezTo>
                    <a:pt x="2018" y="2570"/>
                    <a:pt x="2095" y="2094"/>
                    <a:pt x="2171" y="1638"/>
                  </a:cubicBezTo>
                  <a:cubicBezTo>
                    <a:pt x="2190" y="1485"/>
                    <a:pt x="2228" y="1314"/>
                    <a:pt x="2247" y="1162"/>
                  </a:cubicBezTo>
                  <a:lnTo>
                    <a:pt x="2285" y="1009"/>
                  </a:lnTo>
                  <a:lnTo>
                    <a:pt x="2228" y="971"/>
                  </a:lnTo>
                  <a:lnTo>
                    <a:pt x="2171" y="933"/>
                  </a:lnTo>
                  <a:lnTo>
                    <a:pt x="2018" y="819"/>
                  </a:lnTo>
                  <a:lnTo>
                    <a:pt x="1771" y="667"/>
                  </a:lnTo>
                  <a:cubicBezTo>
                    <a:pt x="1619" y="571"/>
                    <a:pt x="1447" y="476"/>
                    <a:pt x="1295" y="381"/>
                  </a:cubicBezTo>
                  <a:cubicBezTo>
                    <a:pt x="1086" y="267"/>
                    <a:pt x="876" y="153"/>
                    <a:pt x="667" y="57"/>
                  </a:cubicBezTo>
                  <a:lnTo>
                    <a:pt x="552" y="0"/>
                  </a:lnTo>
                  <a:close/>
                  <a:moveTo>
                    <a:pt x="2170" y="7036"/>
                  </a:moveTo>
                  <a:cubicBezTo>
                    <a:pt x="2170" y="7045"/>
                    <a:pt x="2171" y="7055"/>
                    <a:pt x="2171" y="7063"/>
                  </a:cubicBezTo>
                  <a:lnTo>
                    <a:pt x="2209" y="7063"/>
                  </a:lnTo>
                  <a:cubicBezTo>
                    <a:pt x="2196" y="7054"/>
                    <a:pt x="2183" y="7045"/>
                    <a:pt x="2170" y="70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6"/>
            <p:cNvSpPr/>
            <p:nvPr/>
          </p:nvSpPr>
          <p:spPr>
            <a:xfrm>
              <a:off x="3957775" y="3764875"/>
              <a:ext cx="32375" cy="135675"/>
            </a:xfrm>
            <a:custGeom>
              <a:rect b="b" l="l" r="r" t="t"/>
              <a:pathLst>
                <a:path extrusionOk="0" h="5427" w="1295">
                  <a:moveTo>
                    <a:pt x="914" y="1"/>
                  </a:moveTo>
                  <a:lnTo>
                    <a:pt x="914" y="39"/>
                  </a:lnTo>
                  <a:cubicBezTo>
                    <a:pt x="914" y="210"/>
                    <a:pt x="895" y="401"/>
                    <a:pt x="876" y="591"/>
                  </a:cubicBezTo>
                  <a:cubicBezTo>
                    <a:pt x="857" y="781"/>
                    <a:pt x="819" y="972"/>
                    <a:pt x="800" y="1124"/>
                  </a:cubicBezTo>
                  <a:lnTo>
                    <a:pt x="800" y="1181"/>
                  </a:lnTo>
                  <a:lnTo>
                    <a:pt x="781" y="1295"/>
                  </a:lnTo>
                  <a:lnTo>
                    <a:pt x="781" y="1314"/>
                  </a:lnTo>
                  <a:cubicBezTo>
                    <a:pt x="705" y="1885"/>
                    <a:pt x="590" y="2457"/>
                    <a:pt x="476" y="3009"/>
                  </a:cubicBezTo>
                  <a:lnTo>
                    <a:pt x="438" y="3161"/>
                  </a:lnTo>
                  <a:lnTo>
                    <a:pt x="438" y="3180"/>
                  </a:lnTo>
                  <a:cubicBezTo>
                    <a:pt x="362" y="3485"/>
                    <a:pt x="286" y="3827"/>
                    <a:pt x="191" y="4151"/>
                  </a:cubicBezTo>
                  <a:cubicBezTo>
                    <a:pt x="153" y="4360"/>
                    <a:pt x="114" y="4532"/>
                    <a:pt x="57" y="4722"/>
                  </a:cubicBezTo>
                  <a:cubicBezTo>
                    <a:pt x="38" y="4779"/>
                    <a:pt x="19" y="4836"/>
                    <a:pt x="0" y="4893"/>
                  </a:cubicBezTo>
                  <a:cubicBezTo>
                    <a:pt x="210" y="5046"/>
                    <a:pt x="419" y="5217"/>
                    <a:pt x="629" y="5388"/>
                  </a:cubicBezTo>
                  <a:lnTo>
                    <a:pt x="667" y="5407"/>
                  </a:lnTo>
                  <a:lnTo>
                    <a:pt x="667" y="5255"/>
                  </a:lnTo>
                  <a:lnTo>
                    <a:pt x="667" y="5217"/>
                  </a:lnTo>
                  <a:cubicBezTo>
                    <a:pt x="667" y="4932"/>
                    <a:pt x="667" y="4627"/>
                    <a:pt x="724" y="4265"/>
                  </a:cubicBezTo>
                  <a:cubicBezTo>
                    <a:pt x="724" y="4113"/>
                    <a:pt x="743" y="3942"/>
                    <a:pt x="762" y="3770"/>
                  </a:cubicBezTo>
                  <a:cubicBezTo>
                    <a:pt x="762" y="3675"/>
                    <a:pt x="781" y="3561"/>
                    <a:pt x="800" y="3466"/>
                  </a:cubicBezTo>
                  <a:cubicBezTo>
                    <a:pt x="800" y="3370"/>
                    <a:pt x="819" y="3332"/>
                    <a:pt x="819" y="3256"/>
                  </a:cubicBezTo>
                  <a:cubicBezTo>
                    <a:pt x="857" y="2990"/>
                    <a:pt x="895" y="2742"/>
                    <a:pt x="933" y="2495"/>
                  </a:cubicBezTo>
                  <a:lnTo>
                    <a:pt x="971" y="2247"/>
                  </a:lnTo>
                  <a:cubicBezTo>
                    <a:pt x="1009" y="2057"/>
                    <a:pt x="1047" y="1866"/>
                    <a:pt x="1085" y="1676"/>
                  </a:cubicBezTo>
                  <a:cubicBezTo>
                    <a:pt x="1104" y="1543"/>
                    <a:pt x="1143" y="1410"/>
                    <a:pt x="1162" y="1257"/>
                  </a:cubicBezTo>
                  <a:cubicBezTo>
                    <a:pt x="1181" y="1124"/>
                    <a:pt x="1219" y="953"/>
                    <a:pt x="1238" y="800"/>
                  </a:cubicBezTo>
                  <a:lnTo>
                    <a:pt x="1257" y="705"/>
                  </a:lnTo>
                  <a:lnTo>
                    <a:pt x="1295" y="477"/>
                  </a:lnTo>
                  <a:lnTo>
                    <a:pt x="1085" y="229"/>
                  </a:lnTo>
                  <a:lnTo>
                    <a:pt x="914" y="1"/>
                  </a:lnTo>
                  <a:close/>
                  <a:moveTo>
                    <a:pt x="667" y="5407"/>
                  </a:moveTo>
                  <a:lnTo>
                    <a:pt x="667" y="5427"/>
                  </a:lnTo>
                  <a:lnTo>
                    <a:pt x="686" y="5427"/>
                  </a:lnTo>
                  <a:lnTo>
                    <a:pt x="667" y="54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6"/>
            <p:cNvSpPr/>
            <p:nvPr/>
          </p:nvSpPr>
          <p:spPr>
            <a:xfrm>
              <a:off x="3793100" y="3919575"/>
              <a:ext cx="230375" cy="99950"/>
            </a:xfrm>
            <a:custGeom>
              <a:rect b="b" l="l" r="r" t="t"/>
              <a:pathLst>
                <a:path extrusionOk="0" h="3998" w="9215">
                  <a:moveTo>
                    <a:pt x="7844" y="0"/>
                  </a:moveTo>
                  <a:lnTo>
                    <a:pt x="7710" y="38"/>
                  </a:lnTo>
                  <a:cubicBezTo>
                    <a:pt x="7615" y="76"/>
                    <a:pt x="7520" y="95"/>
                    <a:pt x="7425" y="133"/>
                  </a:cubicBezTo>
                  <a:cubicBezTo>
                    <a:pt x="7273" y="190"/>
                    <a:pt x="7101" y="248"/>
                    <a:pt x="6930" y="305"/>
                  </a:cubicBezTo>
                  <a:lnTo>
                    <a:pt x="6454" y="476"/>
                  </a:lnTo>
                  <a:cubicBezTo>
                    <a:pt x="6283" y="533"/>
                    <a:pt x="6111" y="590"/>
                    <a:pt x="5959" y="666"/>
                  </a:cubicBezTo>
                  <a:lnTo>
                    <a:pt x="5921" y="666"/>
                  </a:lnTo>
                  <a:lnTo>
                    <a:pt x="5826" y="685"/>
                  </a:lnTo>
                  <a:lnTo>
                    <a:pt x="5712" y="743"/>
                  </a:lnTo>
                  <a:cubicBezTo>
                    <a:pt x="5597" y="781"/>
                    <a:pt x="5483" y="838"/>
                    <a:pt x="5388" y="876"/>
                  </a:cubicBezTo>
                  <a:lnTo>
                    <a:pt x="5350" y="895"/>
                  </a:lnTo>
                  <a:cubicBezTo>
                    <a:pt x="5045" y="1028"/>
                    <a:pt x="4741" y="1161"/>
                    <a:pt x="4417" y="1276"/>
                  </a:cubicBezTo>
                  <a:cubicBezTo>
                    <a:pt x="4055" y="1428"/>
                    <a:pt x="3694" y="1599"/>
                    <a:pt x="3408" y="1713"/>
                  </a:cubicBezTo>
                  <a:cubicBezTo>
                    <a:pt x="3141" y="1828"/>
                    <a:pt x="2856" y="1942"/>
                    <a:pt x="2589" y="2075"/>
                  </a:cubicBezTo>
                  <a:cubicBezTo>
                    <a:pt x="2266" y="2208"/>
                    <a:pt x="1885" y="2380"/>
                    <a:pt x="1523" y="2551"/>
                  </a:cubicBezTo>
                  <a:cubicBezTo>
                    <a:pt x="1200" y="2684"/>
                    <a:pt x="895" y="2818"/>
                    <a:pt x="552" y="2970"/>
                  </a:cubicBezTo>
                  <a:cubicBezTo>
                    <a:pt x="343" y="3065"/>
                    <a:pt x="152" y="3141"/>
                    <a:pt x="0" y="3198"/>
                  </a:cubicBezTo>
                  <a:cubicBezTo>
                    <a:pt x="133" y="3294"/>
                    <a:pt x="267" y="3370"/>
                    <a:pt x="400" y="3465"/>
                  </a:cubicBezTo>
                  <a:cubicBezTo>
                    <a:pt x="666" y="3636"/>
                    <a:pt x="971" y="3808"/>
                    <a:pt x="1314" y="3998"/>
                  </a:cubicBezTo>
                  <a:lnTo>
                    <a:pt x="1504" y="3903"/>
                  </a:lnTo>
                  <a:lnTo>
                    <a:pt x="1695" y="3808"/>
                  </a:lnTo>
                  <a:lnTo>
                    <a:pt x="1733" y="3789"/>
                  </a:lnTo>
                  <a:lnTo>
                    <a:pt x="1771" y="3770"/>
                  </a:lnTo>
                  <a:cubicBezTo>
                    <a:pt x="1904" y="3693"/>
                    <a:pt x="2037" y="3636"/>
                    <a:pt x="2170" y="3579"/>
                  </a:cubicBezTo>
                  <a:cubicBezTo>
                    <a:pt x="2380" y="3484"/>
                    <a:pt x="2608" y="3370"/>
                    <a:pt x="2856" y="3275"/>
                  </a:cubicBezTo>
                  <a:cubicBezTo>
                    <a:pt x="3084" y="3179"/>
                    <a:pt x="3351" y="3065"/>
                    <a:pt x="3636" y="2970"/>
                  </a:cubicBezTo>
                  <a:cubicBezTo>
                    <a:pt x="3865" y="2875"/>
                    <a:pt x="4112" y="2799"/>
                    <a:pt x="4322" y="2722"/>
                  </a:cubicBezTo>
                  <a:lnTo>
                    <a:pt x="4341" y="2722"/>
                  </a:lnTo>
                  <a:cubicBezTo>
                    <a:pt x="4912" y="2551"/>
                    <a:pt x="5388" y="2399"/>
                    <a:pt x="5845" y="2285"/>
                  </a:cubicBezTo>
                  <a:lnTo>
                    <a:pt x="6054" y="2227"/>
                  </a:lnTo>
                  <a:cubicBezTo>
                    <a:pt x="6206" y="2170"/>
                    <a:pt x="6378" y="2132"/>
                    <a:pt x="6549" y="2075"/>
                  </a:cubicBezTo>
                  <a:lnTo>
                    <a:pt x="6568" y="2075"/>
                  </a:lnTo>
                  <a:cubicBezTo>
                    <a:pt x="6778" y="2018"/>
                    <a:pt x="7044" y="1942"/>
                    <a:pt x="7292" y="1866"/>
                  </a:cubicBezTo>
                  <a:cubicBezTo>
                    <a:pt x="7806" y="1694"/>
                    <a:pt x="8282" y="1523"/>
                    <a:pt x="8739" y="1352"/>
                  </a:cubicBezTo>
                  <a:cubicBezTo>
                    <a:pt x="8872" y="1295"/>
                    <a:pt x="9024" y="1238"/>
                    <a:pt x="9157" y="1161"/>
                  </a:cubicBezTo>
                  <a:lnTo>
                    <a:pt x="9191" y="1139"/>
                  </a:lnTo>
                  <a:lnTo>
                    <a:pt x="9191" y="1139"/>
                  </a:lnTo>
                  <a:cubicBezTo>
                    <a:pt x="9193" y="1140"/>
                    <a:pt x="9194" y="1141"/>
                    <a:pt x="9195" y="1142"/>
                  </a:cubicBezTo>
                  <a:lnTo>
                    <a:pt x="9214" y="1123"/>
                  </a:lnTo>
                  <a:lnTo>
                    <a:pt x="9214" y="1123"/>
                  </a:lnTo>
                  <a:lnTo>
                    <a:pt x="9191" y="1139"/>
                  </a:lnTo>
                  <a:lnTo>
                    <a:pt x="9191" y="1139"/>
                  </a:lnTo>
                  <a:cubicBezTo>
                    <a:pt x="9002" y="969"/>
                    <a:pt x="8794" y="798"/>
                    <a:pt x="8605" y="628"/>
                  </a:cubicBezTo>
                  <a:cubicBezTo>
                    <a:pt x="8396" y="438"/>
                    <a:pt x="8167" y="267"/>
                    <a:pt x="7882" y="38"/>
                  </a:cubicBezTo>
                  <a:lnTo>
                    <a:pt x="7863" y="19"/>
                  </a:lnTo>
                  <a:lnTo>
                    <a:pt x="7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6"/>
            <p:cNvSpPr/>
            <p:nvPr/>
          </p:nvSpPr>
          <p:spPr>
            <a:xfrm>
              <a:off x="3716000" y="3861500"/>
              <a:ext cx="212275" cy="66650"/>
            </a:xfrm>
            <a:custGeom>
              <a:rect b="b" l="l" r="r" t="t"/>
              <a:pathLst>
                <a:path extrusionOk="0" h="2666" w="8491">
                  <a:moveTo>
                    <a:pt x="8419" y="419"/>
                  </a:moveTo>
                  <a:cubicBezTo>
                    <a:pt x="8443" y="439"/>
                    <a:pt x="8467" y="458"/>
                    <a:pt x="8491" y="476"/>
                  </a:cubicBezTo>
                  <a:lnTo>
                    <a:pt x="8491" y="419"/>
                  </a:lnTo>
                  <a:close/>
                  <a:moveTo>
                    <a:pt x="7748" y="0"/>
                  </a:moveTo>
                  <a:cubicBezTo>
                    <a:pt x="7634" y="0"/>
                    <a:pt x="7482" y="0"/>
                    <a:pt x="7349" y="19"/>
                  </a:cubicBezTo>
                  <a:lnTo>
                    <a:pt x="7215" y="19"/>
                  </a:lnTo>
                  <a:cubicBezTo>
                    <a:pt x="6911" y="58"/>
                    <a:pt x="6606" y="115"/>
                    <a:pt x="6302" y="191"/>
                  </a:cubicBezTo>
                  <a:lnTo>
                    <a:pt x="6244" y="210"/>
                  </a:lnTo>
                  <a:lnTo>
                    <a:pt x="6206" y="210"/>
                  </a:lnTo>
                  <a:lnTo>
                    <a:pt x="5959" y="267"/>
                  </a:lnTo>
                  <a:lnTo>
                    <a:pt x="5864" y="267"/>
                  </a:lnTo>
                  <a:lnTo>
                    <a:pt x="5788" y="286"/>
                  </a:lnTo>
                  <a:lnTo>
                    <a:pt x="5673" y="324"/>
                  </a:lnTo>
                  <a:lnTo>
                    <a:pt x="5654" y="324"/>
                  </a:lnTo>
                  <a:cubicBezTo>
                    <a:pt x="5388" y="381"/>
                    <a:pt x="5140" y="438"/>
                    <a:pt x="4950" y="514"/>
                  </a:cubicBezTo>
                  <a:lnTo>
                    <a:pt x="4474" y="648"/>
                  </a:lnTo>
                  <a:lnTo>
                    <a:pt x="4417" y="667"/>
                  </a:lnTo>
                  <a:lnTo>
                    <a:pt x="4226" y="724"/>
                  </a:lnTo>
                  <a:lnTo>
                    <a:pt x="3750" y="857"/>
                  </a:lnTo>
                  <a:lnTo>
                    <a:pt x="3693" y="857"/>
                  </a:lnTo>
                  <a:lnTo>
                    <a:pt x="3179" y="1009"/>
                  </a:lnTo>
                  <a:lnTo>
                    <a:pt x="2913" y="1086"/>
                  </a:lnTo>
                  <a:lnTo>
                    <a:pt x="2856" y="1105"/>
                  </a:lnTo>
                  <a:lnTo>
                    <a:pt x="2132" y="1333"/>
                  </a:lnTo>
                  <a:cubicBezTo>
                    <a:pt x="1961" y="1390"/>
                    <a:pt x="1790" y="1428"/>
                    <a:pt x="1580" y="1504"/>
                  </a:cubicBezTo>
                  <a:lnTo>
                    <a:pt x="1523" y="1523"/>
                  </a:lnTo>
                  <a:lnTo>
                    <a:pt x="1123" y="1657"/>
                  </a:lnTo>
                  <a:lnTo>
                    <a:pt x="933" y="1695"/>
                  </a:lnTo>
                  <a:lnTo>
                    <a:pt x="876" y="1733"/>
                  </a:lnTo>
                  <a:lnTo>
                    <a:pt x="571" y="1809"/>
                  </a:lnTo>
                  <a:cubicBezTo>
                    <a:pt x="419" y="1866"/>
                    <a:pt x="248" y="1923"/>
                    <a:pt x="95" y="1980"/>
                  </a:cubicBezTo>
                  <a:lnTo>
                    <a:pt x="0" y="2037"/>
                  </a:lnTo>
                  <a:lnTo>
                    <a:pt x="114" y="2209"/>
                  </a:lnTo>
                  <a:cubicBezTo>
                    <a:pt x="209" y="2361"/>
                    <a:pt x="305" y="2513"/>
                    <a:pt x="419" y="2666"/>
                  </a:cubicBezTo>
                  <a:lnTo>
                    <a:pt x="1180" y="2323"/>
                  </a:lnTo>
                  <a:cubicBezTo>
                    <a:pt x="1428" y="2228"/>
                    <a:pt x="1694" y="2133"/>
                    <a:pt x="1961" y="2037"/>
                  </a:cubicBezTo>
                  <a:lnTo>
                    <a:pt x="1980" y="2037"/>
                  </a:lnTo>
                  <a:lnTo>
                    <a:pt x="2189" y="1961"/>
                  </a:lnTo>
                  <a:cubicBezTo>
                    <a:pt x="2399" y="1885"/>
                    <a:pt x="2627" y="1809"/>
                    <a:pt x="2837" y="1733"/>
                  </a:cubicBezTo>
                  <a:lnTo>
                    <a:pt x="2856" y="1733"/>
                  </a:lnTo>
                  <a:lnTo>
                    <a:pt x="3217" y="1600"/>
                  </a:lnTo>
                  <a:lnTo>
                    <a:pt x="3465" y="1504"/>
                  </a:lnTo>
                  <a:cubicBezTo>
                    <a:pt x="3712" y="1409"/>
                    <a:pt x="3979" y="1314"/>
                    <a:pt x="4226" y="1238"/>
                  </a:cubicBezTo>
                  <a:cubicBezTo>
                    <a:pt x="4417" y="1181"/>
                    <a:pt x="4588" y="1124"/>
                    <a:pt x="4759" y="1067"/>
                  </a:cubicBezTo>
                  <a:lnTo>
                    <a:pt x="5064" y="1009"/>
                  </a:lnTo>
                  <a:lnTo>
                    <a:pt x="5083" y="1009"/>
                  </a:lnTo>
                  <a:lnTo>
                    <a:pt x="5312" y="952"/>
                  </a:lnTo>
                  <a:lnTo>
                    <a:pt x="5521" y="895"/>
                  </a:lnTo>
                  <a:cubicBezTo>
                    <a:pt x="5730" y="838"/>
                    <a:pt x="5959" y="781"/>
                    <a:pt x="6187" y="724"/>
                  </a:cubicBezTo>
                  <a:cubicBezTo>
                    <a:pt x="6321" y="705"/>
                    <a:pt x="6454" y="686"/>
                    <a:pt x="6606" y="648"/>
                  </a:cubicBezTo>
                  <a:cubicBezTo>
                    <a:pt x="6758" y="629"/>
                    <a:pt x="6892" y="610"/>
                    <a:pt x="7063" y="591"/>
                  </a:cubicBezTo>
                  <a:lnTo>
                    <a:pt x="7292" y="553"/>
                  </a:lnTo>
                  <a:lnTo>
                    <a:pt x="7596" y="514"/>
                  </a:lnTo>
                  <a:lnTo>
                    <a:pt x="7806" y="476"/>
                  </a:lnTo>
                  <a:cubicBezTo>
                    <a:pt x="7901" y="476"/>
                    <a:pt x="7996" y="457"/>
                    <a:pt x="8091" y="438"/>
                  </a:cubicBezTo>
                  <a:cubicBezTo>
                    <a:pt x="8186" y="438"/>
                    <a:pt x="8262" y="419"/>
                    <a:pt x="8339" y="419"/>
                  </a:cubicBezTo>
                  <a:lnTo>
                    <a:pt x="8419" y="419"/>
                  </a:lnTo>
                  <a:cubicBezTo>
                    <a:pt x="8244" y="282"/>
                    <a:pt x="8044" y="134"/>
                    <a:pt x="7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6"/>
            <p:cNvSpPr/>
            <p:nvPr/>
          </p:nvSpPr>
          <p:spPr>
            <a:xfrm>
              <a:off x="3739300" y="3881500"/>
              <a:ext cx="213725" cy="76175"/>
            </a:xfrm>
            <a:custGeom>
              <a:rect b="b" l="l" r="r" t="t"/>
              <a:pathLst>
                <a:path extrusionOk="0" h="3047" w="8549">
                  <a:moveTo>
                    <a:pt x="8530" y="400"/>
                  </a:moveTo>
                  <a:lnTo>
                    <a:pt x="8526" y="403"/>
                  </a:lnTo>
                  <a:lnTo>
                    <a:pt x="8549" y="419"/>
                  </a:lnTo>
                  <a:lnTo>
                    <a:pt x="8530" y="400"/>
                  </a:lnTo>
                  <a:close/>
                  <a:moveTo>
                    <a:pt x="7978" y="0"/>
                  </a:moveTo>
                  <a:cubicBezTo>
                    <a:pt x="7921" y="19"/>
                    <a:pt x="7844" y="38"/>
                    <a:pt x="7768" y="57"/>
                  </a:cubicBezTo>
                  <a:lnTo>
                    <a:pt x="7749" y="57"/>
                  </a:lnTo>
                  <a:lnTo>
                    <a:pt x="7502" y="114"/>
                  </a:lnTo>
                  <a:lnTo>
                    <a:pt x="7407" y="133"/>
                  </a:lnTo>
                  <a:cubicBezTo>
                    <a:pt x="7273" y="152"/>
                    <a:pt x="7178" y="190"/>
                    <a:pt x="7083" y="209"/>
                  </a:cubicBezTo>
                  <a:cubicBezTo>
                    <a:pt x="6893" y="267"/>
                    <a:pt x="6721" y="343"/>
                    <a:pt x="6588" y="381"/>
                  </a:cubicBezTo>
                  <a:cubicBezTo>
                    <a:pt x="6436" y="438"/>
                    <a:pt x="6245" y="495"/>
                    <a:pt x="6036" y="552"/>
                  </a:cubicBezTo>
                  <a:lnTo>
                    <a:pt x="5712" y="666"/>
                  </a:lnTo>
                  <a:lnTo>
                    <a:pt x="5674" y="685"/>
                  </a:lnTo>
                  <a:lnTo>
                    <a:pt x="5541" y="723"/>
                  </a:lnTo>
                  <a:lnTo>
                    <a:pt x="5008" y="895"/>
                  </a:lnTo>
                  <a:lnTo>
                    <a:pt x="4475" y="1047"/>
                  </a:lnTo>
                  <a:cubicBezTo>
                    <a:pt x="4322" y="1104"/>
                    <a:pt x="4170" y="1161"/>
                    <a:pt x="3961" y="1237"/>
                  </a:cubicBezTo>
                  <a:lnTo>
                    <a:pt x="3618" y="1390"/>
                  </a:lnTo>
                  <a:lnTo>
                    <a:pt x="3275" y="1523"/>
                  </a:lnTo>
                  <a:lnTo>
                    <a:pt x="3237" y="1523"/>
                  </a:lnTo>
                  <a:lnTo>
                    <a:pt x="3180" y="1542"/>
                  </a:lnTo>
                  <a:lnTo>
                    <a:pt x="3142" y="1542"/>
                  </a:lnTo>
                  <a:lnTo>
                    <a:pt x="3104" y="1561"/>
                  </a:lnTo>
                  <a:lnTo>
                    <a:pt x="3066" y="1580"/>
                  </a:lnTo>
                  <a:lnTo>
                    <a:pt x="3085" y="1580"/>
                  </a:lnTo>
                  <a:lnTo>
                    <a:pt x="2723" y="1694"/>
                  </a:lnTo>
                  <a:lnTo>
                    <a:pt x="2362" y="1847"/>
                  </a:lnTo>
                  <a:lnTo>
                    <a:pt x="2285" y="1866"/>
                  </a:lnTo>
                  <a:lnTo>
                    <a:pt x="2266" y="1866"/>
                  </a:lnTo>
                  <a:lnTo>
                    <a:pt x="2228" y="1885"/>
                  </a:lnTo>
                  <a:lnTo>
                    <a:pt x="2171" y="1904"/>
                  </a:lnTo>
                  <a:lnTo>
                    <a:pt x="1886" y="2018"/>
                  </a:lnTo>
                  <a:lnTo>
                    <a:pt x="1829" y="2037"/>
                  </a:lnTo>
                  <a:cubicBezTo>
                    <a:pt x="1486" y="2170"/>
                    <a:pt x="1143" y="2285"/>
                    <a:pt x="800" y="2399"/>
                  </a:cubicBezTo>
                  <a:lnTo>
                    <a:pt x="363" y="2513"/>
                  </a:lnTo>
                  <a:lnTo>
                    <a:pt x="344" y="2513"/>
                  </a:lnTo>
                  <a:lnTo>
                    <a:pt x="267" y="2532"/>
                  </a:lnTo>
                  <a:lnTo>
                    <a:pt x="96" y="2589"/>
                  </a:lnTo>
                  <a:lnTo>
                    <a:pt x="1" y="2608"/>
                  </a:lnTo>
                  <a:cubicBezTo>
                    <a:pt x="39" y="2665"/>
                    <a:pt x="77" y="2703"/>
                    <a:pt x="115" y="2761"/>
                  </a:cubicBezTo>
                  <a:lnTo>
                    <a:pt x="344" y="3046"/>
                  </a:lnTo>
                  <a:lnTo>
                    <a:pt x="629" y="2932"/>
                  </a:lnTo>
                  <a:cubicBezTo>
                    <a:pt x="800" y="2856"/>
                    <a:pt x="934" y="2799"/>
                    <a:pt x="1067" y="2741"/>
                  </a:cubicBezTo>
                  <a:cubicBezTo>
                    <a:pt x="1200" y="2703"/>
                    <a:pt x="1372" y="2646"/>
                    <a:pt x="1505" y="2589"/>
                  </a:cubicBezTo>
                  <a:lnTo>
                    <a:pt x="1829" y="2494"/>
                  </a:lnTo>
                  <a:cubicBezTo>
                    <a:pt x="2019" y="2437"/>
                    <a:pt x="2209" y="2380"/>
                    <a:pt x="2400" y="2304"/>
                  </a:cubicBezTo>
                  <a:cubicBezTo>
                    <a:pt x="2514" y="2266"/>
                    <a:pt x="2647" y="2208"/>
                    <a:pt x="2742" y="2151"/>
                  </a:cubicBezTo>
                  <a:lnTo>
                    <a:pt x="2761" y="2151"/>
                  </a:lnTo>
                  <a:lnTo>
                    <a:pt x="2818" y="2132"/>
                  </a:lnTo>
                  <a:lnTo>
                    <a:pt x="2952" y="2075"/>
                  </a:lnTo>
                  <a:cubicBezTo>
                    <a:pt x="3123" y="1999"/>
                    <a:pt x="3294" y="1923"/>
                    <a:pt x="3466" y="1866"/>
                  </a:cubicBezTo>
                  <a:lnTo>
                    <a:pt x="3580" y="1828"/>
                  </a:lnTo>
                  <a:lnTo>
                    <a:pt x="3637" y="1790"/>
                  </a:lnTo>
                  <a:lnTo>
                    <a:pt x="3656" y="1790"/>
                  </a:lnTo>
                  <a:cubicBezTo>
                    <a:pt x="3961" y="1675"/>
                    <a:pt x="4284" y="1561"/>
                    <a:pt x="4608" y="1447"/>
                  </a:cubicBezTo>
                  <a:cubicBezTo>
                    <a:pt x="4760" y="1390"/>
                    <a:pt x="4932" y="1352"/>
                    <a:pt x="5065" y="1314"/>
                  </a:cubicBezTo>
                  <a:cubicBezTo>
                    <a:pt x="5198" y="1276"/>
                    <a:pt x="5370" y="1237"/>
                    <a:pt x="5522" y="1180"/>
                  </a:cubicBezTo>
                  <a:lnTo>
                    <a:pt x="5807" y="1085"/>
                  </a:lnTo>
                  <a:cubicBezTo>
                    <a:pt x="6017" y="1028"/>
                    <a:pt x="6226" y="952"/>
                    <a:pt x="6455" y="895"/>
                  </a:cubicBezTo>
                  <a:cubicBezTo>
                    <a:pt x="6607" y="857"/>
                    <a:pt x="6778" y="819"/>
                    <a:pt x="6931" y="781"/>
                  </a:cubicBezTo>
                  <a:lnTo>
                    <a:pt x="7026" y="762"/>
                  </a:lnTo>
                  <a:cubicBezTo>
                    <a:pt x="7235" y="723"/>
                    <a:pt x="7407" y="685"/>
                    <a:pt x="7597" y="647"/>
                  </a:cubicBezTo>
                  <a:lnTo>
                    <a:pt x="7673" y="628"/>
                  </a:lnTo>
                  <a:lnTo>
                    <a:pt x="7768" y="609"/>
                  </a:lnTo>
                  <a:lnTo>
                    <a:pt x="7787" y="609"/>
                  </a:lnTo>
                  <a:lnTo>
                    <a:pt x="8016" y="552"/>
                  </a:lnTo>
                  <a:lnTo>
                    <a:pt x="8054" y="552"/>
                  </a:lnTo>
                  <a:lnTo>
                    <a:pt x="8301" y="495"/>
                  </a:lnTo>
                  <a:cubicBezTo>
                    <a:pt x="8358" y="476"/>
                    <a:pt x="8416" y="457"/>
                    <a:pt x="8473" y="438"/>
                  </a:cubicBezTo>
                  <a:lnTo>
                    <a:pt x="8526" y="403"/>
                  </a:lnTo>
                  <a:lnTo>
                    <a:pt x="8358" y="286"/>
                  </a:lnTo>
                  <a:lnTo>
                    <a:pt x="79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2" name="Google Shape;2072;p66"/>
          <p:cNvGrpSpPr/>
          <p:nvPr/>
        </p:nvGrpSpPr>
        <p:grpSpPr>
          <a:xfrm rot="-1462425">
            <a:off x="-596258" y="3229269"/>
            <a:ext cx="2158212" cy="1488341"/>
            <a:chOff x="583325" y="2955300"/>
            <a:chExt cx="1058050" cy="729650"/>
          </a:xfrm>
        </p:grpSpPr>
        <p:sp>
          <p:nvSpPr>
            <p:cNvPr id="2073" name="Google Shape;2073;p66"/>
            <p:cNvSpPr/>
            <p:nvPr/>
          </p:nvSpPr>
          <p:spPr>
            <a:xfrm>
              <a:off x="587125" y="2955300"/>
              <a:ext cx="1054250" cy="717275"/>
            </a:xfrm>
            <a:custGeom>
              <a:rect b="b" l="l" r="r" t="t"/>
              <a:pathLst>
                <a:path extrusionOk="0" h="28691" w="42170">
                  <a:moveTo>
                    <a:pt x="30004" y="10052"/>
                  </a:moveTo>
                  <a:cubicBezTo>
                    <a:pt x="30118" y="10071"/>
                    <a:pt x="30232" y="10071"/>
                    <a:pt x="30347" y="10071"/>
                  </a:cubicBezTo>
                  <a:lnTo>
                    <a:pt x="30708" y="10090"/>
                  </a:lnTo>
                  <a:lnTo>
                    <a:pt x="30804" y="10109"/>
                  </a:lnTo>
                  <a:lnTo>
                    <a:pt x="30765" y="10109"/>
                  </a:lnTo>
                  <a:lnTo>
                    <a:pt x="30518" y="10090"/>
                  </a:lnTo>
                  <a:lnTo>
                    <a:pt x="30194" y="10071"/>
                  </a:lnTo>
                  <a:lnTo>
                    <a:pt x="29604" y="10071"/>
                  </a:lnTo>
                  <a:lnTo>
                    <a:pt x="30004" y="10052"/>
                  </a:lnTo>
                  <a:close/>
                  <a:moveTo>
                    <a:pt x="9043" y="16316"/>
                  </a:moveTo>
                  <a:lnTo>
                    <a:pt x="9119" y="16449"/>
                  </a:lnTo>
                  <a:lnTo>
                    <a:pt x="9135" y="16468"/>
                  </a:lnTo>
                  <a:lnTo>
                    <a:pt x="9135" y="16468"/>
                  </a:lnTo>
                  <a:lnTo>
                    <a:pt x="9043" y="16316"/>
                  </a:lnTo>
                  <a:close/>
                  <a:moveTo>
                    <a:pt x="9135" y="16468"/>
                  </a:moveTo>
                  <a:lnTo>
                    <a:pt x="9135" y="16468"/>
                  </a:lnTo>
                  <a:lnTo>
                    <a:pt x="9135" y="16468"/>
                  </a:lnTo>
                  <a:close/>
                  <a:moveTo>
                    <a:pt x="9204" y="16559"/>
                  </a:moveTo>
                  <a:lnTo>
                    <a:pt x="9234" y="16601"/>
                  </a:lnTo>
                  <a:cubicBezTo>
                    <a:pt x="9245" y="16612"/>
                    <a:pt x="9256" y="16630"/>
                    <a:pt x="9263" y="16650"/>
                  </a:cubicBezTo>
                  <a:lnTo>
                    <a:pt x="9263" y="16650"/>
                  </a:lnTo>
                  <a:lnTo>
                    <a:pt x="9253" y="16639"/>
                  </a:lnTo>
                  <a:cubicBezTo>
                    <a:pt x="9236" y="16607"/>
                    <a:pt x="9220" y="16588"/>
                    <a:pt x="9204" y="16559"/>
                  </a:cubicBezTo>
                  <a:close/>
                  <a:moveTo>
                    <a:pt x="21532" y="0"/>
                  </a:moveTo>
                  <a:cubicBezTo>
                    <a:pt x="21342" y="0"/>
                    <a:pt x="21113" y="0"/>
                    <a:pt x="20885" y="19"/>
                  </a:cubicBezTo>
                  <a:cubicBezTo>
                    <a:pt x="20790" y="19"/>
                    <a:pt x="20694" y="38"/>
                    <a:pt x="20561" y="38"/>
                  </a:cubicBezTo>
                  <a:cubicBezTo>
                    <a:pt x="20485" y="57"/>
                    <a:pt x="20390" y="76"/>
                    <a:pt x="20314" y="76"/>
                  </a:cubicBezTo>
                  <a:lnTo>
                    <a:pt x="20276" y="76"/>
                  </a:lnTo>
                  <a:cubicBezTo>
                    <a:pt x="20066" y="115"/>
                    <a:pt x="19876" y="153"/>
                    <a:pt x="19666" y="210"/>
                  </a:cubicBezTo>
                  <a:cubicBezTo>
                    <a:pt x="19495" y="248"/>
                    <a:pt x="19324" y="305"/>
                    <a:pt x="19114" y="362"/>
                  </a:cubicBezTo>
                  <a:cubicBezTo>
                    <a:pt x="18924" y="419"/>
                    <a:pt x="18734" y="476"/>
                    <a:pt x="18562" y="533"/>
                  </a:cubicBezTo>
                  <a:lnTo>
                    <a:pt x="18429" y="571"/>
                  </a:lnTo>
                  <a:cubicBezTo>
                    <a:pt x="18277" y="610"/>
                    <a:pt x="18124" y="667"/>
                    <a:pt x="17972" y="724"/>
                  </a:cubicBezTo>
                  <a:lnTo>
                    <a:pt x="17877" y="762"/>
                  </a:lnTo>
                  <a:lnTo>
                    <a:pt x="17801" y="781"/>
                  </a:lnTo>
                  <a:cubicBezTo>
                    <a:pt x="17820" y="933"/>
                    <a:pt x="17820" y="1085"/>
                    <a:pt x="17820" y="1257"/>
                  </a:cubicBezTo>
                  <a:cubicBezTo>
                    <a:pt x="17839" y="1428"/>
                    <a:pt x="17839" y="1599"/>
                    <a:pt x="17839" y="1771"/>
                  </a:cubicBezTo>
                  <a:lnTo>
                    <a:pt x="17839" y="2285"/>
                  </a:lnTo>
                  <a:lnTo>
                    <a:pt x="17839" y="3351"/>
                  </a:lnTo>
                  <a:lnTo>
                    <a:pt x="17839" y="3522"/>
                  </a:lnTo>
                  <a:lnTo>
                    <a:pt x="17839" y="3713"/>
                  </a:lnTo>
                  <a:lnTo>
                    <a:pt x="17839" y="4093"/>
                  </a:lnTo>
                  <a:lnTo>
                    <a:pt x="17839" y="4227"/>
                  </a:lnTo>
                  <a:lnTo>
                    <a:pt x="17839" y="4360"/>
                  </a:lnTo>
                  <a:cubicBezTo>
                    <a:pt x="17839" y="4436"/>
                    <a:pt x="17839" y="4493"/>
                    <a:pt x="17839" y="4607"/>
                  </a:cubicBezTo>
                  <a:cubicBezTo>
                    <a:pt x="17839" y="4703"/>
                    <a:pt x="17858" y="4798"/>
                    <a:pt x="17858" y="4893"/>
                  </a:cubicBezTo>
                  <a:cubicBezTo>
                    <a:pt x="17877" y="4969"/>
                    <a:pt x="17896" y="5064"/>
                    <a:pt x="17896" y="5141"/>
                  </a:cubicBezTo>
                  <a:cubicBezTo>
                    <a:pt x="17915" y="5388"/>
                    <a:pt x="17934" y="5616"/>
                    <a:pt x="17953" y="5864"/>
                  </a:cubicBezTo>
                  <a:cubicBezTo>
                    <a:pt x="17972" y="5921"/>
                    <a:pt x="17972" y="5997"/>
                    <a:pt x="17991" y="6054"/>
                  </a:cubicBezTo>
                  <a:cubicBezTo>
                    <a:pt x="17991" y="6092"/>
                    <a:pt x="17991" y="6150"/>
                    <a:pt x="18010" y="6188"/>
                  </a:cubicBezTo>
                  <a:cubicBezTo>
                    <a:pt x="18010" y="6226"/>
                    <a:pt x="18029" y="6264"/>
                    <a:pt x="18029" y="6302"/>
                  </a:cubicBezTo>
                  <a:cubicBezTo>
                    <a:pt x="18029" y="6378"/>
                    <a:pt x="18048" y="6454"/>
                    <a:pt x="18067" y="6549"/>
                  </a:cubicBezTo>
                  <a:cubicBezTo>
                    <a:pt x="18105" y="6721"/>
                    <a:pt x="18143" y="6892"/>
                    <a:pt x="18162" y="7082"/>
                  </a:cubicBezTo>
                  <a:cubicBezTo>
                    <a:pt x="18200" y="7254"/>
                    <a:pt x="18239" y="7444"/>
                    <a:pt x="18258" y="7634"/>
                  </a:cubicBezTo>
                  <a:lnTo>
                    <a:pt x="18277" y="7749"/>
                  </a:lnTo>
                  <a:cubicBezTo>
                    <a:pt x="18277" y="7844"/>
                    <a:pt x="18315" y="7939"/>
                    <a:pt x="18315" y="8034"/>
                  </a:cubicBezTo>
                  <a:cubicBezTo>
                    <a:pt x="18315" y="8072"/>
                    <a:pt x="18315" y="8129"/>
                    <a:pt x="18315" y="8149"/>
                  </a:cubicBezTo>
                  <a:lnTo>
                    <a:pt x="18315" y="8225"/>
                  </a:lnTo>
                  <a:lnTo>
                    <a:pt x="18315" y="8263"/>
                  </a:lnTo>
                  <a:cubicBezTo>
                    <a:pt x="18315" y="8282"/>
                    <a:pt x="18315" y="8320"/>
                    <a:pt x="18315" y="8339"/>
                  </a:cubicBezTo>
                  <a:cubicBezTo>
                    <a:pt x="18315" y="8377"/>
                    <a:pt x="18277" y="8415"/>
                    <a:pt x="18258" y="8415"/>
                  </a:cubicBezTo>
                  <a:lnTo>
                    <a:pt x="18200" y="8415"/>
                  </a:lnTo>
                  <a:cubicBezTo>
                    <a:pt x="18181" y="8396"/>
                    <a:pt x="18181" y="8377"/>
                    <a:pt x="18162" y="8358"/>
                  </a:cubicBezTo>
                  <a:cubicBezTo>
                    <a:pt x="18162" y="8339"/>
                    <a:pt x="18143" y="8320"/>
                    <a:pt x="18143" y="8301"/>
                  </a:cubicBezTo>
                  <a:lnTo>
                    <a:pt x="18105" y="8244"/>
                  </a:lnTo>
                  <a:cubicBezTo>
                    <a:pt x="18067" y="8168"/>
                    <a:pt x="18048" y="8072"/>
                    <a:pt x="18010" y="7996"/>
                  </a:cubicBezTo>
                  <a:lnTo>
                    <a:pt x="17972" y="7863"/>
                  </a:lnTo>
                  <a:cubicBezTo>
                    <a:pt x="17953" y="7825"/>
                    <a:pt x="17953" y="7787"/>
                    <a:pt x="17934" y="7730"/>
                  </a:cubicBezTo>
                  <a:cubicBezTo>
                    <a:pt x="17915" y="7654"/>
                    <a:pt x="17896" y="7577"/>
                    <a:pt x="17877" y="7482"/>
                  </a:cubicBezTo>
                  <a:cubicBezTo>
                    <a:pt x="17858" y="7444"/>
                    <a:pt x="17839" y="7406"/>
                    <a:pt x="17839" y="7349"/>
                  </a:cubicBezTo>
                  <a:lnTo>
                    <a:pt x="17820" y="7216"/>
                  </a:lnTo>
                  <a:cubicBezTo>
                    <a:pt x="17801" y="7139"/>
                    <a:pt x="17782" y="7063"/>
                    <a:pt x="17763" y="6987"/>
                  </a:cubicBezTo>
                  <a:cubicBezTo>
                    <a:pt x="17725" y="6816"/>
                    <a:pt x="17686" y="6645"/>
                    <a:pt x="17648" y="6473"/>
                  </a:cubicBezTo>
                  <a:cubicBezTo>
                    <a:pt x="17591" y="6302"/>
                    <a:pt x="17553" y="6130"/>
                    <a:pt x="17515" y="5959"/>
                  </a:cubicBezTo>
                  <a:cubicBezTo>
                    <a:pt x="17439" y="5597"/>
                    <a:pt x="17344" y="5255"/>
                    <a:pt x="17268" y="4912"/>
                  </a:cubicBezTo>
                  <a:lnTo>
                    <a:pt x="17211" y="4607"/>
                  </a:lnTo>
                  <a:lnTo>
                    <a:pt x="17191" y="4512"/>
                  </a:lnTo>
                  <a:lnTo>
                    <a:pt x="17153" y="4398"/>
                  </a:lnTo>
                  <a:lnTo>
                    <a:pt x="17134" y="4341"/>
                  </a:lnTo>
                  <a:lnTo>
                    <a:pt x="17077" y="4093"/>
                  </a:lnTo>
                  <a:cubicBezTo>
                    <a:pt x="17058" y="4055"/>
                    <a:pt x="17039" y="3998"/>
                    <a:pt x="17039" y="3960"/>
                  </a:cubicBezTo>
                  <a:lnTo>
                    <a:pt x="17001" y="3865"/>
                  </a:lnTo>
                  <a:cubicBezTo>
                    <a:pt x="16982" y="3789"/>
                    <a:pt x="16944" y="3713"/>
                    <a:pt x="16925" y="3617"/>
                  </a:cubicBezTo>
                  <a:lnTo>
                    <a:pt x="16849" y="3370"/>
                  </a:lnTo>
                  <a:cubicBezTo>
                    <a:pt x="16811" y="3294"/>
                    <a:pt x="16792" y="3218"/>
                    <a:pt x="16773" y="3123"/>
                  </a:cubicBezTo>
                  <a:cubicBezTo>
                    <a:pt x="16735" y="3027"/>
                    <a:pt x="16716" y="2932"/>
                    <a:pt x="16677" y="2856"/>
                  </a:cubicBezTo>
                  <a:lnTo>
                    <a:pt x="16639" y="2685"/>
                  </a:lnTo>
                  <a:cubicBezTo>
                    <a:pt x="16620" y="2647"/>
                    <a:pt x="16601" y="2608"/>
                    <a:pt x="16601" y="2570"/>
                  </a:cubicBezTo>
                  <a:lnTo>
                    <a:pt x="16563" y="2475"/>
                  </a:lnTo>
                  <a:lnTo>
                    <a:pt x="16563" y="2456"/>
                  </a:lnTo>
                  <a:lnTo>
                    <a:pt x="16563" y="2437"/>
                  </a:lnTo>
                  <a:lnTo>
                    <a:pt x="16563" y="2418"/>
                  </a:lnTo>
                  <a:lnTo>
                    <a:pt x="16563" y="2399"/>
                  </a:lnTo>
                  <a:lnTo>
                    <a:pt x="16563" y="2380"/>
                  </a:lnTo>
                  <a:lnTo>
                    <a:pt x="16563" y="2361"/>
                  </a:lnTo>
                  <a:cubicBezTo>
                    <a:pt x="16563" y="2342"/>
                    <a:pt x="16563" y="2342"/>
                    <a:pt x="16563" y="2342"/>
                  </a:cubicBezTo>
                  <a:cubicBezTo>
                    <a:pt x="16563" y="2304"/>
                    <a:pt x="16544" y="2266"/>
                    <a:pt x="16544" y="2209"/>
                  </a:cubicBezTo>
                  <a:lnTo>
                    <a:pt x="16506" y="2094"/>
                  </a:lnTo>
                  <a:lnTo>
                    <a:pt x="16449" y="1828"/>
                  </a:lnTo>
                  <a:lnTo>
                    <a:pt x="16354" y="1428"/>
                  </a:lnTo>
                  <a:lnTo>
                    <a:pt x="15726" y="1733"/>
                  </a:lnTo>
                  <a:lnTo>
                    <a:pt x="15668" y="1771"/>
                  </a:lnTo>
                  <a:cubicBezTo>
                    <a:pt x="15516" y="1847"/>
                    <a:pt x="15345" y="1923"/>
                    <a:pt x="15193" y="2018"/>
                  </a:cubicBezTo>
                  <a:lnTo>
                    <a:pt x="15135" y="2056"/>
                  </a:lnTo>
                  <a:cubicBezTo>
                    <a:pt x="15059" y="2094"/>
                    <a:pt x="15002" y="2113"/>
                    <a:pt x="14926" y="2152"/>
                  </a:cubicBezTo>
                  <a:lnTo>
                    <a:pt x="14869" y="2190"/>
                  </a:lnTo>
                  <a:cubicBezTo>
                    <a:pt x="14793" y="2228"/>
                    <a:pt x="14736" y="2266"/>
                    <a:pt x="14678" y="2304"/>
                  </a:cubicBezTo>
                  <a:lnTo>
                    <a:pt x="14640" y="2323"/>
                  </a:lnTo>
                  <a:cubicBezTo>
                    <a:pt x="14659" y="2399"/>
                    <a:pt x="14678" y="2475"/>
                    <a:pt x="14678" y="2551"/>
                  </a:cubicBezTo>
                  <a:lnTo>
                    <a:pt x="14698" y="2647"/>
                  </a:lnTo>
                  <a:lnTo>
                    <a:pt x="14698" y="2723"/>
                  </a:lnTo>
                  <a:lnTo>
                    <a:pt x="14736" y="3065"/>
                  </a:lnTo>
                  <a:cubicBezTo>
                    <a:pt x="14755" y="3180"/>
                    <a:pt x="14774" y="3294"/>
                    <a:pt x="14793" y="3408"/>
                  </a:cubicBezTo>
                  <a:cubicBezTo>
                    <a:pt x="14831" y="3637"/>
                    <a:pt x="14869" y="3846"/>
                    <a:pt x="14907" y="4074"/>
                  </a:cubicBezTo>
                  <a:cubicBezTo>
                    <a:pt x="14945" y="4303"/>
                    <a:pt x="14983" y="4531"/>
                    <a:pt x="15021" y="4760"/>
                  </a:cubicBezTo>
                  <a:lnTo>
                    <a:pt x="15040" y="4931"/>
                  </a:lnTo>
                  <a:cubicBezTo>
                    <a:pt x="15059" y="4988"/>
                    <a:pt x="15059" y="5064"/>
                    <a:pt x="15059" y="5102"/>
                  </a:cubicBezTo>
                  <a:cubicBezTo>
                    <a:pt x="15078" y="5121"/>
                    <a:pt x="15078" y="5141"/>
                    <a:pt x="15078" y="5160"/>
                  </a:cubicBezTo>
                  <a:lnTo>
                    <a:pt x="15097" y="5255"/>
                  </a:lnTo>
                  <a:lnTo>
                    <a:pt x="15135" y="5407"/>
                  </a:lnTo>
                  <a:cubicBezTo>
                    <a:pt x="15173" y="5636"/>
                    <a:pt x="15212" y="5864"/>
                    <a:pt x="15269" y="6073"/>
                  </a:cubicBezTo>
                  <a:cubicBezTo>
                    <a:pt x="15288" y="6188"/>
                    <a:pt x="15307" y="6321"/>
                    <a:pt x="15345" y="6416"/>
                  </a:cubicBezTo>
                  <a:cubicBezTo>
                    <a:pt x="15364" y="6530"/>
                    <a:pt x="15402" y="6664"/>
                    <a:pt x="15421" y="6759"/>
                  </a:cubicBezTo>
                  <a:cubicBezTo>
                    <a:pt x="15440" y="6873"/>
                    <a:pt x="15478" y="6968"/>
                    <a:pt x="15497" y="7063"/>
                  </a:cubicBezTo>
                  <a:lnTo>
                    <a:pt x="15573" y="7425"/>
                  </a:lnTo>
                  <a:cubicBezTo>
                    <a:pt x="15630" y="7654"/>
                    <a:pt x="15687" y="7863"/>
                    <a:pt x="15726" y="8091"/>
                  </a:cubicBezTo>
                  <a:cubicBezTo>
                    <a:pt x="15783" y="8282"/>
                    <a:pt x="15821" y="8491"/>
                    <a:pt x="15878" y="8701"/>
                  </a:cubicBezTo>
                  <a:cubicBezTo>
                    <a:pt x="15897" y="8796"/>
                    <a:pt x="15916" y="8910"/>
                    <a:pt x="15935" y="9005"/>
                  </a:cubicBezTo>
                  <a:cubicBezTo>
                    <a:pt x="15973" y="9100"/>
                    <a:pt x="15992" y="9196"/>
                    <a:pt x="16011" y="9291"/>
                  </a:cubicBezTo>
                  <a:lnTo>
                    <a:pt x="16049" y="9424"/>
                  </a:lnTo>
                  <a:cubicBezTo>
                    <a:pt x="16068" y="9519"/>
                    <a:pt x="16106" y="9614"/>
                    <a:pt x="16125" y="9691"/>
                  </a:cubicBezTo>
                  <a:lnTo>
                    <a:pt x="16125" y="9710"/>
                  </a:lnTo>
                  <a:lnTo>
                    <a:pt x="16125" y="9729"/>
                  </a:lnTo>
                  <a:lnTo>
                    <a:pt x="16144" y="9786"/>
                  </a:lnTo>
                  <a:lnTo>
                    <a:pt x="16144" y="9805"/>
                  </a:lnTo>
                  <a:cubicBezTo>
                    <a:pt x="16163" y="9919"/>
                    <a:pt x="16202" y="10014"/>
                    <a:pt x="16221" y="10128"/>
                  </a:cubicBezTo>
                  <a:cubicBezTo>
                    <a:pt x="16240" y="10243"/>
                    <a:pt x="16278" y="10338"/>
                    <a:pt x="16297" y="10452"/>
                  </a:cubicBezTo>
                  <a:cubicBezTo>
                    <a:pt x="16335" y="10681"/>
                    <a:pt x="16392" y="10890"/>
                    <a:pt x="16430" y="11118"/>
                  </a:cubicBezTo>
                  <a:lnTo>
                    <a:pt x="16696" y="12432"/>
                  </a:lnTo>
                  <a:cubicBezTo>
                    <a:pt x="16696" y="12489"/>
                    <a:pt x="16716" y="12565"/>
                    <a:pt x="16716" y="12603"/>
                  </a:cubicBezTo>
                  <a:lnTo>
                    <a:pt x="16716" y="12680"/>
                  </a:lnTo>
                  <a:cubicBezTo>
                    <a:pt x="16735" y="12718"/>
                    <a:pt x="16735" y="12756"/>
                    <a:pt x="16716" y="12794"/>
                  </a:cubicBezTo>
                  <a:cubicBezTo>
                    <a:pt x="16716" y="12813"/>
                    <a:pt x="16716" y="12832"/>
                    <a:pt x="16696" y="12832"/>
                  </a:cubicBezTo>
                  <a:cubicBezTo>
                    <a:pt x="16696" y="12851"/>
                    <a:pt x="16677" y="12851"/>
                    <a:pt x="16658" y="12851"/>
                  </a:cubicBezTo>
                  <a:cubicBezTo>
                    <a:pt x="16639" y="12851"/>
                    <a:pt x="16620" y="12832"/>
                    <a:pt x="16620" y="12813"/>
                  </a:cubicBezTo>
                  <a:cubicBezTo>
                    <a:pt x="16582" y="12794"/>
                    <a:pt x="16563" y="12756"/>
                    <a:pt x="16544" y="12718"/>
                  </a:cubicBezTo>
                  <a:lnTo>
                    <a:pt x="16468" y="12584"/>
                  </a:lnTo>
                  <a:cubicBezTo>
                    <a:pt x="16449" y="12527"/>
                    <a:pt x="16430" y="12489"/>
                    <a:pt x="16411" y="12432"/>
                  </a:cubicBezTo>
                  <a:cubicBezTo>
                    <a:pt x="16354" y="12337"/>
                    <a:pt x="16316" y="12242"/>
                    <a:pt x="16278" y="12146"/>
                  </a:cubicBezTo>
                  <a:cubicBezTo>
                    <a:pt x="16221" y="12051"/>
                    <a:pt x="16182" y="11956"/>
                    <a:pt x="16144" y="11842"/>
                  </a:cubicBezTo>
                  <a:cubicBezTo>
                    <a:pt x="16087" y="11747"/>
                    <a:pt x="16049" y="11651"/>
                    <a:pt x="16011" y="11537"/>
                  </a:cubicBezTo>
                  <a:cubicBezTo>
                    <a:pt x="15973" y="11442"/>
                    <a:pt x="15935" y="11347"/>
                    <a:pt x="15878" y="11252"/>
                  </a:cubicBezTo>
                  <a:cubicBezTo>
                    <a:pt x="15840" y="11137"/>
                    <a:pt x="15802" y="11042"/>
                    <a:pt x="15764" y="10947"/>
                  </a:cubicBezTo>
                  <a:cubicBezTo>
                    <a:pt x="15687" y="10738"/>
                    <a:pt x="15611" y="10509"/>
                    <a:pt x="15535" y="10319"/>
                  </a:cubicBezTo>
                  <a:cubicBezTo>
                    <a:pt x="15459" y="10109"/>
                    <a:pt x="15383" y="9900"/>
                    <a:pt x="15288" y="9691"/>
                  </a:cubicBezTo>
                  <a:cubicBezTo>
                    <a:pt x="15193" y="9481"/>
                    <a:pt x="15116" y="9272"/>
                    <a:pt x="15059" y="9062"/>
                  </a:cubicBezTo>
                  <a:cubicBezTo>
                    <a:pt x="14983" y="8834"/>
                    <a:pt x="14907" y="8624"/>
                    <a:pt x="14831" y="8415"/>
                  </a:cubicBezTo>
                  <a:cubicBezTo>
                    <a:pt x="14793" y="8301"/>
                    <a:pt x="14755" y="8187"/>
                    <a:pt x="14717" y="8072"/>
                  </a:cubicBezTo>
                  <a:cubicBezTo>
                    <a:pt x="14678" y="7977"/>
                    <a:pt x="14640" y="7863"/>
                    <a:pt x="14602" y="7768"/>
                  </a:cubicBezTo>
                  <a:lnTo>
                    <a:pt x="14488" y="7444"/>
                  </a:lnTo>
                  <a:cubicBezTo>
                    <a:pt x="14469" y="7349"/>
                    <a:pt x="14431" y="7254"/>
                    <a:pt x="14393" y="7139"/>
                  </a:cubicBezTo>
                  <a:cubicBezTo>
                    <a:pt x="14298" y="6930"/>
                    <a:pt x="14222" y="6721"/>
                    <a:pt x="14145" y="6511"/>
                  </a:cubicBezTo>
                  <a:cubicBezTo>
                    <a:pt x="14069" y="6302"/>
                    <a:pt x="13993" y="6092"/>
                    <a:pt x="13936" y="5864"/>
                  </a:cubicBezTo>
                  <a:cubicBezTo>
                    <a:pt x="13898" y="5807"/>
                    <a:pt x="13879" y="5731"/>
                    <a:pt x="13860" y="5674"/>
                  </a:cubicBezTo>
                  <a:lnTo>
                    <a:pt x="13803" y="5445"/>
                  </a:lnTo>
                  <a:lnTo>
                    <a:pt x="13746" y="5217"/>
                  </a:lnTo>
                  <a:cubicBezTo>
                    <a:pt x="13727" y="5160"/>
                    <a:pt x="13708" y="5083"/>
                    <a:pt x="13689" y="5026"/>
                  </a:cubicBezTo>
                  <a:cubicBezTo>
                    <a:pt x="13650" y="4912"/>
                    <a:pt x="13631" y="4798"/>
                    <a:pt x="13593" y="4684"/>
                  </a:cubicBezTo>
                  <a:cubicBezTo>
                    <a:pt x="13574" y="4588"/>
                    <a:pt x="13555" y="4493"/>
                    <a:pt x="13517" y="4398"/>
                  </a:cubicBezTo>
                  <a:cubicBezTo>
                    <a:pt x="13479" y="4170"/>
                    <a:pt x="13422" y="3941"/>
                    <a:pt x="13365" y="3713"/>
                  </a:cubicBezTo>
                  <a:cubicBezTo>
                    <a:pt x="13346" y="3579"/>
                    <a:pt x="13308" y="3427"/>
                    <a:pt x="13270" y="3294"/>
                  </a:cubicBezTo>
                  <a:lnTo>
                    <a:pt x="13117" y="3408"/>
                  </a:lnTo>
                  <a:cubicBezTo>
                    <a:pt x="13003" y="3484"/>
                    <a:pt x="12889" y="3560"/>
                    <a:pt x="12775" y="3637"/>
                  </a:cubicBezTo>
                  <a:lnTo>
                    <a:pt x="12622" y="3751"/>
                  </a:lnTo>
                  <a:lnTo>
                    <a:pt x="12489" y="3846"/>
                  </a:lnTo>
                  <a:lnTo>
                    <a:pt x="12146" y="4093"/>
                  </a:lnTo>
                  <a:lnTo>
                    <a:pt x="11747" y="4360"/>
                  </a:lnTo>
                  <a:lnTo>
                    <a:pt x="11671" y="4417"/>
                  </a:lnTo>
                  <a:lnTo>
                    <a:pt x="11651" y="4436"/>
                  </a:lnTo>
                  <a:lnTo>
                    <a:pt x="11461" y="4550"/>
                  </a:lnTo>
                  <a:lnTo>
                    <a:pt x="11499" y="4741"/>
                  </a:lnTo>
                  <a:cubicBezTo>
                    <a:pt x="11537" y="4893"/>
                    <a:pt x="11575" y="5064"/>
                    <a:pt x="11613" y="5236"/>
                  </a:cubicBezTo>
                  <a:cubicBezTo>
                    <a:pt x="11651" y="5369"/>
                    <a:pt x="11709" y="5502"/>
                    <a:pt x="11747" y="5636"/>
                  </a:cubicBezTo>
                  <a:lnTo>
                    <a:pt x="11766" y="5712"/>
                  </a:lnTo>
                  <a:cubicBezTo>
                    <a:pt x="11785" y="5807"/>
                    <a:pt x="11804" y="5902"/>
                    <a:pt x="11842" y="5997"/>
                  </a:cubicBezTo>
                  <a:lnTo>
                    <a:pt x="11899" y="6302"/>
                  </a:lnTo>
                  <a:cubicBezTo>
                    <a:pt x="11956" y="6511"/>
                    <a:pt x="11994" y="6702"/>
                    <a:pt x="12051" y="6911"/>
                  </a:cubicBezTo>
                  <a:cubicBezTo>
                    <a:pt x="12070" y="6987"/>
                    <a:pt x="12089" y="7063"/>
                    <a:pt x="12108" y="7139"/>
                  </a:cubicBezTo>
                  <a:lnTo>
                    <a:pt x="12127" y="7216"/>
                  </a:lnTo>
                  <a:cubicBezTo>
                    <a:pt x="12185" y="7406"/>
                    <a:pt x="12242" y="7596"/>
                    <a:pt x="12299" y="7787"/>
                  </a:cubicBezTo>
                  <a:cubicBezTo>
                    <a:pt x="12356" y="7996"/>
                    <a:pt x="12413" y="8187"/>
                    <a:pt x="12470" y="8396"/>
                  </a:cubicBezTo>
                  <a:lnTo>
                    <a:pt x="12546" y="8682"/>
                  </a:lnTo>
                  <a:cubicBezTo>
                    <a:pt x="12584" y="8796"/>
                    <a:pt x="12622" y="8891"/>
                    <a:pt x="12641" y="9005"/>
                  </a:cubicBezTo>
                  <a:cubicBezTo>
                    <a:pt x="12699" y="9196"/>
                    <a:pt x="12756" y="9405"/>
                    <a:pt x="12813" y="9595"/>
                  </a:cubicBezTo>
                  <a:lnTo>
                    <a:pt x="12927" y="9995"/>
                  </a:lnTo>
                  <a:cubicBezTo>
                    <a:pt x="12965" y="10205"/>
                    <a:pt x="13022" y="10395"/>
                    <a:pt x="13079" y="10604"/>
                  </a:cubicBezTo>
                  <a:cubicBezTo>
                    <a:pt x="13155" y="10795"/>
                    <a:pt x="13213" y="11004"/>
                    <a:pt x="13270" y="11195"/>
                  </a:cubicBezTo>
                  <a:cubicBezTo>
                    <a:pt x="13327" y="11385"/>
                    <a:pt x="13403" y="11575"/>
                    <a:pt x="13460" y="11766"/>
                  </a:cubicBezTo>
                  <a:cubicBezTo>
                    <a:pt x="13536" y="11956"/>
                    <a:pt x="13612" y="12146"/>
                    <a:pt x="13689" y="12318"/>
                  </a:cubicBezTo>
                  <a:cubicBezTo>
                    <a:pt x="13727" y="12432"/>
                    <a:pt x="13765" y="12527"/>
                    <a:pt x="13784" y="12622"/>
                  </a:cubicBezTo>
                  <a:cubicBezTo>
                    <a:pt x="13822" y="12718"/>
                    <a:pt x="13860" y="12813"/>
                    <a:pt x="13898" y="12927"/>
                  </a:cubicBezTo>
                  <a:lnTo>
                    <a:pt x="14031" y="13213"/>
                  </a:lnTo>
                  <a:cubicBezTo>
                    <a:pt x="14069" y="13308"/>
                    <a:pt x="14107" y="13403"/>
                    <a:pt x="14126" y="13498"/>
                  </a:cubicBezTo>
                  <a:cubicBezTo>
                    <a:pt x="14145" y="13536"/>
                    <a:pt x="14145" y="13574"/>
                    <a:pt x="14164" y="13593"/>
                  </a:cubicBezTo>
                  <a:cubicBezTo>
                    <a:pt x="14183" y="13612"/>
                    <a:pt x="14183" y="13631"/>
                    <a:pt x="14183" y="13650"/>
                  </a:cubicBezTo>
                  <a:cubicBezTo>
                    <a:pt x="14183" y="13689"/>
                    <a:pt x="14183" y="13708"/>
                    <a:pt x="14183" y="13746"/>
                  </a:cubicBezTo>
                  <a:cubicBezTo>
                    <a:pt x="14183" y="13765"/>
                    <a:pt x="14164" y="13765"/>
                    <a:pt x="14145" y="13765"/>
                  </a:cubicBezTo>
                  <a:lnTo>
                    <a:pt x="14107" y="13765"/>
                  </a:lnTo>
                  <a:cubicBezTo>
                    <a:pt x="14088" y="13765"/>
                    <a:pt x="14088" y="13746"/>
                    <a:pt x="14088" y="13746"/>
                  </a:cubicBezTo>
                  <a:cubicBezTo>
                    <a:pt x="14069" y="13727"/>
                    <a:pt x="14050" y="13708"/>
                    <a:pt x="14050" y="13689"/>
                  </a:cubicBezTo>
                  <a:lnTo>
                    <a:pt x="13974" y="13555"/>
                  </a:lnTo>
                  <a:cubicBezTo>
                    <a:pt x="13917" y="13479"/>
                    <a:pt x="13860" y="13403"/>
                    <a:pt x="13822" y="13308"/>
                  </a:cubicBezTo>
                  <a:cubicBezTo>
                    <a:pt x="13765" y="13213"/>
                    <a:pt x="13727" y="13136"/>
                    <a:pt x="13689" y="13041"/>
                  </a:cubicBezTo>
                  <a:cubicBezTo>
                    <a:pt x="13631" y="12946"/>
                    <a:pt x="13612" y="12889"/>
                    <a:pt x="13555" y="12775"/>
                  </a:cubicBezTo>
                  <a:cubicBezTo>
                    <a:pt x="13498" y="12660"/>
                    <a:pt x="13441" y="12546"/>
                    <a:pt x="13384" y="12451"/>
                  </a:cubicBezTo>
                  <a:cubicBezTo>
                    <a:pt x="13327" y="12337"/>
                    <a:pt x="13270" y="12223"/>
                    <a:pt x="13213" y="12108"/>
                  </a:cubicBezTo>
                  <a:lnTo>
                    <a:pt x="13174" y="12032"/>
                  </a:lnTo>
                  <a:cubicBezTo>
                    <a:pt x="13117" y="11880"/>
                    <a:pt x="13060" y="11747"/>
                    <a:pt x="13003" y="11613"/>
                  </a:cubicBezTo>
                  <a:cubicBezTo>
                    <a:pt x="12946" y="11423"/>
                    <a:pt x="12851" y="11252"/>
                    <a:pt x="12775" y="11061"/>
                  </a:cubicBezTo>
                  <a:cubicBezTo>
                    <a:pt x="12699" y="10871"/>
                    <a:pt x="12622" y="10681"/>
                    <a:pt x="12527" y="10490"/>
                  </a:cubicBezTo>
                  <a:lnTo>
                    <a:pt x="12413" y="10186"/>
                  </a:lnTo>
                  <a:cubicBezTo>
                    <a:pt x="12375" y="10090"/>
                    <a:pt x="12337" y="9995"/>
                    <a:pt x="12299" y="9900"/>
                  </a:cubicBezTo>
                  <a:cubicBezTo>
                    <a:pt x="12223" y="9710"/>
                    <a:pt x="12146" y="9519"/>
                    <a:pt x="12070" y="9310"/>
                  </a:cubicBezTo>
                  <a:lnTo>
                    <a:pt x="11994" y="9043"/>
                  </a:lnTo>
                  <a:lnTo>
                    <a:pt x="11880" y="8758"/>
                  </a:lnTo>
                  <a:lnTo>
                    <a:pt x="11671" y="8149"/>
                  </a:lnTo>
                  <a:cubicBezTo>
                    <a:pt x="11613" y="7996"/>
                    <a:pt x="11575" y="7844"/>
                    <a:pt x="11518" y="7711"/>
                  </a:cubicBezTo>
                  <a:cubicBezTo>
                    <a:pt x="11461" y="7577"/>
                    <a:pt x="11404" y="7444"/>
                    <a:pt x="11347" y="7311"/>
                  </a:cubicBezTo>
                  <a:lnTo>
                    <a:pt x="11233" y="7044"/>
                  </a:lnTo>
                  <a:cubicBezTo>
                    <a:pt x="11195" y="6949"/>
                    <a:pt x="11176" y="6873"/>
                    <a:pt x="11137" y="6797"/>
                  </a:cubicBezTo>
                  <a:lnTo>
                    <a:pt x="11042" y="6587"/>
                  </a:lnTo>
                  <a:lnTo>
                    <a:pt x="10947" y="6359"/>
                  </a:lnTo>
                  <a:cubicBezTo>
                    <a:pt x="10928" y="6302"/>
                    <a:pt x="10909" y="6245"/>
                    <a:pt x="10890" y="6207"/>
                  </a:cubicBezTo>
                  <a:lnTo>
                    <a:pt x="10852" y="6073"/>
                  </a:lnTo>
                  <a:lnTo>
                    <a:pt x="10738" y="5788"/>
                  </a:lnTo>
                  <a:lnTo>
                    <a:pt x="10623" y="5483"/>
                  </a:lnTo>
                  <a:cubicBezTo>
                    <a:pt x="10604" y="5445"/>
                    <a:pt x="10585" y="5388"/>
                    <a:pt x="10566" y="5331"/>
                  </a:cubicBezTo>
                  <a:cubicBezTo>
                    <a:pt x="10452" y="5426"/>
                    <a:pt x="10395" y="5483"/>
                    <a:pt x="10262" y="5597"/>
                  </a:cubicBezTo>
                  <a:cubicBezTo>
                    <a:pt x="10147" y="5712"/>
                    <a:pt x="10014" y="5845"/>
                    <a:pt x="9843" y="5978"/>
                  </a:cubicBezTo>
                  <a:lnTo>
                    <a:pt x="9786" y="6035"/>
                  </a:lnTo>
                  <a:cubicBezTo>
                    <a:pt x="9672" y="6130"/>
                    <a:pt x="9557" y="6245"/>
                    <a:pt x="9424" y="6340"/>
                  </a:cubicBezTo>
                  <a:lnTo>
                    <a:pt x="9329" y="6416"/>
                  </a:lnTo>
                  <a:lnTo>
                    <a:pt x="9138" y="6587"/>
                  </a:lnTo>
                  <a:lnTo>
                    <a:pt x="9177" y="6740"/>
                  </a:lnTo>
                  <a:lnTo>
                    <a:pt x="9177" y="6778"/>
                  </a:lnTo>
                  <a:lnTo>
                    <a:pt x="9177" y="6797"/>
                  </a:lnTo>
                  <a:cubicBezTo>
                    <a:pt x="9196" y="6892"/>
                    <a:pt x="9234" y="7025"/>
                    <a:pt x="9272" y="7139"/>
                  </a:cubicBezTo>
                  <a:cubicBezTo>
                    <a:pt x="9291" y="7235"/>
                    <a:pt x="9329" y="7368"/>
                    <a:pt x="9348" y="7482"/>
                  </a:cubicBezTo>
                  <a:lnTo>
                    <a:pt x="9367" y="7539"/>
                  </a:lnTo>
                  <a:cubicBezTo>
                    <a:pt x="9405" y="7634"/>
                    <a:pt x="9424" y="7730"/>
                    <a:pt x="9443" y="7806"/>
                  </a:cubicBezTo>
                  <a:cubicBezTo>
                    <a:pt x="9481" y="7901"/>
                    <a:pt x="9500" y="7996"/>
                    <a:pt x="9519" y="8072"/>
                  </a:cubicBezTo>
                  <a:cubicBezTo>
                    <a:pt x="9576" y="8263"/>
                    <a:pt x="9633" y="8453"/>
                    <a:pt x="9691" y="8624"/>
                  </a:cubicBezTo>
                  <a:lnTo>
                    <a:pt x="9786" y="8891"/>
                  </a:lnTo>
                  <a:cubicBezTo>
                    <a:pt x="9805" y="8986"/>
                    <a:pt x="9843" y="9062"/>
                    <a:pt x="9862" y="9158"/>
                  </a:cubicBezTo>
                  <a:cubicBezTo>
                    <a:pt x="9919" y="9329"/>
                    <a:pt x="9957" y="9500"/>
                    <a:pt x="10014" y="9691"/>
                  </a:cubicBezTo>
                  <a:lnTo>
                    <a:pt x="10071" y="9824"/>
                  </a:lnTo>
                  <a:lnTo>
                    <a:pt x="10128" y="9976"/>
                  </a:lnTo>
                  <a:cubicBezTo>
                    <a:pt x="10147" y="10052"/>
                    <a:pt x="10186" y="10147"/>
                    <a:pt x="10224" y="10224"/>
                  </a:cubicBezTo>
                  <a:cubicBezTo>
                    <a:pt x="10243" y="10300"/>
                    <a:pt x="10281" y="10395"/>
                    <a:pt x="10300" y="10471"/>
                  </a:cubicBezTo>
                  <a:lnTo>
                    <a:pt x="10395" y="10757"/>
                  </a:lnTo>
                  <a:cubicBezTo>
                    <a:pt x="10414" y="10852"/>
                    <a:pt x="10452" y="10928"/>
                    <a:pt x="10471" y="11023"/>
                  </a:cubicBezTo>
                  <a:cubicBezTo>
                    <a:pt x="10509" y="11118"/>
                    <a:pt x="10528" y="11195"/>
                    <a:pt x="10566" y="11290"/>
                  </a:cubicBezTo>
                  <a:cubicBezTo>
                    <a:pt x="10623" y="11461"/>
                    <a:pt x="10681" y="11651"/>
                    <a:pt x="10757" y="11823"/>
                  </a:cubicBezTo>
                  <a:cubicBezTo>
                    <a:pt x="10776" y="11899"/>
                    <a:pt x="10814" y="11994"/>
                    <a:pt x="10852" y="12089"/>
                  </a:cubicBezTo>
                  <a:lnTo>
                    <a:pt x="10947" y="12356"/>
                  </a:lnTo>
                  <a:cubicBezTo>
                    <a:pt x="11023" y="12527"/>
                    <a:pt x="11080" y="12699"/>
                    <a:pt x="11137" y="12870"/>
                  </a:cubicBezTo>
                  <a:cubicBezTo>
                    <a:pt x="11195" y="13003"/>
                    <a:pt x="11233" y="13155"/>
                    <a:pt x="11271" y="13270"/>
                  </a:cubicBezTo>
                  <a:cubicBezTo>
                    <a:pt x="11328" y="13403"/>
                    <a:pt x="11366" y="13536"/>
                    <a:pt x="11423" y="13650"/>
                  </a:cubicBezTo>
                  <a:lnTo>
                    <a:pt x="11499" y="13841"/>
                  </a:lnTo>
                  <a:lnTo>
                    <a:pt x="11556" y="13993"/>
                  </a:lnTo>
                  <a:cubicBezTo>
                    <a:pt x="11613" y="14107"/>
                    <a:pt x="11671" y="14222"/>
                    <a:pt x="11709" y="14336"/>
                  </a:cubicBezTo>
                  <a:lnTo>
                    <a:pt x="11823" y="14602"/>
                  </a:lnTo>
                  <a:lnTo>
                    <a:pt x="11880" y="14736"/>
                  </a:lnTo>
                  <a:lnTo>
                    <a:pt x="11899" y="14793"/>
                  </a:lnTo>
                  <a:cubicBezTo>
                    <a:pt x="11918" y="14831"/>
                    <a:pt x="11918" y="14869"/>
                    <a:pt x="11937" y="14907"/>
                  </a:cubicBezTo>
                  <a:cubicBezTo>
                    <a:pt x="11937" y="14945"/>
                    <a:pt x="11918" y="14964"/>
                    <a:pt x="11899" y="14964"/>
                  </a:cubicBezTo>
                  <a:lnTo>
                    <a:pt x="11880" y="14964"/>
                  </a:lnTo>
                  <a:cubicBezTo>
                    <a:pt x="11861" y="14964"/>
                    <a:pt x="11842" y="14964"/>
                    <a:pt x="11823" y="14945"/>
                  </a:cubicBezTo>
                  <a:cubicBezTo>
                    <a:pt x="11804" y="14926"/>
                    <a:pt x="11785" y="14888"/>
                    <a:pt x="11766" y="14850"/>
                  </a:cubicBezTo>
                  <a:lnTo>
                    <a:pt x="11651" y="14621"/>
                  </a:lnTo>
                  <a:cubicBezTo>
                    <a:pt x="11575" y="14469"/>
                    <a:pt x="11499" y="14298"/>
                    <a:pt x="11423" y="14145"/>
                  </a:cubicBezTo>
                  <a:cubicBezTo>
                    <a:pt x="11328" y="13974"/>
                    <a:pt x="11252" y="13803"/>
                    <a:pt x="11176" y="13631"/>
                  </a:cubicBezTo>
                  <a:cubicBezTo>
                    <a:pt x="11137" y="13517"/>
                    <a:pt x="11080" y="13422"/>
                    <a:pt x="11042" y="13308"/>
                  </a:cubicBezTo>
                  <a:cubicBezTo>
                    <a:pt x="10985" y="13213"/>
                    <a:pt x="10947" y="13079"/>
                    <a:pt x="10890" y="12965"/>
                  </a:cubicBezTo>
                  <a:lnTo>
                    <a:pt x="10776" y="12718"/>
                  </a:lnTo>
                  <a:cubicBezTo>
                    <a:pt x="10757" y="12622"/>
                    <a:pt x="10719" y="12546"/>
                    <a:pt x="10681" y="12451"/>
                  </a:cubicBezTo>
                  <a:cubicBezTo>
                    <a:pt x="10642" y="12375"/>
                    <a:pt x="10604" y="12280"/>
                    <a:pt x="10566" y="12204"/>
                  </a:cubicBezTo>
                  <a:lnTo>
                    <a:pt x="10471" y="11956"/>
                  </a:lnTo>
                  <a:cubicBezTo>
                    <a:pt x="10433" y="11880"/>
                    <a:pt x="10395" y="11785"/>
                    <a:pt x="10357" y="11709"/>
                  </a:cubicBezTo>
                  <a:cubicBezTo>
                    <a:pt x="10319" y="11613"/>
                    <a:pt x="10281" y="11537"/>
                    <a:pt x="10243" y="11442"/>
                  </a:cubicBezTo>
                  <a:lnTo>
                    <a:pt x="10186" y="11328"/>
                  </a:lnTo>
                  <a:lnTo>
                    <a:pt x="10109" y="11118"/>
                  </a:lnTo>
                  <a:cubicBezTo>
                    <a:pt x="10071" y="11061"/>
                    <a:pt x="10052" y="11004"/>
                    <a:pt x="10014" y="10928"/>
                  </a:cubicBezTo>
                  <a:lnTo>
                    <a:pt x="9938" y="10738"/>
                  </a:lnTo>
                  <a:lnTo>
                    <a:pt x="9881" y="10585"/>
                  </a:lnTo>
                  <a:cubicBezTo>
                    <a:pt x="9824" y="10452"/>
                    <a:pt x="9786" y="10338"/>
                    <a:pt x="9729" y="10224"/>
                  </a:cubicBezTo>
                  <a:cubicBezTo>
                    <a:pt x="9691" y="10128"/>
                    <a:pt x="9652" y="10052"/>
                    <a:pt x="9614" y="9957"/>
                  </a:cubicBezTo>
                  <a:lnTo>
                    <a:pt x="9500" y="9710"/>
                  </a:lnTo>
                  <a:cubicBezTo>
                    <a:pt x="9462" y="9614"/>
                    <a:pt x="9424" y="9538"/>
                    <a:pt x="9386" y="9462"/>
                  </a:cubicBezTo>
                  <a:cubicBezTo>
                    <a:pt x="9348" y="9367"/>
                    <a:pt x="9329" y="9291"/>
                    <a:pt x="9291" y="9196"/>
                  </a:cubicBezTo>
                  <a:lnTo>
                    <a:pt x="9100" y="8643"/>
                  </a:lnTo>
                  <a:cubicBezTo>
                    <a:pt x="9062" y="8567"/>
                    <a:pt x="9043" y="8491"/>
                    <a:pt x="9005" y="8415"/>
                  </a:cubicBezTo>
                  <a:cubicBezTo>
                    <a:pt x="8967" y="8320"/>
                    <a:pt x="8929" y="8206"/>
                    <a:pt x="8891" y="8129"/>
                  </a:cubicBezTo>
                  <a:cubicBezTo>
                    <a:pt x="8872" y="8053"/>
                    <a:pt x="8834" y="7977"/>
                    <a:pt x="8815" y="7882"/>
                  </a:cubicBezTo>
                  <a:lnTo>
                    <a:pt x="8720" y="7615"/>
                  </a:lnTo>
                  <a:cubicBezTo>
                    <a:pt x="8663" y="7444"/>
                    <a:pt x="8605" y="7254"/>
                    <a:pt x="8567" y="7082"/>
                  </a:cubicBezTo>
                  <a:cubicBezTo>
                    <a:pt x="8396" y="7235"/>
                    <a:pt x="8244" y="7349"/>
                    <a:pt x="8110" y="7463"/>
                  </a:cubicBezTo>
                  <a:cubicBezTo>
                    <a:pt x="7806" y="7749"/>
                    <a:pt x="7558" y="7996"/>
                    <a:pt x="7330" y="8244"/>
                  </a:cubicBezTo>
                  <a:lnTo>
                    <a:pt x="7330" y="8301"/>
                  </a:lnTo>
                  <a:cubicBezTo>
                    <a:pt x="7368" y="8396"/>
                    <a:pt x="7387" y="8491"/>
                    <a:pt x="7406" y="8586"/>
                  </a:cubicBezTo>
                  <a:cubicBezTo>
                    <a:pt x="7425" y="8682"/>
                    <a:pt x="7444" y="8777"/>
                    <a:pt x="7482" y="8872"/>
                  </a:cubicBezTo>
                  <a:cubicBezTo>
                    <a:pt x="7501" y="8948"/>
                    <a:pt x="7520" y="9043"/>
                    <a:pt x="7558" y="9119"/>
                  </a:cubicBezTo>
                  <a:lnTo>
                    <a:pt x="7615" y="9367"/>
                  </a:lnTo>
                  <a:lnTo>
                    <a:pt x="7692" y="9633"/>
                  </a:lnTo>
                  <a:cubicBezTo>
                    <a:pt x="7730" y="9710"/>
                    <a:pt x="7749" y="9786"/>
                    <a:pt x="7768" y="9862"/>
                  </a:cubicBezTo>
                  <a:cubicBezTo>
                    <a:pt x="7787" y="9957"/>
                    <a:pt x="7825" y="10052"/>
                    <a:pt x="7844" y="10128"/>
                  </a:cubicBezTo>
                  <a:cubicBezTo>
                    <a:pt x="7863" y="10224"/>
                    <a:pt x="7901" y="10300"/>
                    <a:pt x="7920" y="10395"/>
                  </a:cubicBezTo>
                  <a:cubicBezTo>
                    <a:pt x="7977" y="10547"/>
                    <a:pt x="8015" y="10719"/>
                    <a:pt x="8072" y="10871"/>
                  </a:cubicBezTo>
                  <a:cubicBezTo>
                    <a:pt x="8091" y="10966"/>
                    <a:pt x="8129" y="11061"/>
                    <a:pt x="8149" y="11137"/>
                  </a:cubicBezTo>
                  <a:lnTo>
                    <a:pt x="8225" y="11385"/>
                  </a:lnTo>
                  <a:cubicBezTo>
                    <a:pt x="8282" y="11537"/>
                    <a:pt x="8339" y="11709"/>
                    <a:pt x="8396" y="11880"/>
                  </a:cubicBezTo>
                  <a:lnTo>
                    <a:pt x="8472" y="12089"/>
                  </a:lnTo>
                  <a:lnTo>
                    <a:pt x="8529" y="12299"/>
                  </a:lnTo>
                  <a:cubicBezTo>
                    <a:pt x="8567" y="12375"/>
                    <a:pt x="8586" y="12451"/>
                    <a:pt x="8624" y="12527"/>
                  </a:cubicBezTo>
                  <a:cubicBezTo>
                    <a:pt x="8643" y="12603"/>
                    <a:pt x="8682" y="12660"/>
                    <a:pt x="8701" y="12737"/>
                  </a:cubicBezTo>
                  <a:lnTo>
                    <a:pt x="8701" y="12756"/>
                  </a:lnTo>
                  <a:lnTo>
                    <a:pt x="8720" y="12794"/>
                  </a:lnTo>
                  <a:lnTo>
                    <a:pt x="8758" y="12851"/>
                  </a:lnTo>
                  <a:lnTo>
                    <a:pt x="8815" y="13003"/>
                  </a:lnTo>
                  <a:cubicBezTo>
                    <a:pt x="8853" y="13117"/>
                    <a:pt x="8910" y="13251"/>
                    <a:pt x="8967" y="13346"/>
                  </a:cubicBezTo>
                  <a:cubicBezTo>
                    <a:pt x="9024" y="13460"/>
                    <a:pt x="9062" y="13574"/>
                    <a:pt x="9119" y="13689"/>
                  </a:cubicBezTo>
                  <a:lnTo>
                    <a:pt x="9234" y="13955"/>
                  </a:lnTo>
                  <a:lnTo>
                    <a:pt x="9348" y="14222"/>
                  </a:lnTo>
                  <a:lnTo>
                    <a:pt x="9367" y="14298"/>
                  </a:lnTo>
                  <a:cubicBezTo>
                    <a:pt x="9405" y="14355"/>
                    <a:pt x="9424" y="14412"/>
                    <a:pt x="9443" y="14488"/>
                  </a:cubicBezTo>
                  <a:lnTo>
                    <a:pt x="9519" y="14679"/>
                  </a:lnTo>
                  <a:lnTo>
                    <a:pt x="9538" y="14717"/>
                  </a:lnTo>
                  <a:cubicBezTo>
                    <a:pt x="9576" y="14774"/>
                    <a:pt x="9595" y="14831"/>
                    <a:pt x="9633" y="14907"/>
                  </a:cubicBezTo>
                  <a:lnTo>
                    <a:pt x="9710" y="15097"/>
                  </a:lnTo>
                  <a:cubicBezTo>
                    <a:pt x="9786" y="15212"/>
                    <a:pt x="9824" y="15345"/>
                    <a:pt x="9881" y="15459"/>
                  </a:cubicBezTo>
                  <a:lnTo>
                    <a:pt x="9881" y="15478"/>
                  </a:lnTo>
                  <a:lnTo>
                    <a:pt x="9881" y="15497"/>
                  </a:lnTo>
                  <a:lnTo>
                    <a:pt x="9976" y="15707"/>
                  </a:lnTo>
                  <a:lnTo>
                    <a:pt x="10014" y="15821"/>
                  </a:lnTo>
                  <a:lnTo>
                    <a:pt x="10033" y="15878"/>
                  </a:lnTo>
                  <a:cubicBezTo>
                    <a:pt x="10052" y="15916"/>
                    <a:pt x="10052" y="15935"/>
                    <a:pt x="10052" y="15954"/>
                  </a:cubicBezTo>
                  <a:cubicBezTo>
                    <a:pt x="10052" y="15973"/>
                    <a:pt x="10033" y="15992"/>
                    <a:pt x="10014" y="15992"/>
                  </a:cubicBezTo>
                  <a:cubicBezTo>
                    <a:pt x="9995" y="15992"/>
                    <a:pt x="9995" y="15973"/>
                    <a:pt x="9995" y="15954"/>
                  </a:cubicBezTo>
                  <a:lnTo>
                    <a:pt x="9976" y="15916"/>
                  </a:lnTo>
                  <a:lnTo>
                    <a:pt x="9957" y="15897"/>
                  </a:lnTo>
                  <a:lnTo>
                    <a:pt x="9957" y="15859"/>
                  </a:lnTo>
                  <a:lnTo>
                    <a:pt x="9957" y="15840"/>
                  </a:lnTo>
                  <a:lnTo>
                    <a:pt x="9938" y="15802"/>
                  </a:lnTo>
                  <a:cubicBezTo>
                    <a:pt x="9900" y="15745"/>
                    <a:pt x="9862" y="15668"/>
                    <a:pt x="9824" y="15611"/>
                  </a:cubicBezTo>
                  <a:cubicBezTo>
                    <a:pt x="9786" y="15535"/>
                    <a:pt x="9767" y="15459"/>
                    <a:pt x="9729" y="15383"/>
                  </a:cubicBezTo>
                  <a:cubicBezTo>
                    <a:pt x="9652" y="15231"/>
                    <a:pt x="9595" y="15078"/>
                    <a:pt x="9519" y="14926"/>
                  </a:cubicBezTo>
                  <a:lnTo>
                    <a:pt x="9519" y="14907"/>
                  </a:lnTo>
                  <a:lnTo>
                    <a:pt x="9519" y="14888"/>
                  </a:lnTo>
                  <a:cubicBezTo>
                    <a:pt x="9481" y="14774"/>
                    <a:pt x="9424" y="14659"/>
                    <a:pt x="9386" y="14545"/>
                  </a:cubicBezTo>
                  <a:lnTo>
                    <a:pt x="9291" y="14374"/>
                  </a:lnTo>
                  <a:cubicBezTo>
                    <a:pt x="9272" y="14317"/>
                    <a:pt x="9253" y="14260"/>
                    <a:pt x="9215" y="14203"/>
                  </a:cubicBezTo>
                  <a:lnTo>
                    <a:pt x="9119" y="13974"/>
                  </a:lnTo>
                  <a:lnTo>
                    <a:pt x="9024" y="13727"/>
                  </a:lnTo>
                  <a:lnTo>
                    <a:pt x="8910" y="13498"/>
                  </a:lnTo>
                  <a:cubicBezTo>
                    <a:pt x="8891" y="13403"/>
                    <a:pt x="8834" y="13327"/>
                    <a:pt x="8815" y="13232"/>
                  </a:cubicBezTo>
                  <a:cubicBezTo>
                    <a:pt x="8777" y="13155"/>
                    <a:pt x="8739" y="13079"/>
                    <a:pt x="8701" y="13003"/>
                  </a:cubicBezTo>
                  <a:cubicBezTo>
                    <a:pt x="8624" y="12851"/>
                    <a:pt x="8548" y="12699"/>
                    <a:pt x="8472" y="12546"/>
                  </a:cubicBezTo>
                  <a:cubicBezTo>
                    <a:pt x="8396" y="12394"/>
                    <a:pt x="8339" y="12223"/>
                    <a:pt x="8263" y="12070"/>
                  </a:cubicBezTo>
                  <a:cubicBezTo>
                    <a:pt x="8187" y="11899"/>
                    <a:pt x="8110" y="11728"/>
                    <a:pt x="8053" y="11575"/>
                  </a:cubicBezTo>
                  <a:lnTo>
                    <a:pt x="7863" y="11042"/>
                  </a:lnTo>
                  <a:cubicBezTo>
                    <a:pt x="7787" y="10890"/>
                    <a:pt x="7730" y="10719"/>
                    <a:pt x="7673" y="10547"/>
                  </a:cubicBezTo>
                  <a:lnTo>
                    <a:pt x="7482" y="10071"/>
                  </a:lnTo>
                  <a:cubicBezTo>
                    <a:pt x="7425" y="9900"/>
                    <a:pt x="7368" y="9729"/>
                    <a:pt x="7311" y="9557"/>
                  </a:cubicBezTo>
                  <a:cubicBezTo>
                    <a:pt x="7254" y="9386"/>
                    <a:pt x="7197" y="9196"/>
                    <a:pt x="7159" y="9043"/>
                  </a:cubicBezTo>
                  <a:cubicBezTo>
                    <a:pt x="7101" y="8910"/>
                    <a:pt x="7063" y="8777"/>
                    <a:pt x="7025" y="8624"/>
                  </a:cubicBezTo>
                  <a:lnTo>
                    <a:pt x="6606" y="9062"/>
                  </a:lnTo>
                  <a:lnTo>
                    <a:pt x="6645" y="9158"/>
                  </a:lnTo>
                  <a:cubicBezTo>
                    <a:pt x="6683" y="9253"/>
                    <a:pt x="6702" y="9329"/>
                    <a:pt x="6721" y="9424"/>
                  </a:cubicBezTo>
                  <a:cubicBezTo>
                    <a:pt x="6740" y="9519"/>
                    <a:pt x="6759" y="9614"/>
                    <a:pt x="6797" y="9691"/>
                  </a:cubicBezTo>
                  <a:cubicBezTo>
                    <a:pt x="6816" y="9786"/>
                    <a:pt x="6835" y="9900"/>
                    <a:pt x="6854" y="9976"/>
                  </a:cubicBezTo>
                  <a:cubicBezTo>
                    <a:pt x="6873" y="10052"/>
                    <a:pt x="6892" y="10109"/>
                    <a:pt x="6911" y="10186"/>
                  </a:cubicBezTo>
                  <a:cubicBezTo>
                    <a:pt x="6930" y="10281"/>
                    <a:pt x="6968" y="10376"/>
                    <a:pt x="6987" y="10452"/>
                  </a:cubicBezTo>
                  <a:cubicBezTo>
                    <a:pt x="7006" y="10547"/>
                    <a:pt x="7044" y="10642"/>
                    <a:pt x="7063" y="10719"/>
                  </a:cubicBezTo>
                  <a:cubicBezTo>
                    <a:pt x="7120" y="10909"/>
                    <a:pt x="7197" y="11061"/>
                    <a:pt x="7254" y="11252"/>
                  </a:cubicBezTo>
                  <a:cubicBezTo>
                    <a:pt x="7273" y="11309"/>
                    <a:pt x="7311" y="11385"/>
                    <a:pt x="7330" y="11480"/>
                  </a:cubicBezTo>
                  <a:cubicBezTo>
                    <a:pt x="7368" y="11575"/>
                    <a:pt x="7387" y="11671"/>
                    <a:pt x="7425" y="11747"/>
                  </a:cubicBezTo>
                  <a:cubicBezTo>
                    <a:pt x="7463" y="11918"/>
                    <a:pt x="7520" y="12108"/>
                    <a:pt x="7577" y="12280"/>
                  </a:cubicBezTo>
                  <a:cubicBezTo>
                    <a:pt x="7615" y="12451"/>
                    <a:pt x="7673" y="12622"/>
                    <a:pt x="7730" y="12794"/>
                  </a:cubicBezTo>
                  <a:cubicBezTo>
                    <a:pt x="7787" y="12965"/>
                    <a:pt x="7825" y="13155"/>
                    <a:pt x="7901" y="13308"/>
                  </a:cubicBezTo>
                  <a:cubicBezTo>
                    <a:pt x="7958" y="13479"/>
                    <a:pt x="8015" y="13650"/>
                    <a:pt x="8072" y="13822"/>
                  </a:cubicBezTo>
                  <a:cubicBezTo>
                    <a:pt x="8149" y="13993"/>
                    <a:pt x="8206" y="14164"/>
                    <a:pt x="8263" y="14317"/>
                  </a:cubicBezTo>
                  <a:cubicBezTo>
                    <a:pt x="8301" y="14412"/>
                    <a:pt x="8339" y="14488"/>
                    <a:pt x="8377" y="14583"/>
                  </a:cubicBezTo>
                  <a:cubicBezTo>
                    <a:pt x="8415" y="14659"/>
                    <a:pt x="8434" y="14736"/>
                    <a:pt x="8472" y="14831"/>
                  </a:cubicBezTo>
                  <a:cubicBezTo>
                    <a:pt x="8529" y="15002"/>
                    <a:pt x="8605" y="15173"/>
                    <a:pt x="8663" y="15345"/>
                  </a:cubicBezTo>
                  <a:lnTo>
                    <a:pt x="8682" y="15383"/>
                  </a:lnTo>
                  <a:lnTo>
                    <a:pt x="8720" y="15440"/>
                  </a:lnTo>
                  <a:cubicBezTo>
                    <a:pt x="8758" y="15573"/>
                    <a:pt x="8815" y="15707"/>
                    <a:pt x="8872" y="15840"/>
                  </a:cubicBezTo>
                  <a:lnTo>
                    <a:pt x="8948" y="16030"/>
                  </a:lnTo>
                  <a:cubicBezTo>
                    <a:pt x="8986" y="16087"/>
                    <a:pt x="9005" y="16163"/>
                    <a:pt x="9024" y="16221"/>
                  </a:cubicBezTo>
                  <a:cubicBezTo>
                    <a:pt x="9062" y="16297"/>
                    <a:pt x="9100" y="16373"/>
                    <a:pt x="9138" y="16468"/>
                  </a:cubicBezTo>
                  <a:lnTo>
                    <a:pt x="9170" y="16512"/>
                  </a:lnTo>
                  <a:lnTo>
                    <a:pt x="9170" y="16512"/>
                  </a:lnTo>
                  <a:lnTo>
                    <a:pt x="9135" y="16468"/>
                  </a:lnTo>
                  <a:lnTo>
                    <a:pt x="9158" y="16506"/>
                  </a:lnTo>
                  <a:lnTo>
                    <a:pt x="9253" y="16697"/>
                  </a:lnTo>
                  <a:cubicBezTo>
                    <a:pt x="9138" y="16563"/>
                    <a:pt x="9024" y="16411"/>
                    <a:pt x="8929" y="16278"/>
                  </a:cubicBezTo>
                  <a:cubicBezTo>
                    <a:pt x="8834" y="16144"/>
                    <a:pt x="8739" y="15992"/>
                    <a:pt x="8643" y="15859"/>
                  </a:cubicBezTo>
                  <a:cubicBezTo>
                    <a:pt x="8567" y="15707"/>
                    <a:pt x="8472" y="15573"/>
                    <a:pt x="8396" y="15440"/>
                  </a:cubicBezTo>
                  <a:cubicBezTo>
                    <a:pt x="8301" y="15307"/>
                    <a:pt x="8225" y="15173"/>
                    <a:pt x="8149" y="15059"/>
                  </a:cubicBezTo>
                  <a:cubicBezTo>
                    <a:pt x="8072" y="14907"/>
                    <a:pt x="7996" y="14755"/>
                    <a:pt x="7920" y="14621"/>
                  </a:cubicBezTo>
                  <a:lnTo>
                    <a:pt x="7673" y="14184"/>
                  </a:lnTo>
                  <a:lnTo>
                    <a:pt x="7197" y="13289"/>
                  </a:lnTo>
                  <a:cubicBezTo>
                    <a:pt x="7044" y="12984"/>
                    <a:pt x="6854" y="12680"/>
                    <a:pt x="6702" y="12394"/>
                  </a:cubicBezTo>
                  <a:cubicBezTo>
                    <a:pt x="6549" y="12089"/>
                    <a:pt x="6416" y="11804"/>
                    <a:pt x="6264" y="11499"/>
                  </a:cubicBezTo>
                  <a:cubicBezTo>
                    <a:pt x="6130" y="11195"/>
                    <a:pt x="5978" y="10890"/>
                    <a:pt x="5845" y="10585"/>
                  </a:cubicBezTo>
                  <a:lnTo>
                    <a:pt x="5750" y="10414"/>
                  </a:lnTo>
                  <a:cubicBezTo>
                    <a:pt x="5731" y="10376"/>
                    <a:pt x="5712" y="10338"/>
                    <a:pt x="5693" y="10281"/>
                  </a:cubicBezTo>
                  <a:lnTo>
                    <a:pt x="5636" y="10147"/>
                  </a:lnTo>
                  <a:lnTo>
                    <a:pt x="5502" y="10338"/>
                  </a:lnTo>
                  <a:lnTo>
                    <a:pt x="5445" y="10414"/>
                  </a:lnTo>
                  <a:lnTo>
                    <a:pt x="5426" y="10452"/>
                  </a:lnTo>
                  <a:cubicBezTo>
                    <a:pt x="5331" y="10604"/>
                    <a:pt x="5217" y="10757"/>
                    <a:pt x="5102" y="10890"/>
                  </a:cubicBezTo>
                  <a:lnTo>
                    <a:pt x="4950" y="11080"/>
                  </a:lnTo>
                  <a:lnTo>
                    <a:pt x="4741" y="11347"/>
                  </a:lnTo>
                  <a:cubicBezTo>
                    <a:pt x="4607" y="11518"/>
                    <a:pt x="4493" y="11671"/>
                    <a:pt x="4379" y="11823"/>
                  </a:cubicBezTo>
                  <a:lnTo>
                    <a:pt x="4455" y="11994"/>
                  </a:lnTo>
                  <a:lnTo>
                    <a:pt x="4493" y="12070"/>
                  </a:lnTo>
                  <a:cubicBezTo>
                    <a:pt x="4531" y="12165"/>
                    <a:pt x="4569" y="12261"/>
                    <a:pt x="4607" y="12356"/>
                  </a:cubicBezTo>
                  <a:lnTo>
                    <a:pt x="4665" y="12527"/>
                  </a:lnTo>
                  <a:cubicBezTo>
                    <a:pt x="4684" y="12584"/>
                    <a:pt x="4703" y="12622"/>
                    <a:pt x="4722" y="12680"/>
                  </a:cubicBezTo>
                  <a:cubicBezTo>
                    <a:pt x="4817" y="12851"/>
                    <a:pt x="4893" y="13022"/>
                    <a:pt x="4969" y="13194"/>
                  </a:cubicBezTo>
                  <a:lnTo>
                    <a:pt x="4969" y="13213"/>
                  </a:lnTo>
                  <a:cubicBezTo>
                    <a:pt x="5007" y="13327"/>
                    <a:pt x="5045" y="13441"/>
                    <a:pt x="5102" y="13536"/>
                  </a:cubicBezTo>
                  <a:lnTo>
                    <a:pt x="5141" y="13631"/>
                  </a:lnTo>
                  <a:lnTo>
                    <a:pt x="5255" y="13898"/>
                  </a:lnTo>
                  <a:cubicBezTo>
                    <a:pt x="5293" y="13993"/>
                    <a:pt x="5331" y="14088"/>
                    <a:pt x="5369" y="14184"/>
                  </a:cubicBezTo>
                  <a:lnTo>
                    <a:pt x="5369" y="14203"/>
                  </a:lnTo>
                  <a:lnTo>
                    <a:pt x="5369" y="14222"/>
                  </a:lnTo>
                  <a:lnTo>
                    <a:pt x="5369" y="14241"/>
                  </a:lnTo>
                  <a:lnTo>
                    <a:pt x="5369" y="14260"/>
                  </a:lnTo>
                  <a:lnTo>
                    <a:pt x="5388" y="14298"/>
                  </a:lnTo>
                  <a:cubicBezTo>
                    <a:pt x="5483" y="14545"/>
                    <a:pt x="5616" y="14812"/>
                    <a:pt x="5731" y="15040"/>
                  </a:cubicBezTo>
                  <a:cubicBezTo>
                    <a:pt x="5788" y="15173"/>
                    <a:pt x="5845" y="15307"/>
                    <a:pt x="5902" y="15421"/>
                  </a:cubicBezTo>
                  <a:cubicBezTo>
                    <a:pt x="5959" y="15554"/>
                    <a:pt x="6016" y="15688"/>
                    <a:pt x="6073" y="15802"/>
                  </a:cubicBezTo>
                  <a:cubicBezTo>
                    <a:pt x="6188" y="16049"/>
                    <a:pt x="6321" y="16278"/>
                    <a:pt x="6454" y="16525"/>
                  </a:cubicBezTo>
                  <a:lnTo>
                    <a:pt x="6511" y="16658"/>
                  </a:lnTo>
                  <a:lnTo>
                    <a:pt x="6549" y="16735"/>
                  </a:lnTo>
                  <a:cubicBezTo>
                    <a:pt x="6568" y="16754"/>
                    <a:pt x="6568" y="16773"/>
                    <a:pt x="6568" y="16792"/>
                  </a:cubicBezTo>
                  <a:cubicBezTo>
                    <a:pt x="6568" y="16811"/>
                    <a:pt x="6568" y="16811"/>
                    <a:pt x="6568" y="16830"/>
                  </a:cubicBezTo>
                  <a:cubicBezTo>
                    <a:pt x="6568" y="16849"/>
                    <a:pt x="6568" y="16849"/>
                    <a:pt x="6568" y="16868"/>
                  </a:cubicBezTo>
                  <a:cubicBezTo>
                    <a:pt x="6568" y="16868"/>
                    <a:pt x="6549" y="16887"/>
                    <a:pt x="6530" y="16887"/>
                  </a:cubicBezTo>
                  <a:lnTo>
                    <a:pt x="6511" y="16887"/>
                  </a:lnTo>
                  <a:lnTo>
                    <a:pt x="6492" y="16868"/>
                  </a:lnTo>
                  <a:lnTo>
                    <a:pt x="6473" y="16849"/>
                  </a:lnTo>
                  <a:lnTo>
                    <a:pt x="6454" y="16811"/>
                  </a:lnTo>
                  <a:lnTo>
                    <a:pt x="6397" y="16754"/>
                  </a:lnTo>
                  <a:cubicBezTo>
                    <a:pt x="6378" y="16697"/>
                    <a:pt x="6340" y="16658"/>
                    <a:pt x="6302" y="16601"/>
                  </a:cubicBezTo>
                  <a:lnTo>
                    <a:pt x="6226" y="16468"/>
                  </a:lnTo>
                  <a:lnTo>
                    <a:pt x="6188" y="16411"/>
                  </a:lnTo>
                  <a:lnTo>
                    <a:pt x="6130" y="16335"/>
                  </a:lnTo>
                  <a:lnTo>
                    <a:pt x="6016" y="16144"/>
                  </a:lnTo>
                  <a:lnTo>
                    <a:pt x="5921" y="15973"/>
                  </a:lnTo>
                  <a:lnTo>
                    <a:pt x="5864" y="15859"/>
                  </a:lnTo>
                  <a:lnTo>
                    <a:pt x="5826" y="15783"/>
                  </a:lnTo>
                  <a:lnTo>
                    <a:pt x="5731" y="15611"/>
                  </a:lnTo>
                  <a:lnTo>
                    <a:pt x="5559" y="15269"/>
                  </a:lnTo>
                  <a:lnTo>
                    <a:pt x="5464" y="15078"/>
                  </a:lnTo>
                  <a:lnTo>
                    <a:pt x="5350" y="14888"/>
                  </a:lnTo>
                  <a:lnTo>
                    <a:pt x="5312" y="14812"/>
                  </a:lnTo>
                  <a:lnTo>
                    <a:pt x="5236" y="14679"/>
                  </a:lnTo>
                  <a:cubicBezTo>
                    <a:pt x="5198" y="14621"/>
                    <a:pt x="5160" y="14564"/>
                    <a:pt x="5121" y="14488"/>
                  </a:cubicBezTo>
                  <a:lnTo>
                    <a:pt x="5026" y="14336"/>
                  </a:lnTo>
                  <a:cubicBezTo>
                    <a:pt x="4969" y="14203"/>
                    <a:pt x="4912" y="14088"/>
                    <a:pt x="4836" y="13974"/>
                  </a:cubicBezTo>
                  <a:cubicBezTo>
                    <a:pt x="4722" y="13727"/>
                    <a:pt x="4607" y="13479"/>
                    <a:pt x="4493" y="13232"/>
                  </a:cubicBezTo>
                  <a:cubicBezTo>
                    <a:pt x="4360" y="12965"/>
                    <a:pt x="4265" y="12718"/>
                    <a:pt x="4151" y="12451"/>
                  </a:cubicBezTo>
                  <a:lnTo>
                    <a:pt x="4036" y="12223"/>
                  </a:lnTo>
                  <a:lnTo>
                    <a:pt x="4017" y="12280"/>
                  </a:lnTo>
                  <a:lnTo>
                    <a:pt x="3770" y="12641"/>
                  </a:lnTo>
                  <a:lnTo>
                    <a:pt x="3694" y="12775"/>
                  </a:lnTo>
                  <a:cubicBezTo>
                    <a:pt x="3598" y="12927"/>
                    <a:pt x="3522" y="13079"/>
                    <a:pt x="3446" y="13251"/>
                  </a:cubicBezTo>
                  <a:cubicBezTo>
                    <a:pt x="3408" y="13327"/>
                    <a:pt x="3351" y="13422"/>
                    <a:pt x="3313" y="13517"/>
                  </a:cubicBezTo>
                  <a:cubicBezTo>
                    <a:pt x="3294" y="13593"/>
                    <a:pt x="3256" y="13669"/>
                    <a:pt x="3256" y="13746"/>
                  </a:cubicBezTo>
                  <a:cubicBezTo>
                    <a:pt x="3237" y="13841"/>
                    <a:pt x="3237" y="13936"/>
                    <a:pt x="3237" y="14031"/>
                  </a:cubicBezTo>
                  <a:cubicBezTo>
                    <a:pt x="3237" y="14107"/>
                    <a:pt x="3256" y="14184"/>
                    <a:pt x="3256" y="14241"/>
                  </a:cubicBezTo>
                  <a:cubicBezTo>
                    <a:pt x="3275" y="14298"/>
                    <a:pt x="3294" y="14355"/>
                    <a:pt x="3294" y="14393"/>
                  </a:cubicBezTo>
                  <a:cubicBezTo>
                    <a:pt x="3332" y="14488"/>
                    <a:pt x="3370" y="14583"/>
                    <a:pt x="3408" y="14659"/>
                  </a:cubicBezTo>
                  <a:lnTo>
                    <a:pt x="3408" y="14679"/>
                  </a:lnTo>
                  <a:lnTo>
                    <a:pt x="3427" y="14717"/>
                  </a:lnTo>
                  <a:cubicBezTo>
                    <a:pt x="3446" y="14793"/>
                    <a:pt x="3484" y="14869"/>
                    <a:pt x="3522" y="14926"/>
                  </a:cubicBezTo>
                  <a:cubicBezTo>
                    <a:pt x="3637" y="15193"/>
                    <a:pt x="3789" y="15459"/>
                    <a:pt x="3922" y="15707"/>
                  </a:cubicBezTo>
                  <a:lnTo>
                    <a:pt x="4074" y="15973"/>
                  </a:lnTo>
                  <a:lnTo>
                    <a:pt x="4132" y="16106"/>
                  </a:lnTo>
                  <a:cubicBezTo>
                    <a:pt x="4208" y="16240"/>
                    <a:pt x="4265" y="16373"/>
                    <a:pt x="4360" y="16506"/>
                  </a:cubicBezTo>
                  <a:lnTo>
                    <a:pt x="4417" y="16620"/>
                  </a:lnTo>
                  <a:cubicBezTo>
                    <a:pt x="4493" y="16754"/>
                    <a:pt x="4569" y="16887"/>
                    <a:pt x="4627" y="17020"/>
                  </a:cubicBezTo>
                  <a:lnTo>
                    <a:pt x="4703" y="17153"/>
                  </a:lnTo>
                  <a:lnTo>
                    <a:pt x="4817" y="17382"/>
                  </a:lnTo>
                  <a:lnTo>
                    <a:pt x="4912" y="17591"/>
                  </a:lnTo>
                  <a:lnTo>
                    <a:pt x="5007" y="17744"/>
                  </a:lnTo>
                  <a:cubicBezTo>
                    <a:pt x="5045" y="17839"/>
                    <a:pt x="5083" y="17934"/>
                    <a:pt x="5121" y="18029"/>
                  </a:cubicBezTo>
                  <a:lnTo>
                    <a:pt x="5141" y="18105"/>
                  </a:lnTo>
                  <a:lnTo>
                    <a:pt x="5217" y="18353"/>
                  </a:lnTo>
                  <a:lnTo>
                    <a:pt x="5274" y="18543"/>
                  </a:lnTo>
                  <a:lnTo>
                    <a:pt x="5350" y="18734"/>
                  </a:lnTo>
                  <a:cubicBezTo>
                    <a:pt x="5369" y="18810"/>
                    <a:pt x="5388" y="18867"/>
                    <a:pt x="5407" y="18962"/>
                  </a:cubicBezTo>
                  <a:cubicBezTo>
                    <a:pt x="5445" y="19057"/>
                    <a:pt x="5464" y="19152"/>
                    <a:pt x="5502" y="19248"/>
                  </a:cubicBezTo>
                  <a:lnTo>
                    <a:pt x="5521" y="19343"/>
                  </a:lnTo>
                  <a:lnTo>
                    <a:pt x="5578" y="19514"/>
                  </a:lnTo>
                  <a:lnTo>
                    <a:pt x="5636" y="19705"/>
                  </a:lnTo>
                  <a:cubicBezTo>
                    <a:pt x="5655" y="19762"/>
                    <a:pt x="5674" y="19838"/>
                    <a:pt x="5693" y="19895"/>
                  </a:cubicBezTo>
                  <a:cubicBezTo>
                    <a:pt x="5712" y="19952"/>
                    <a:pt x="5712" y="20009"/>
                    <a:pt x="5731" y="20066"/>
                  </a:cubicBezTo>
                  <a:cubicBezTo>
                    <a:pt x="5769" y="20180"/>
                    <a:pt x="5807" y="20276"/>
                    <a:pt x="5826" y="20390"/>
                  </a:cubicBezTo>
                  <a:lnTo>
                    <a:pt x="5845" y="20428"/>
                  </a:lnTo>
                  <a:cubicBezTo>
                    <a:pt x="5864" y="20504"/>
                    <a:pt x="5902" y="20561"/>
                    <a:pt x="5921" y="20637"/>
                  </a:cubicBezTo>
                  <a:lnTo>
                    <a:pt x="5864" y="20694"/>
                  </a:lnTo>
                  <a:lnTo>
                    <a:pt x="5826" y="20714"/>
                  </a:lnTo>
                  <a:cubicBezTo>
                    <a:pt x="5788" y="20752"/>
                    <a:pt x="5750" y="20809"/>
                    <a:pt x="5731" y="20847"/>
                  </a:cubicBezTo>
                  <a:lnTo>
                    <a:pt x="5693" y="20885"/>
                  </a:lnTo>
                  <a:lnTo>
                    <a:pt x="5521" y="21056"/>
                  </a:lnTo>
                  <a:lnTo>
                    <a:pt x="5464" y="21113"/>
                  </a:lnTo>
                  <a:cubicBezTo>
                    <a:pt x="5388" y="21208"/>
                    <a:pt x="5293" y="21304"/>
                    <a:pt x="5217" y="21399"/>
                  </a:cubicBezTo>
                  <a:lnTo>
                    <a:pt x="5102" y="21532"/>
                  </a:lnTo>
                  <a:cubicBezTo>
                    <a:pt x="4874" y="21799"/>
                    <a:pt x="4646" y="22065"/>
                    <a:pt x="4398" y="22332"/>
                  </a:cubicBezTo>
                  <a:lnTo>
                    <a:pt x="4036" y="22732"/>
                  </a:lnTo>
                  <a:cubicBezTo>
                    <a:pt x="3808" y="22998"/>
                    <a:pt x="3560" y="23265"/>
                    <a:pt x="3332" y="23550"/>
                  </a:cubicBezTo>
                  <a:lnTo>
                    <a:pt x="3256" y="23626"/>
                  </a:lnTo>
                  <a:cubicBezTo>
                    <a:pt x="3180" y="23702"/>
                    <a:pt x="3123" y="23779"/>
                    <a:pt x="3046" y="23874"/>
                  </a:cubicBezTo>
                  <a:lnTo>
                    <a:pt x="2970" y="23969"/>
                  </a:lnTo>
                  <a:cubicBezTo>
                    <a:pt x="2913" y="24064"/>
                    <a:pt x="2837" y="24140"/>
                    <a:pt x="2780" y="24216"/>
                  </a:cubicBezTo>
                  <a:cubicBezTo>
                    <a:pt x="2589" y="24464"/>
                    <a:pt x="2418" y="24692"/>
                    <a:pt x="2266" y="24921"/>
                  </a:cubicBezTo>
                  <a:lnTo>
                    <a:pt x="2190" y="25035"/>
                  </a:lnTo>
                  <a:cubicBezTo>
                    <a:pt x="1999" y="25283"/>
                    <a:pt x="1790" y="25568"/>
                    <a:pt x="1599" y="25835"/>
                  </a:cubicBezTo>
                  <a:cubicBezTo>
                    <a:pt x="1485" y="25987"/>
                    <a:pt x="1409" y="26120"/>
                    <a:pt x="1333" y="26234"/>
                  </a:cubicBezTo>
                  <a:lnTo>
                    <a:pt x="1295" y="26292"/>
                  </a:lnTo>
                  <a:cubicBezTo>
                    <a:pt x="1257" y="26349"/>
                    <a:pt x="1219" y="26406"/>
                    <a:pt x="1181" y="26463"/>
                  </a:cubicBezTo>
                  <a:lnTo>
                    <a:pt x="1124" y="26558"/>
                  </a:lnTo>
                  <a:lnTo>
                    <a:pt x="1028" y="26729"/>
                  </a:lnTo>
                  <a:cubicBezTo>
                    <a:pt x="952" y="26844"/>
                    <a:pt x="895" y="26958"/>
                    <a:pt x="838" y="27072"/>
                  </a:cubicBezTo>
                  <a:lnTo>
                    <a:pt x="762" y="27186"/>
                  </a:lnTo>
                  <a:lnTo>
                    <a:pt x="705" y="27320"/>
                  </a:lnTo>
                  <a:lnTo>
                    <a:pt x="495" y="27681"/>
                  </a:lnTo>
                  <a:lnTo>
                    <a:pt x="476" y="27700"/>
                  </a:lnTo>
                  <a:lnTo>
                    <a:pt x="248" y="28157"/>
                  </a:lnTo>
                  <a:cubicBezTo>
                    <a:pt x="191" y="28233"/>
                    <a:pt x="153" y="28348"/>
                    <a:pt x="115" y="28405"/>
                  </a:cubicBezTo>
                  <a:cubicBezTo>
                    <a:pt x="76" y="28481"/>
                    <a:pt x="57" y="28557"/>
                    <a:pt x="19" y="28614"/>
                  </a:cubicBezTo>
                  <a:lnTo>
                    <a:pt x="0" y="28690"/>
                  </a:lnTo>
                  <a:lnTo>
                    <a:pt x="19" y="28690"/>
                  </a:lnTo>
                  <a:lnTo>
                    <a:pt x="115" y="28500"/>
                  </a:lnTo>
                  <a:lnTo>
                    <a:pt x="153" y="28424"/>
                  </a:lnTo>
                  <a:cubicBezTo>
                    <a:pt x="191" y="28348"/>
                    <a:pt x="248" y="28253"/>
                    <a:pt x="286" y="28176"/>
                  </a:cubicBezTo>
                  <a:lnTo>
                    <a:pt x="362" y="28043"/>
                  </a:lnTo>
                  <a:lnTo>
                    <a:pt x="419" y="27948"/>
                  </a:lnTo>
                  <a:lnTo>
                    <a:pt x="724" y="27453"/>
                  </a:lnTo>
                  <a:lnTo>
                    <a:pt x="1009" y="26977"/>
                  </a:lnTo>
                  <a:cubicBezTo>
                    <a:pt x="1105" y="26844"/>
                    <a:pt x="1200" y="26691"/>
                    <a:pt x="1276" y="26558"/>
                  </a:cubicBezTo>
                  <a:lnTo>
                    <a:pt x="1314" y="26520"/>
                  </a:lnTo>
                  <a:lnTo>
                    <a:pt x="1371" y="26425"/>
                  </a:lnTo>
                  <a:cubicBezTo>
                    <a:pt x="1428" y="26330"/>
                    <a:pt x="1504" y="26234"/>
                    <a:pt x="1561" y="26158"/>
                  </a:cubicBezTo>
                  <a:lnTo>
                    <a:pt x="1866" y="25759"/>
                  </a:lnTo>
                  <a:lnTo>
                    <a:pt x="2228" y="25302"/>
                  </a:lnTo>
                  <a:lnTo>
                    <a:pt x="2437" y="25054"/>
                  </a:lnTo>
                  <a:lnTo>
                    <a:pt x="2532" y="24921"/>
                  </a:lnTo>
                  <a:lnTo>
                    <a:pt x="2704" y="24692"/>
                  </a:lnTo>
                  <a:lnTo>
                    <a:pt x="2799" y="24578"/>
                  </a:lnTo>
                  <a:cubicBezTo>
                    <a:pt x="2875" y="24502"/>
                    <a:pt x="2932" y="24426"/>
                    <a:pt x="3008" y="24350"/>
                  </a:cubicBezTo>
                  <a:lnTo>
                    <a:pt x="3103" y="24216"/>
                  </a:lnTo>
                  <a:cubicBezTo>
                    <a:pt x="3161" y="24140"/>
                    <a:pt x="3237" y="24064"/>
                    <a:pt x="3313" y="23988"/>
                  </a:cubicBezTo>
                  <a:lnTo>
                    <a:pt x="3617" y="23645"/>
                  </a:lnTo>
                  <a:lnTo>
                    <a:pt x="4036" y="23188"/>
                  </a:lnTo>
                  <a:cubicBezTo>
                    <a:pt x="4341" y="22846"/>
                    <a:pt x="4684" y="22503"/>
                    <a:pt x="5007" y="22141"/>
                  </a:cubicBezTo>
                  <a:lnTo>
                    <a:pt x="5217" y="21894"/>
                  </a:lnTo>
                  <a:lnTo>
                    <a:pt x="5350" y="21761"/>
                  </a:lnTo>
                  <a:lnTo>
                    <a:pt x="5540" y="21551"/>
                  </a:lnTo>
                  <a:lnTo>
                    <a:pt x="5597" y="21494"/>
                  </a:lnTo>
                  <a:lnTo>
                    <a:pt x="5712" y="21361"/>
                  </a:lnTo>
                  <a:lnTo>
                    <a:pt x="5921" y="21132"/>
                  </a:lnTo>
                  <a:lnTo>
                    <a:pt x="5978" y="21075"/>
                  </a:lnTo>
                  <a:cubicBezTo>
                    <a:pt x="5997" y="21037"/>
                    <a:pt x="6035" y="20999"/>
                    <a:pt x="6073" y="20961"/>
                  </a:cubicBezTo>
                  <a:lnTo>
                    <a:pt x="6321" y="20752"/>
                  </a:lnTo>
                  <a:lnTo>
                    <a:pt x="6359" y="20694"/>
                  </a:lnTo>
                  <a:lnTo>
                    <a:pt x="6473" y="20580"/>
                  </a:lnTo>
                  <a:lnTo>
                    <a:pt x="6873" y="20219"/>
                  </a:lnTo>
                  <a:lnTo>
                    <a:pt x="7311" y="19838"/>
                  </a:lnTo>
                  <a:lnTo>
                    <a:pt x="7596" y="19571"/>
                  </a:lnTo>
                  <a:lnTo>
                    <a:pt x="7730" y="19457"/>
                  </a:lnTo>
                  <a:cubicBezTo>
                    <a:pt x="7825" y="19381"/>
                    <a:pt x="7920" y="19286"/>
                    <a:pt x="8015" y="19210"/>
                  </a:cubicBezTo>
                  <a:lnTo>
                    <a:pt x="8110" y="19133"/>
                  </a:lnTo>
                  <a:lnTo>
                    <a:pt x="8129" y="19114"/>
                  </a:lnTo>
                  <a:lnTo>
                    <a:pt x="8396" y="18886"/>
                  </a:lnTo>
                  <a:lnTo>
                    <a:pt x="8491" y="18810"/>
                  </a:lnTo>
                  <a:cubicBezTo>
                    <a:pt x="8567" y="18734"/>
                    <a:pt x="8663" y="18657"/>
                    <a:pt x="8758" y="18600"/>
                  </a:cubicBezTo>
                  <a:lnTo>
                    <a:pt x="8891" y="18505"/>
                  </a:lnTo>
                  <a:cubicBezTo>
                    <a:pt x="8929" y="18448"/>
                    <a:pt x="8986" y="18429"/>
                    <a:pt x="9043" y="18391"/>
                  </a:cubicBezTo>
                  <a:lnTo>
                    <a:pt x="9119" y="18334"/>
                  </a:lnTo>
                  <a:lnTo>
                    <a:pt x="9158" y="18296"/>
                  </a:lnTo>
                  <a:lnTo>
                    <a:pt x="9291" y="18201"/>
                  </a:lnTo>
                  <a:lnTo>
                    <a:pt x="9614" y="17972"/>
                  </a:lnTo>
                  <a:lnTo>
                    <a:pt x="10186" y="17572"/>
                  </a:lnTo>
                  <a:cubicBezTo>
                    <a:pt x="10452" y="17382"/>
                    <a:pt x="10719" y="17172"/>
                    <a:pt x="10985" y="16982"/>
                  </a:cubicBezTo>
                  <a:lnTo>
                    <a:pt x="11137" y="16887"/>
                  </a:lnTo>
                  <a:cubicBezTo>
                    <a:pt x="11442" y="16658"/>
                    <a:pt x="11728" y="16449"/>
                    <a:pt x="12013" y="16259"/>
                  </a:cubicBezTo>
                  <a:lnTo>
                    <a:pt x="12032" y="16240"/>
                  </a:lnTo>
                  <a:cubicBezTo>
                    <a:pt x="12299" y="16068"/>
                    <a:pt x="12565" y="15897"/>
                    <a:pt x="12832" y="15726"/>
                  </a:cubicBezTo>
                  <a:cubicBezTo>
                    <a:pt x="13098" y="15573"/>
                    <a:pt x="13384" y="15421"/>
                    <a:pt x="13727" y="15231"/>
                  </a:cubicBezTo>
                  <a:lnTo>
                    <a:pt x="14678" y="14698"/>
                  </a:lnTo>
                  <a:lnTo>
                    <a:pt x="15059" y="14488"/>
                  </a:lnTo>
                  <a:lnTo>
                    <a:pt x="15116" y="14450"/>
                  </a:lnTo>
                  <a:cubicBezTo>
                    <a:pt x="15212" y="14412"/>
                    <a:pt x="15307" y="14355"/>
                    <a:pt x="15383" y="14317"/>
                  </a:cubicBezTo>
                  <a:lnTo>
                    <a:pt x="15516" y="14241"/>
                  </a:lnTo>
                  <a:lnTo>
                    <a:pt x="15649" y="14184"/>
                  </a:lnTo>
                  <a:lnTo>
                    <a:pt x="16049" y="13993"/>
                  </a:lnTo>
                  <a:lnTo>
                    <a:pt x="16658" y="13708"/>
                  </a:lnTo>
                  <a:cubicBezTo>
                    <a:pt x="17382" y="13403"/>
                    <a:pt x="18029" y="13136"/>
                    <a:pt x="18619" y="12889"/>
                  </a:cubicBezTo>
                  <a:cubicBezTo>
                    <a:pt x="18943" y="12775"/>
                    <a:pt x="19324" y="12622"/>
                    <a:pt x="19704" y="12489"/>
                  </a:cubicBezTo>
                  <a:cubicBezTo>
                    <a:pt x="19971" y="12394"/>
                    <a:pt x="20238" y="12299"/>
                    <a:pt x="20504" y="12204"/>
                  </a:cubicBezTo>
                  <a:lnTo>
                    <a:pt x="20694" y="12127"/>
                  </a:lnTo>
                  <a:lnTo>
                    <a:pt x="20752" y="12108"/>
                  </a:lnTo>
                  <a:lnTo>
                    <a:pt x="20942" y="12051"/>
                  </a:lnTo>
                  <a:lnTo>
                    <a:pt x="21018" y="12032"/>
                  </a:lnTo>
                  <a:lnTo>
                    <a:pt x="21151" y="11975"/>
                  </a:lnTo>
                  <a:lnTo>
                    <a:pt x="21627" y="11842"/>
                  </a:lnTo>
                  <a:cubicBezTo>
                    <a:pt x="21722" y="11804"/>
                    <a:pt x="21837" y="11785"/>
                    <a:pt x="21951" y="11747"/>
                  </a:cubicBezTo>
                  <a:lnTo>
                    <a:pt x="22103" y="11709"/>
                  </a:lnTo>
                  <a:cubicBezTo>
                    <a:pt x="22217" y="11690"/>
                    <a:pt x="22332" y="11671"/>
                    <a:pt x="22427" y="11632"/>
                  </a:cubicBezTo>
                  <a:lnTo>
                    <a:pt x="22579" y="11613"/>
                  </a:lnTo>
                  <a:cubicBezTo>
                    <a:pt x="22789" y="11556"/>
                    <a:pt x="22998" y="11518"/>
                    <a:pt x="23207" y="11480"/>
                  </a:cubicBezTo>
                  <a:lnTo>
                    <a:pt x="23493" y="11404"/>
                  </a:lnTo>
                  <a:lnTo>
                    <a:pt x="24007" y="11290"/>
                  </a:lnTo>
                  <a:lnTo>
                    <a:pt x="24369" y="11214"/>
                  </a:lnTo>
                  <a:cubicBezTo>
                    <a:pt x="24711" y="11156"/>
                    <a:pt x="25016" y="11099"/>
                    <a:pt x="25283" y="11042"/>
                  </a:cubicBezTo>
                  <a:lnTo>
                    <a:pt x="26234" y="10871"/>
                  </a:lnTo>
                  <a:lnTo>
                    <a:pt x="26729" y="10795"/>
                  </a:lnTo>
                  <a:lnTo>
                    <a:pt x="27224" y="10719"/>
                  </a:lnTo>
                  <a:cubicBezTo>
                    <a:pt x="27529" y="10681"/>
                    <a:pt x="27834" y="10642"/>
                    <a:pt x="28119" y="10623"/>
                  </a:cubicBezTo>
                  <a:lnTo>
                    <a:pt x="28138" y="10623"/>
                  </a:lnTo>
                  <a:lnTo>
                    <a:pt x="28805" y="10585"/>
                  </a:lnTo>
                  <a:lnTo>
                    <a:pt x="29109" y="10585"/>
                  </a:lnTo>
                  <a:lnTo>
                    <a:pt x="29471" y="10566"/>
                  </a:lnTo>
                  <a:lnTo>
                    <a:pt x="30899" y="10566"/>
                  </a:lnTo>
                  <a:cubicBezTo>
                    <a:pt x="31165" y="10585"/>
                    <a:pt x="31508" y="10604"/>
                    <a:pt x="31851" y="10642"/>
                  </a:cubicBezTo>
                  <a:lnTo>
                    <a:pt x="31965" y="10662"/>
                  </a:lnTo>
                  <a:lnTo>
                    <a:pt x="32841" y="10757"/>
                  </a:lnTo>
                  <a:lnTo>
                    <a:pt x="33031" y="10776"/>
                  </a:lnTo>
                  <a:lnTo>
                    <a:pt x="33297" y="10814"/>
                  </a:lnTo>
                  <a:lnTo>
                    <a:pt x="33336" y="10814"/>
                  </a:lnTo>
                  <a:cubicBezTo>
                    <a:pt x="33469" y="10833"/>
                    <a:pt x="33621" y="10852"/>
                    <a:pt x="33754" y="10890"/>
                  </a:cubicBezTo>
                  <a:lnTo>
                    <a:pt x="34249" y="10985"/>
                  </a:lnTo>
                  <a:cubicBezTo>
                    <a:pt x="34421" y="11023"/>
                    <a:pt x="34611" y="11080"/>
                    <a:pt x="34782" y="11118"/>
                  </a:cubicBezTo>
                  <a:cubicBezTo>
                    <a:pt x="34878" y="11137"/>
                    <a:pt x="34992" y="11156"/>
                    <a:pt x="35106" y="11176"/>
                  </a:cubicBezTo>
                  <a:lnTo>
                    <a:pt x="35239" y="11195"/>
                  </a:lnTo>
                  <a:lnTo>
                    <a:pt x="35373" y="11214"/>
                  </a:lnTo>
                  <a:lnTo>
                    <a:pt x="35544" y="11252"/>
                  </a:lnTo>
                  <a:lnTo>
                    <a:pt x="35887" y="11328"/>
                  </a:lnTo>
                  <a:lnTo>
                    <a:pt x="36001" y="11347"/>
                  </a:lnTo>
                  <a:cubicBezTo>
                    <a:pt x="36134" y="11385"/>
                    <a:pt x="36267" y="11423"/>
                    <a:pt x="36382" y="11461"/>
                  </a:cubicBezTo>
                  <a:lnTo>
                    <a:pt x="36420" y="11480"/>
                  </a:lnTo>
                  <a:lnTo>
                    <a:pt x="36439" y="11480"/>
                  </a:lnTo>
                  <a:lnTo>
                    <a:pt x="36401" y="11461"/>
                  </a:lnTo>
                  <a:lnTo>
                    <a:pt x="36401" y="11461"/>
                  </a:lnTo>
                  <a:lnTo>
                    <a:pt x="36648" y="11537"/>
                  </a:lnTo>
                  <a:cubicBezTo>
                    <a:pt x="36877" y="11613"/>
                    <a:pt x="37124" y="11671"/>
                    <a:pt x="37353" y="11728"/>
                  </a:cubicBezTo>
                  <a:cubicBezTo>
                    <a:pt x="37543" y="11766"/>
                    <a:pt x="37733" y="11823"/>
                    <a:pt x="37924" y="11861"/>
                  </a:cubicBezTo>
                  <a:cubicBezTo>
                    <a:pt x="38038" y="11899"/>
                    <a:pt x="38152" y="11918"/>
                    <a:pt x="38247" y="11937"/>
                  </a:cubicBezTo>
                  <a:lnTo>
                    <a:pt x="38457" y="12051"/>
                  </a:lnTo>
                  <a:lnTo>
                    <a:pt x="38647" y="12146"/>
                  </a:lnTo>
                  <a:lnTo>
                    <a:pt x="38857" y="12242"/>
                  </a:lnTo>
                  <a:lnTo>
                    <a:pt x="39466" y="12546"/>
                  </a:lnTo>
                  <a:lnTo>
                    <a:pt x="39713" y="12660"/>
                  </a:lnTo>
                  <a:cubicBezTo>
                    <a:pt x="40018" y="12813"/>
                    <a:pt x="40322" y="12984"/>
                    <a:pt x="40627" y="13117"/>
                  </a:cubicBezTo>
                  <a:cubicBezTo>
                    <a:pt x="40836" y="13194"/>
                    <a:pt x="41027" y="13270"/>
                    <a:pt x="41217" y="13327"/>
                  </a:cubicBezTo>
                  <a:lnTo>
                    <a:pt x="41446" y="13384"/>
                  </a:lnTo>
                  <a:lnTo>
                    <a:pt x="41617" y="13422"/>
                  </a:lnTo>
                  <a:cubicBezTo>
                    <a:pt x="41655" y="13441"/>
                    <a:pt x="41693" y="13460"/>
                    <a:pt x="41750" y="13460"/>
                  </a:cubicBezTo>
                  <a:cubicBezTo>
                    <a:pt x="41826" y="13460"/>
                    <a:pt x="41903" y="13441"/>
                    <a:pt x="41979" y="13403"/>
                  </a:cubicBezTo>
                  <a:cubicBezTo>
                    <a:pt x="42112" y="13232"/>
                    <a:pt x="42169" y="13022"/>
                    <a:pt x="42112" y="12813"/>
                  </a:cubicBezTo>
                  <a:cubicBezTo>
                    <a:pt x="42093" y="12718"/>
                    <a:pt x="42093" y="12641"/>
                    <a:pt x="42074" y="12546"/>
                  </a:cubicBezTo>
                  <a:cubicBezTo>
                    <a:pt x="42055" y="12508"/>
                    <a:pt x="42036" y="12451"/>
                    <a:pt x="42036" y="12413"/>
                  </a:cubicBezTo>
                  <a:cubicBezTo>
                    <a:pt x="42017" y="12318"/>
                    <a:pt x="41998" y="12204"/>
                    <a:pt x="41960" y="12070"/>
                  </a:cubicBezTo>
                  <a:cubicBezTo>
                    <a:pt x="41941" y="11994"/>
                    <a:pt x="41903" y="11880"/>
                    <a:pt x="41865" y="11785"/>
                  </a:cubicBezTo>
                  <a:lnTo>
                    <a:pt x="41845" y="11709"/>
                  </a:lnTo>
                  <a:cubicBezTo>
                    <a:pt x="41826" y="11651"/>
                    <a:pt x="41807" y="11594"/>
                    <a:pt x="41788" y="11537"/>
                  </a:cubicBezTo>
                  <a:cubicBezTo>
                    <a:pt x="41693" y="11347"/>
                    <a:pt x="41617" y="11156"/>
                    <a:pt x="41522" y="10985"/>
                  </a:cubicBezTo>
                  <a:lnTo>
                    <a:pt x="41484" y="10928"/>
                  </a:lnTo>
                  <a:cubicBezTo>
                    <a:pt x="41465" y="10890"/>
                    <a:pt x="41446" y="10852"/>
                    <a:pt x="41427" y="10814"/>
                  </a:cubicBezTo>
                  <a:lnTo>
                    <a:pt x="41370" y="10738"/>
                  </a:lnTo>
                  <a:lnTo>
                    <a:pt x="41350" y="10700"/>
                  </a:lnTo>
                  <a:cubicBezTo>
                    <a:pt x="41293" y="10623"/>
                    <a:pt x="41236" y="10528"/>
                    <a:pt x="41179" y="10433"/>
                  </a:cubicBezTo>
                  <a:cubicBezTo>
                    <a:pt x="41046" y="10262"/>
                    <a:pt x="40913" y="10090"/>
                    <a:pt x="40798" y="9938"/>
                  </a:cubicBezTo>
                  <a:lnTo>
                    <a:pt x="40532" y="9595"/>
                  </a:lnTo>
                  <a:lnTo>
                    <a:pt x="40418" y="9462"/>
                  </a:lnTo>
                  <a:lnTo>
                    <a:pt x="40361" y="9386"/>
                  </a:lnTo>
                  <a:lnTo>
                    <a:pt x="40227" y="9215"/>
                  </a:lnTo>
                  <a:lnTo>
                    <a:pt x="40170" y="9158"/>
                  </a:lnTo>
                  <a:cubicBezTo>
                    <a:pt x="40132" y="9100"/>
                    <a:pt x="40094" y="9043"/>
                    <a:pt x="40037" y="8986"/>
                  </a:cubicBezTo>
                  <a:lnTo>
                    <a:pt x="39942" y="8872"/>
                  </a:lnTo>
                  <a:lnTo>
                    <a:pt x="39846" y="8758"/>
                  </a:lnTo>
                  <a:lnTo>
                    <a:pt x="39789" y="8815"/>
                  </a:lnTo>
                  <a:cubicBezTo>
                    <a:pt x="39770" y="8853"/>
                    <a:pt x="39751" y="8872"/>
                    <a:pt x="39732" y="8891"/>
                  </a:cubicBezTo>
                  <a:lnTo>
                    <a:pt x="39694" y="8948"/>
                  </a:lnTo>
                  <a:lnTo>
                    <a:pt x="39580" y="9119"/>
                  </a:lnTo>
                  <a:cubicBezTo>
                    <a:pt x="39485" y="9253"/>
                    <a:pt x="39409" y="9367"/>
                    <a:pt x="39294" y="9538"/>
                  </a:cubicBezTo>
                  <a:cubicBezTo>
                    <a:pt x="39180" y="9691"/>
                    <a:pt x="39066" y="9843"/>
                    <a:pt x="38933" y="9995"/>
                  </a:cubicBezTo>
                  <a:lnTo>
                    <a:pt x="38761" y="10224"/>
                  </a:lnTo>
                  <a:cubicBezTo>
                    <a:pt x="38685" y="10300"/>
                    <a:pt x="38628" y="10376"/>
                    <a:pt x="38571" y="10471"/>
                  </a:cubicBezTo>
                  <a:lnTo>
                    <a:pt x="38514" y="10547"/>
                  </a:lnTo>
                  <a:lnTo>
                    <a:pt x="38476" y="10604"/>
                  </a:lnTo>
                  <a:cubicBezTo>
                    <a:pt x="38476" y="10604"/>
                    <a:pt x="38457" y="10623"/>
                    <a:pt x="38457" y="10623"/>
                  </a:cubicBezTo>
                  <a:lnTo>
                    <a:pt x="38438" y="10642"/>
                  </a:lnTo>
                  <a:lnTo>
                    <a:pt x="38362" y="10642"/>
                  </a:lnTo>
                  <a:cubicBezTo>
                    <a:pt x="38362" y="10642"/>
                    <a:pt x="38343" y="10642"/>
                    <a:pt x="38323" y="10623"/>
                  </a:cubicBezTo>
                  <a:cubicBezTo>
                    <a:pt x="38304" y="10604"/>
                    <a:pt x="38304" y="10585"/>
                    <a:pt x="38304" y="10547"/>
                  </a:cubicBezTo>
                  <a:cubicBezTo>
                    <a:pt x="38323" y="10509"/>
                    <a:pt x="38343" y="10471"/>
                    <a:pt x="38343" y="10414"/>
                  </a:cubicBezTo>
                  <a:lnTo>
                    <a:pt x="38381" y="10300"/>
                  </a:lnTo>
                  <a:cubicBezTo>
                    <a:pt x="38400" y="10205"/>
                    <a:pt x="38419" y="10128"/>
                    <a:pt x="38438" y="10033"/>
                  </a:cubicBezTo>
                  <a:cubicBezTo>
                    <a:pt x="38495" y="9862"/>
                    <a:pt x="38533" y="9691"/>
                    <a:pt x="38590" y="9519"/>
                  </a:cubicBezTo>
                  <a:cubicBezTo>
                    <a:pt x="38609" y="9424"/>
                    <a:pt x="38647" y="9329"/>
                    <a:pt x="38666" y="9253"/>
                  </a:cubicBezTo>
                  <a:cubicBezTo>
                    <a:pt x="38685" y="9158"/>
                    <a:pt x="38704" y="9081"/>
                    <a:pt x="38723" y="8986"/>
                  </a:cubicBezTo>
                  <a:cubicBezTo>
                    <a:pt x="38742" y="8910"/>
                    <a:pt x="38761" y="8853"/>
                    <a:pt x="38780" y="8758"/>
                  </a:cubicBezTo>
                  <a:cubicBezTo>
                    <a:pt x="38799" y="8663"/>
                    <a:pt x="38818" y="8567"/>
                    <a:pt x="38837" y="8472"/>
                  </a:cubicBezTo>
                  <a:cubicBezTo>
                    <a:pt x="38876" y="8301"/>
                    <a:pt x="38895" y="8110"/>
                    <a:pt x="38933" y="7939"/>
                  </a:cubicBezTo>
                  <a:lnTo>
                    <a:pt x="38952" y="7749"/>
                  </a:lnTo>
                  <a:lnTo>
                    <a:pt x="38952" y="7730"/>
                  </a:lnTo>
                  <a:cubicBezTo>
                    <a:pt x="38857" y="7615"/>
                    <a:pt x="38761" y="7501"/>
                    <a:pt x="38666" y="7387"/>
                  </a:cubicBezTo>
                  <a:cubicBezTo>
                    <a:pt x="38457" y="7139"/>
                    <a:pt x="38266" y="6911"/>
                    <a:pt x="38076" y="6702"/>
                  </a:cubicBezTo>
                  <a:lnTo>
                    <a:pt x="38038" y="6664"/>
                  </a:lnTo>
                  <a:lnTo>
                    <a:pt x="37943" y="6549"/>
                  </a:lnTo>
                  <a:lnTo>
                    <a:pt x="37828" y="6454"/>
                  </a:lnTo>
                  <a:lnTo>
                    <a:pt x="37733" y="6340"/>
                  </a:lnTo>
                  <a:cubicBezTo>
                    <a:pt x="37657" y="6264"/>
                    <a:pt x="37581" y="6188"/>
                    <a:pt x="37505" y="6130"/>
                  </a:cubicBezTo>
                  <a:lnTo>
                    <a:pt x="37410" y="6054"/>
                  </a:lnTo>
                  <a:cubicBezTo>
                    <a:pt x="37372" y="6016"/>
                    <a:pt x="37314" y="5959"/>
                    <a:pt x="37276" y="5921"/>
                  </a:cubicBezTo>
                  <a:lnTo>
                    <a:pt x="37200" y="5883"/>
                  </a:lnTo>
                  <a:lnTo>
                    <a:pt x="37181" y="5864"/>
                  </a:lnTo>
                  <a:lnTo>
                    <a:pt x="37067" y="5769"/>
                  </a:lnTo>
                  <a:lnTo>
                    <a:pt x="36705" y="5502"/>
                  </a:lnTo>
                  <a:lnTo>
                    <a:pt x="36591" y="5407"/>
                  </a:lnTo>
                  <a:lnTo>
                    <a:pt x="36248" y="5141"/>
                  </a:lnTo>
                  <a:lnTo>
                    <a:pt x="36096" y="5026"/>
                  </a:lnTo>
                  <a:cubicBezTo>
                    <a:pt x="35963" y="4931"/>
                    <a:pt x="35887" y="4855"/>
                    <a:pt x="35734" y="4760"/>
                  </a:cubicBezTo>
                  <a:cubicBezTo>
                    <a:pt x="35582" y="4646"/>
                    <a:pt x="35392" y="4493"/>
                    <a:pt x="35220" y="4398"/>
                  </a:cubicBezTo>
                  <a:cubicBezTo>
                    <a:pt x="35068" y="4284"/>
                    <a:pt x="34916" y="4189"/>
                    <a:pt x="34763" y="4093"/>
                  </a:cubicBezTo>
                  <a:lnTo>
                    <a:pt x="34687" y="4036"/>
                  </a:lnTo>
                  <a:lnTo>
                    <a:pt x="34497" y="3922"/>
                  </a:lnTo>
                  <a:lnTo>
                    <a:pt x="34192" y="3751"/>
                  </a:lnTo>
                  <a:lnTo>
                    <a:pt x="34002" y="3656"/>
                  </a:lnTo>
                  <a:cubicBezTo>
                    <a:pt x="33907" y="3846"/>
                    <a:pt x="33812" y="4055"/>
                    <a:pt x="33716" y="4265"/>
                  </a:cubicBezTo>
                  <a:lnTo>
                    <a:pt x="33640" y="4417"/>
                  </a:lnTo>
                  <a:cubicBezTo>
                    <a:pt x="33621" y="4474"/>
                    <a:pt x="33583" y="4531"/>
                    <a:pt x="33564" y="4588"/>
                  </a:cubicBezTo>
                  <a:cubicBezTo>
                    <a:pt x="33507" y="4741"/>
                    <a:pt x="33431" y="4912"/>
                    <a:pt x="33393" y="5026"/>
                  </a:cubicBezTo>
                  <a:cubicBezTo>
                    <a:pt x="33336" y="5141"/>
                    <a:pt x="33297" y="5255"/>
                    <a:pt x="33240" y="5369"/>
                  </a:cubicBezTo>
                  <a:cubicBezTo>
                    <a:pt x="33202" y="5502"/>
                    <a:pt x="33145" y="5616"/>
                    <a:pt x="33107" y="5750"/>
                  </a:cubicBezTo>
                  <a:lnTo>
                    <a:pt x="33012" y="5978"/>
                  </a:lnTo>
                  <a:cubicBezTo>
                    <a:pt x="33012" y="5997"/>
                    <a:pt x="32993" y="6016"/>
                    <a:pt x="32993" y="6035"/>
                  </a:cubicBezTo>
                  <a:lnTo>
                    <a:pt x="32936" y="6150"/>
                  </a:lnTo>
                  <a:lnTo>
                    <a:pt x="32879" y="6283"/>
                  </a:lnTo>
                  <a:lnTo>
                    <a:pt x="32822" y="6454"/>
                  </a:lnTo>
                  <a:lnTo>
                    <a:pt x="32764" y="6568"/>
                  </a:lnTo>
                  <a:lnTo>
                    <a:pt x="32745" y="6625"/>
                  </a:lnTo>
                  <a:cubicBezTo>
                    <a:pt x="32726" y="6702"/>
                    <a:pt x="32688" y="6759"/>
                    <a:pt x="32669" y="6816"/>
                  </a:cubicBezTo>
                  <a:cubicBezTo>
                    <a:pt x="32631" y="6949"/>
                    <a:pt x="32593" y="7082"/>
                    <a:pt x="32536" y="7197"/>
                  </a:cubicBezTo>
                  <a:lnTo>
                    <a:pt x="32479" y="7387"/>
                  </a:lnTo>
                  <a:lnTo>
                    <a:pt x="32441" y="7501"/>
                  </a:lnTo>
                  <a:cubicBezTo>
                    <a:pt x="32441" y="7539"/>
                    <a:pt x="32422" y="7577"/>
                    <a:pt x="32403" y="7596"/>
                  </a:cubicBezTo>
                  <a:cubicBezTo>
                    <a:pt x="32403" y="7634"/>
                    <a:pt x="32384" y="7634"/>
                    <a:pt x="32346" y="7634"/>
                  </a:cubicBezTo>
                  <a:cubicBezTo>
                    <a:pt x="32308" y="7634"/>
                    <a:pt x="32308" y="7596"/>
                    <a:pt x="32308" y="7577"/>
                  </a:cubicBezTo>
                  <a:cubicBezTo>
                    <a:pt x="32308" y="7558"/>
                    <a:pt x="32327" y="7520"/>
                    <a:pt x="32327" y="7501"/>
                  </a:cubicBezTo>
                  <a:cubicBezTo>
                    <a:pt x="32346" y="7444"/>
                    <a:pt x="32346" y="7406"/>
                    <a:pt x="32346" y="7349"/>
                  </a:cubicBezTo>
                  <a:lnTo>
                    <a:pt x="32346" y="7330"/>
                  </a:lnTo>
                  <a:lnTo>
                    <a:pt x="32346" y="7273"/>
                  </a:lnTo>
                  <a:cubicBezTo>
                    <a:pt x="32365" y="7006"/>
                    <a:pt x="32384" y="6740"/>
                    <a:pt x="32403" y="6473"/>
                  </a:cubicBezTo>
                  <a:cubicBezTo>
                    <a:pt x="32403" y="6416"/>
                    <a:pt x="32403" y="6340"/>
                    <a:pt x="32403" y="6264"/>
                  </a:cubicBezTo>
                  <a:lnTo>
                    <a:pt x="32422" y="6035"/>
                  </a:lnTo>
                  <a:cubicBezTo>
                    <a:pt x="32422" y="5902"/>
                    <a:pt x="32441" y="5769"/>
                    <a:pt x="32441" y="5616"/>
                  </a:cubicBezTo>
                  <a:cubicBezTo>
                    <a:pt x="32460" y="5369"/>
                    <a:pt x="32479" y="5102"/>
                    <a:pt x="32498" y="4836"/>
                  </a:cubicBezTo>
                  <a:cubicBezTo>
                    <a:pt x="32498" y="4569"/>
                    <a:pt x="32517" y="4284"/>
                    <a:pt x="32517" y="4017"/>
                  </a:cubicBezTo>
                  <a:cubicBezTo>
                    <a:pt x="32517" y="3713"/>
                    <a:pt x="32536" y="3427"/>
                    <a:pt x="32555" y="3142"/>
                  </a:cubicBezTo>
                  <a:lnTo>
                    <a:pt x="32555" y="2818"/>
                  </a:lnTo>
                  <a:lnTo>
                    <a:pt x="32441" y="2742"/>
                  </a:lnTo>
                  <a:cubicBezTo>
                    <a:pt x="32288" y="2647"/>
                    <a:pt x="32136" y="2532"/>
                    <a:pt x="31984" y="2437"/>
                  </a:cubicBezTo>
                  <a:lnTo>
                    <a:pt x="31908" y="2380"/>
                  </a:lnTo>
                  <a:cubicBezTo>
                    <a:pt x="31851" y="2342"/>
                    <a:pt x="31793" y="2304"/>
                    <a:pt x="31736" y="2266"/>
                  </a:cubicBezTo>
                  <a:lnTo>
                    <a:pt x="31641" y="2209"/>
                  </a:lnTo>
                  <a:lnTo>
                    <a:pt x="31565" y="2152"/>
                  </a:lnTo>
                  <a:lnTo>
                    <a:pt x="31527" y="2133"/>
                  </a:lnTo>
                  <a:lnTo>
                    <a:pt x="31451" y="2094"/>
                  </a:lnTo>
                  <a:lnTo>
                    <a:pt x="31299" y="2018"/>
                  </a:lnTo>
                  <a:lnTo>
                    <a:pt x="31146" y="1923"/>
                  </a:lnTo>
                  <a:cubicBezTo>
                    <a:pt x="31089" y="1904"/>
                    <a:pt x="31032" y="1866"/>
                    <a:pt x="30956" y="1828"/>
                  </a:cubicBezTo>
                  <a:lnTo>
                    <a:pt x="30899" y="1809"/>
                  </a:lnTo>
                  <a:cubicBezTo>
                    <a:pt x="30689" y="1714"/>
                    <a:pt x="30499" y="1619"/>
                    <a:pt x="30347" y="1561"/>
                  </a:cubicBezTo>
                  <a:cubicBezTo>
                    <a:pt x="30194" y="1504"/>
                    <a:pt x="30042" y="1447"/>
                    <a:pt x="29890" y="1390"/>
                  </a:cubicBezTo>
                  <a:lnTo>
                    <a:pt x="29795" y="1352"/>
                  </a:lnTo>
                  <a:cubicBezTo>
                    <a:pt x="29585" y="1295"/>
                    <a:pt x="29395" y="1238"/>
                    <a:pt x="29204" y="1162"/>
                  </a:cubicBezTo>
                  <a:lnTo>
                    <a:pt x="28919" y="1085"/>
                  </a:lnTo>
                  <a:lnTo>
                    <a:pt x="28805" y="1047"/>
                  </a:lnTo>
                  <a:lnTo>
                    <a:pt x="28595" y="990"/>
                  </a:lnTo>
                  <a:lnTo>
                    <a:pt x="28481" y="971"/>
                  </a:lnTo>
                  <a:lnTo>
                    <a:pt x="28024" y="857"/>
                  </a:lnTo>
                  <a:lnTo>
                    <a:pt x="27377" y="705"/>
                  </a:lnTo>
                  <a:cubicBezTo>
                    <a:pt x="26996" y="629"/>
                    <a:pt x="26615" y="552"/>
                    <a:pt x="26177" y="476"/>
                  </a:cubicBezTo>
                  <a:lnTo>
                    <a:pt x="25835" y="419"/>
                  </a:lnTo>
                  <a:lnTo>
                    <a:pt x="25644" y="381"/>
                  </a:lnTo>
                  <a:lnTo>
                    <a:pt x="25511" y="362"/>
                  </a:lnTo>
                  <a:cubicBezTo>
                    <a:pt x="25359" y="324"/>
                    <a:pt x="25187" y="305"/>
                    <a:pt x="25035" y="267"/>
                  </a:cubicBezTo>
                  <a:lnTo>
                    <a:pt x="24559" y="210"/>
                  </a:lnTo>
                  <a:cubicBezTo>
                    <a:pt x="24559" y="267"/>
                    <a:pt x="24540" y="305"/>
                    <a:pt x="24540" y="362"/>
                  </a:cubicBezTo>
                  <a:cubicBezTo>
                    <a:pt x="24502" y="552"/>
                    <a:pt x="24464" y="724"/>
                    <a:pt x="24426" y="914"/>
                  </a:cubicBezTo>
                  <a:cubicBezTo>
                    <a:pt x="24407" y="1104"/>
                    <a:pt x="24369" y="1276"/>
                    <a:pt x="24350" y="1466"/>
                  </a:cubicBezTo>
                  <a:cubicBezTo>
                    <a:pt x="24331" y="1561"/>
                    <a:pt x="24312" y="1657"/>
                    <a:pt x="24293" y="1752"/>
                  </a:cubicBezTo>
                  <a:cubicBezTo>
                    <a:pt x="24274" y="1847"/>
                    <a:pt x="24255" y="1942"/>
                    <a:pt x="24235" y="2037"/>
                  </a:cubicBezTo>
                  <a:lnTo>
                    <a:pt x="24197" y="2342"/>
                  </a:lnTo>
                  <a:lnTo>
                    <a:pt x="24140" y="2608"/>
                  </a:lnTo>
                  <a:cubicBezTo>
                    <a:pt x="24121" y="2799"/>
                    <a:pt x="24083" y="2989"/>
                    <a:pt x="24064" y="3180"/>
                  </a:cubicBezTo>
                  <a:cubicBezTo>
                    <a:pt x="24045" y="3370"/>
                    <a:pt x="24007" y="3579"/>
                    <a:pt x="23988" y="3770"/>
                  </a:cubicBezTo>
                  <a:cubicBezTo>
                    <a:pt x="23969" y="3941"/>
                    <a:pt x="23931" y="4093"/>
                    <a:pt x="23912" y="4284"/>
                  </a:cubicBezTo>
                  <a:cubicBezTo>
                    <a:pt x="23874" y="4474"/>
                    <a:pt x="23855" y="4665"/>
                    <a:pt x="23836" y="4855"/>
                  </a:cubicBezTo>
                  <a:cubicBezTo>
                    <a:pt x="23817" y="4969"/>
                    <a:pt x="23798" y="5064"/>
                    <a:pt x="23798" y="5179"/>
                  </a:cubicBezTo>
                  <a:cubicBezTo>
                    <a:pt x="23779" y="5274"/>
                    <a:pt x="23760" y="5369"/>
                    <a:pt x="23760" y="5483"/>
                  </a:cubicBezTo>
                  <a:lnTo>
                    <a:pt x="23760" y="5502"/>
                  </a:lnTo>
                  <a:lnTo>
                    <a:pt x="23760" y="5597"/>
                  </a:lnTo>
                  <a:lnTo>
                    <a:pt x="23760" y="5655"/>
                  </a:lnTo>
                  <a:cubicBezTo>
                    <a:pt x="23740" y="5712"/>
                    <a:pt x="23740" y="5769"/>
                    <a:pt x="23740" y="5826"/>
                  </a:cubicBezTo>
                  <a:cubicBezTo>
                    <a:pt x="23740" y="6016"/>
                    <a:pt x="23721" y="6226"/>
                    <a:pt x="23702" y="6397"/>
                  </a:cubicBezTo>
                  <a:cubicBezTo>
                    <a:pt x="23702" y="6587"/>
                    <a:pt x="23683" y="6778"/>
                    <a:pt x="23683" y="6949"/>
                  </a:cubicBezTo>
                  <a:cubicBezTo>
                    <a:pt x="23664" y="7063"/>
                    <a:pt x="23645" y="7159"/>
                    <a:pt x="23645" y="7254"/>
                  </a:cubicBezTo>
                  <a:cubicBezTo>
                    <a:pt x="23626" y="7349"/>
                    <a:pt x="23626" y="7444"/>
                    <a:pt x="23607" y="7539"/>
                  </a:cubicBezTo>
                  <a:lnTo>
                    <a:pt x="23588" y="7692"/>
                  </a:lnTo>
                  <a:lnTo>
                    <a:pt x="23588" y="7749"/>
                  </a:lnTo>
                  <a:lnTo>
                    <a:pt x="23588" y="7806"/>
                  </a:lnTo>
                  <a:cubicBezTo>
                    <a:pt x="23588" y="7844"/>
                    <a:pt x="23588" y="7863"/>
                    <a:pt x="23569" y="7882"/>
                  </a:cubicBezTo>
                  <a:cubicBezTo>
                    <a:pt x="23569" y="7901"/>
                    <a:pt x="23550" y="7901"/>
                    <a:pt x="23531" y="7920"/>
                  </a:cubicBezTo>
                  <a:lnTo>
                    <a:pt x="23493" y="7920"/>
                  </a:lnTo>
                  <a:cubicBezTo>
                    <a:pt x="23455" y="7901"/>
                    <a:pt x="23436" y="7882"/>
                    <a:pt x="23436" y="7844"/>
                  </a:cubicBezTo>
                  <a:cubicBezTo>
                    <a:pt x="23436" y="7825"/>
                    <a:pt x="23436" y="7806"/>
                    <a:pt x="23436" y="7787"/>
                  </a:cubicBezTo>
                  <a:lnTo>
                    <a:pt x="23436" y="7730"/>
                  </a:lnTo>
                  <a:cubicBezTo>
                    <a:pt x="23398" y="7539"/>
                    <a:pt x="23379" y="7368"/>
                    <a:pt x="23360" y="7178"/>
                  </a:cubicBezTo>
                  <a:cubicBezTo>
                    <a:pt x="23341" y="6987"/>
                    <a:pt x="23303" y="6778"/>
                    <a:pt x="23284" y="6587"/>
                  </a:cubicBezTo>
                  <a:cubicBezTo>
                    <a:pt x="23284" y="6397"/>
                    <a:pt x="23265" y="6207"/>
                    <a:pt x="23246" y="6016"/>
                  </a:cubicBezTo>
                  <a:lnTo>
                    <a:pt x="23188" y="5445"/>
                  </a:lnTo>
                  <a:cubicBezTo>
                    <a:pt x="23169" y="5255"/>
                    <a:pt x="23150" y="5064"/>
                    <a:pt x="23131" y="4874"/>
                  </a:cubicBezTo>
                  <a:cubicBezTo>
                    <a:pt x="23112" y="4684"/>
                    <a:pt x="23093" y="4493"/>
                    <a:pt x="23074" y="4303"/>
                  </a:cubicBezTo>
                  <a:cubicBezTo>
                    <a:pt x="23055" y="3922"/>
                    <a:pt x="22998" y="3541"/>
                    <a:pt x="22960" y="3161"/>
                  </a:cubicBezTo>
                  <a:cubicBezTo>
                    <a:pt x="22941" y="2970"/>
                    <a:pt x="22922" y="2780"/>
                    <a:pt x="22903" y="2589"/>
                  </a:cubicBezTo>
                  <a:cubicBezTo>
                    <a:pt x="22884" y="2399"/>
                    <a:pt x="22865" y="2247"/>
                    <a:pt x="22865" y="2037"/>
                  </a:cubicBezTo>
                  <a:cubicBezTo>
                    <a:pt x="22846" y="1847"/>
                    <a:pt x="22808" y="1657"/>
                    <a:pt x="22808" y="1447"/>
                  </a:cubicBezTo>
                  <a:lnTo>
                    <a:pt x="22808" y="1257"/>
                  </a:lnTo>
                  <a:lnTo>
                    <a:pt x="22808" y="1047"/>
                  </a:lnTo>
                  <a:lnTo>
                    <a:pt x="22808" y="1028"/>
                  </a:lnTo>
                  <a:lnTo>
                    <a:pt x="22808" y="857"/>
                  </a:lnTo>
                  <a:lnTo>
                    <a:pt x="22808" y="648"/>
                  </a:lnTo>
                  <a:lnTo>
                    <a:pt x="22808" y="419"/>
                  </a:lnTo>
                  <a:lnTo>
                    <a:pt x="22808" y="115"/>
                  </a:lnTo>
                  <a:lnTo>
                    <a:pt x="228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6"/>
            <p:cNvSpPr/>
            <p:nvPr/>
          </p:nvSpPr>
          <p:spPr>
            <a:xfrm>
              <a:off x="827950" y="3331300"/>
              <a:ext cx="5250" cy="11925"/>
            </a:xfrm>
            <a:custGeom>
              <a:rect b="b" l="l" r="r" t="t"/>
              <a:pathLst>
                <a:path extrusionOk="0" h="477" w="210">
                  <a:moveTo>
                    <a:pt x="0" y="0"/>
                  </a:moveTo>
                  <a:lnTo>
                    <a:pt x="44" y="101"/>
                  </a:lnTo>
                  <a:lnTo>
                    <a:pt x="44" y="101"/>
                  </a:lnTo>
                  <a:cubicBezTo>
                    <a:pt x="31" y="69"/>
                    <a:pt x="18" y="34"/>
                    <a:pt x="0" y="0"/>
                  </a:cubicBezTo>
                  <a:close/>
                  <a:moveTo>
                    <a:pt x="44" y="101"/>
                  </a:moveTo>
                  <a:cubicBezTo>
                    <a:pt x="53" y="125"/>
                    <a:pt x="63" y="149"/>
                    <a:pt x="74" y="171"/>
                  </a:cubicBezTo>
                  <a:lnTo>
                    <a:pt x="74" y="171"/>
                  </a:lnTo>
                  <a:lnTo>
                    <a:pt x="44" y="101"/>
                  </a:lnTo>
                  <a:close/>
                  <a:moveTo>
                    <a:pt x="74" y="171"/>
                  </a:moveTo>
                  <a:lnTo>
                    <a:pt x="115" y="267"/>
                  </a:lnTo>
                  <a:cubicBezTo>
                    <a:pt x="138" y="301"/>
                    <a:pt x="154" y="343"/>
                    <a:pt x="171" y="383"/>
                  </a:cubicBezTo>
                  <a:lnTo>
                    <a:pt x="171" y="383"/>
                  </a:lnTo>
                  <a:cubicBezTo>
                    <a:pt x="151" y="320"/>
                    <a:pt x="123" y="265"/>
                    <a:pt x="96" y="210"/>
                  </a:cubicBezTo>
                  <a:cubicBezTo>
                    <a:pt x="88" y="197"/>
                    <a:pt x="80" y="184"/>
                    <a:pt x="74" y="171"/>
                  </a:cubicBezTo>
                  <a:close/>
                  <a:moveTo>
                    <a:pt x="171" y="383"/>
                  </a:moveTo>
                  <a:cubicBezTo>
                    <a:pt x="179" y="407"/>
                    <a:pt x="186" y="431"/>
                    <a:pt x="191" y="457"/>
                  </a:cubicBezTo>
                  <a:lnTo>
                    <a:pt x="191" y="476"/>
                  </a:lnTo>
                  <a:lnTo>
                    <a:pt x="210" y="457"/>
                  </a:lnTo>
                  <a:cubicBezTo>
                    <a:pt x="195" y="435"/>
                    <a:pt x="183" y="409"/>
                    <a:pt x="171" y="383"/>
                  </a:cubicBezTo>
                  <a:close/>
                </a:path>
              </a:pathLst>
            </a:custGeom>
            <a:solidFill>
              <a:srgbClr val="4A4F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6"/>
            <p:cNvSpPr/>
            <p:nvPr/>
          </p:nvSpPr>
          <p:spPr>
            <a:xfrm>
              <a:off x="774650" y="3192800"/>
              <a:ext cx="860050" cy="250375"/>
            </a:xfrm>
            <a:custGeom>
              <a:rect b="b" l="l" r="r" t="t"/>
              <a:pathLst>
                <a:path extrusionOk="0" h="10015" w="34402">
                  <a:moveTo>
                    <a:pt x="20542" y="0"/>
                  </a:moveTo>
                  <a:cubicBezTo>
                    <a:pt x="20218" y="0"/>
                    <a:pt x="19895" y="19"/>
                    <a:pt x="19533" y="19"/>
                  </a:cubicBezTo>
                  <a:cubicBezTo>
                    <a:pt x="18886" y="57"/>
                    <a:pt x="18200" y="133"/>
                    <a:pt x="17553" y="210"/>
                  </a:cubicBezTo>
                  <a:lnTo>
                    <a:pt x="17496" y="210"/>
                  </a:lnTo>
                  <a:lnTo>
                    <a:pt x="17210" y="248"/>
                  </a:lnTo>
                  <a:cubicBezTo>
                    <a:pt x="17001" y="267"/>
                    <a:pt x="16792" y="286"/>
                    <a:pt x="16525" y="324"/>
                  </a:cubicBezTo>
                  <a:cubicBezTo>
                    <a:pt x="16259" y="362"/>
                    <a:pt x="15992" y="419"/>
                    <a:pt x="15745" y="457"/>
                  </a:cubicBezTo>
                  <a:lnTo>
                    <a:pt x="15497" y="514"/>
                  </a:lnTo>
                  <a:cubicBezTo>
                    <a:pt x="15154" y="571"/>
                    <a:pt x="14831" y="647"/>
                    <a:pt x="14507" y="724"/>
                  </a:cubicBezTo>
                  <a:cubicBezTo>
                    <a:pt x="14126" y="800"/>
                    <a:pt x="13784" y="895"/>
                    <a:pt x="13498" y="971"/>
                  </a:cubicBezTo>
                  <a:cubicBezTo>
                    <a:pt x="13193" y="1066"/>
                    <a:pt x="12889" y="1162"/>
                    <a:pt x="12584" y="1276"/>
                  </a:cubicBezTo>
                  <a:lnTo>
                    <a:pt x="12546" y="1276"/>
                  </a:lnTo>
                  <a:cubicBezTo>
                    <a:pt x="12184" y="1409"/>
                    <a:pt x="11861" y="1523"/>
                    <a:pt x="11556" y="1656"/>
                  </a:cubicBezTo>
                  <a:lnTo>
                    <a:pt x="11499" y="1676"/>
                  </a:lnTo>
                  <a:cubicBezTo>
                    <a:pt x="10909" y="1923"/>
                    <a:pt x="10281" y="2190"/>
                    <a:pt x="9690" y="2475"/>
                  </a:cubicBezTo>
                  <a:cubicBezTo>
                    <a:pt x="9386" y="2608"/>
                    <a:pt x="9100" y="2761"/>
                    <a:pt x="8796" y="2913"/>
                  </a:cubicBezTo>
                  <a:lnTo>
                    <a:pt x="8624" y="3008"/>
                  </a:lnTo>
                  <a:cubicBezTo>
                    <a:pt x="8377" y="3141"/>
                    <a:pt x="8129" y="3256"/>
                    <a:pt x="7882" y="3389"/>
                  </a:cubicBezTo>
                  <a:lnTo>
                    <a:pt x="7692" y="3503"/>
                  </a:lnTo>
                  <a:cubicBezTo>
                    <a:pt x="7463" y="3636"/>
                    <a:pt x="7216" y="3770"/>
                    <a:pt x="6968" y="3903"/>
                  </a:cubicBezTo>
                  <a:lnTo>
                    <a:pt x="6911" y="3941"/>
                  </a:lnTo>
                  <a:cubicBezTo>
                    <a:pt x="6644" y="4093"/>
                    <a:pt x="6359" y="4246"/>
                    <a:pt x="6092" y="4417"/>
                  </a:cubicBezTo>
                  <a:lnTo>
                    <a:pt x="5940" y="4512"/>
                  </a:lnTo>
                  <a:lnTo>
                    <a:pt x="5635" y="4684"/>
                  </a:lnTo>
                  <a:lnTo>
                    <a:pt x="5597" y="4722"/>
                  </a:lnTo>
                  <a:cubicBezTo>
                    <a:pt x="5464" y="4798"/>
                    <a:pt x="5331" y="4874"/>
                    <a:pt x="5217" y="4950"/>
                  </a:cubicBezTo>
                  <a:cubicBezTo>
                    <a:pt x="4969" y="5102"/>
                    <a:pt x="4741" y="5274"/>
                    <a:pt x="4512" y="5426"/>
                  </a:cubicBezTo>
                  <a:lnTo>
                    <a:pt x="4341" y="5559"/>
                  </a:lnTo>
                  <a:lnTo>
                    <a:pt x="4208" y="5654"/>
                  </a:lnTo>
                  <a:cubicBezTo>
                    <a:pt x="3979" y="5807"/>
                    <a:pt x="3751" y="5978"/>
                    <a:pt x="3541" y="6149"/>
                  </a:cubicBezTo>
                  <a:cubicBezTo>
                    <a:pt x="3275" y="6397"/>
                    <a:pt x="3008" y="6644"/>
                    <a:pt x="2780" y="6873"/>
                  </a:cubicBezTo>
                  <a:lnTo>
                    <a:pt x="2627" y="7006"/>
                  </a:lnTo>
                  <a:cubicBezTo>
                    <a:pt x="2551" y="7082"/>
                    <a:pt x="2475" y="7139"/>
                    <a:pt x="2399" y="7216"/>
                  </a:cubicBezTo>
                  <a:cubicBezTo>
                    <a:pt x="2285" y="7330"/>
                    <a:pt x="2190" y="7444"/>
                    <a:pt x="2075" y="7558"/>
                  </a:cubicBezTo>
                  <a:lnTo>
                    <a:pt x="1942" y="7730"/>
                  </a:lnTo>
                  <a:cubicBezTo>
                    <a:pt x="1828" y="7844"/>
                    <a:pt x="1714" y="7958"/>
                    <a:pt x="1618" y="8072"/>
                  </a:cubicBezTo>
                  <a:cubicBezTo>
                    <a:pt x="1466" y="8225"/>
                    <a:pt x="1333" y="8396"/>
                    <a:pt x="1200" y="8548"/>
                  </a:cubicBezTo>
                  <a:lnTo>
                    <a:pt x="1162" y="8605"/>
                  </a:lnTo>
                  <a:lnTo>
                    <a:pt x="1142" y="8643"/>
                  </a:lnTo>
                  <a:lnTo>
                    <a:pt x="1104" y="8662"/>
                  </a:lnTo>
                  <a:lnTo>
                    <a:pt x="1028" y="8758"/>
                  </a:lnTo>
                  <a:lnTo>
                    <a:pt x="1009" y="8777"/>
                  </a:lnTo>
                  <a:lnTo>
                    <a:pt x="971" y="8815"/>
                  </a:lnTo>
                  <a:lnTo>
                    <a:pt x="933" y="8834"/>
                  </a:lnTo>
                  <a:lnTo>
                    <a:pt x="914" y="8853"/>
                  </a:lnTo>
                  <a:lnTo>
                    <a:pt x="895" y="8872"/>
                  </a:lnTo>
                  <a:cubicBezTo>
                    <a:pt x="857" y="8910"/>
                    <a:pt x="800" y="8967"/>
                    <a:pt x="762" y="9005"/>
                  </a:cubicBezTo>
                  <a:lnTo>
                    <a:pt x="724" y="9062"/>
                  </a:lnTo>
                  <a:lnTo>
                    <a:pt x="628" y="9176"/>
                  </a:lnTo>
                  <a:lnTo>
                    <a:pt x="476" y="9329"/>
                  </a:lnTo>
                  <a:lnTo>
                    <a:pt x="438" y="9367"/>
                  </a:lnTo>
                  <a:lnTo>
                    <a:pt x="419" y="9405"/>
                  </a:lnTo>
                  <a:lnTo>
                    <a:pt x="343" y="9481"/>
                  </a:lnTo>
                  <a:lnTo>
                    <a:pt x="324" y="9500"/>
                  </a:lnTo>
                  <a:cubicBezTo>
                    <a:pt x="305" y="9519"/>
                    <a:pt x="286" y="9538"/>
                    <a:pt x="286" y="9557"/>
                  </a:cubicBezTo>
                  <a:lnTo>
                    <a:pt x="286" y="9576"/>
                  </a:lnTo>
                  <a:lnTo>
                    <a:pt x="248" y="9595"/>
                  </a:lnTo>
                  <a:cubicBezTo>
                    <a:pt x="229" y="9614"/>
                    <a:pt x="210" y="9633"/>
                    <a:pt x="191" y="9671"/>
                  </a:cubicBezTo>
                  <a:lnTo>
                    <a:pt x="153" y="9710"/>
                  </a:lnTo>
                  <a:cubicBezTo>
                    <a:pt x="114" y="9767"/>
                    <a:pt x="76" y="9824"/>
                    <a:pt x="38" y="9900"/>
                  </a:cubicBezTo>
                  <a:lnTo>
                    <a:pt x="38" y="9919"/>
                  </a:lnTo>
                  <a:cubicBezTo>
                    <a:pt x="19" y="9938"/>
                    <a:pt x="0" y="9957"/>
                    <a:pt x="0" y="9976"/>
                  </a:cubicBezTo>
                  <a:cubicBezTo>
                    <a:pt x="19" y="9995"/>
                    <a:pt x="38" y="10014"/>
                    <a:pt x="38" y="10014"/>
                  </a:cubicBezTo>
                  <a:lnTo>
                    <a:pt x="95" y="9995"/>
                  </a:lnTo>
                  <a:cubicBezTo>
                    <a:pt x="133" y="9995"/>
                    <a:pt x="153" y="9976"/>
                    <a:pt x="172" y="9957"/>
                  </a:cubicBezTo>
                  <a:lnTo>
                    <a:pt x="191" y="9957"/>
                  </a:lnTo>
                  <a:cubicBezTo>
                    <a:pt x="229" y="9938"/>
                    <a:pt x="248" y="9900"/>
                    <a:pt x="286" y="9881"/>
                  </a:cubicBezTo>
                  <a:lnTo>
                    <a:pt x="305" y="9862"/>
                  </a:lnTo>
                  <a:cubicBezTo>
                    <a:pt x="362" y="9805"/>
                    <a:pt x="419" y="9767"/>
                    <a:pt x="476" y="9729"/>
                  </a:cubicBezTo>
                  <a:lnTo>
                    <a:pt x="590" y="9633"/>
                  </a:lnTo>
                  <a:lnTo>
                    <a:pt x="648" y="9576"/>
                  </a:lnTo>
                  <a:lnTo>
                    <a:pt x="743" y="9500"/>
                  </a:lnTo>
                  <a:lnTo>
                    <a:pt x="838" y="9424"/>
                  </a:lnTo>
                  <a:lnTo>
                    <a:pt x="895" y="9367"/>
                  </a:lnTo>
                  <a:lnTo>
                    <a:pt x="990" y="9272"/>
                  </a:lnTo>
                  <a:lnTo>
                    <a:pt x="1047" y="9234"/>
                  </a:lnTo>
                  <a:cubicBezTo>
                    <a:pt x="1104" y="9176"/>
                    <a:pt x="1142" y="9138"/>
                    <a:pt x="1181" y="9100"/>
                  </a:cubicBezTo>
                  <a:lnTo>
                    <a:pt x="1200" y="9081"/>
                  </a:lnTo>
                  <a:lnTo>
                    <a:pt x="1447" y="8853"/>
                  </a:lnTo>
                  <a:lnTo>
                    <a:pt x="1676" y="8662"/>
                  </a:lnTo>
                  <a:cubicBezTo>
                    <a:pt x="1790" y="8605"/>
                    <a:pt x="1885" y="8529"/>
                    <a:pt x="1980" y="8472"/>
                  </a:cubicBezTo>
                  <a:lnTo>
                    <a:pt x="2209" y="8301"/>
                  </a:lnTo>
                  <a:lnTo>
                    <a:pt x="2361" y="8186"/>
                  </a:lnTo>
                  <a:cubicBezTo>
                    <a:pt x="2513" y="8091"/>
                    <a:pt x="2646" y="7977"/>
                    <a:pt x="2799" y="7882"/>
                  </a:cubicBezTo>
                  <a:cubicBezTo>
                    <a:pt x="3027" y="7749"/>
                    <a:pt x="3237" y="7615"/>
                    <a:pt x="3446" y="7482"/>
                  </a:cubicBezTo>
                  <a:lnTo>
                    <a:pt x="3503" y="7444"/>
                  </a:lnTo>
                  <a:lnTo>
                    <a:pt x="3732" y="7311"/>
                  </a:lnTo>
                  <a:cubicBezTo>
                    <a:pt x="3827" y="7254"/>
                    <a:pt x="3903" y="7216"/>
                    <a:pt x="3979" y="7158"/>
                  </a:cubicBezTo>
                  <a:cubicBezTo>
                    <a:pt x="4093" y="7082"/>
                    <a:pt x="4227" y="7025"/>
                    <a:pt x="4341" y="6949"/>
                  </a:cubicBezTo>
                  <a:lnTo>
                    <a:pt x="4436" y="6892"/>
                  </a:lnTo>
                  <a:lnTo>
                    <a:pt x="4684" y="6721"/>
                  </a:lnTo>
                  <a:lnTo>
                    <a:pt x="4855" y="6625"/>
                  </a:lnTo>
                  <a:lnTo>
                    <a:pt x="4988" y="6530"/>
                  </a:lnTo>
                  <a:cubicBezTo>
                    <a:pt x="5083" y="6473"/>
                    <a:pt x="5236" y="6378"/>
                    <a:pt x="5312" y="6321"/>
                  </a:cubicBezTo>
                  <a:cubicBezTo>
                    <a:pt x="5388" y="6264"/>
                    <a:pt x="5464" y="6207"/>
                    <a:pt x="5540" y="6149"/>
                  </a:cubicBezTo>
                  <a:lnTo>
                    <a:pt x="5712" y="6054"/>
                  </a:lnTo>
                  <a:cubicBezTo>
                    <a:pt x="5826" y="5959"/>
                    <a:pt x="5959" y="5883"/>
                    <a:pt x="6092" y="5807"/>
                  </a:cubicBezTo>
                  <a:cubicBezTo>
                    <a:pt x="6207" y="5731"/>
                    <a:pt x="6340" y="5654"/>
                    <a:pt x="6454" y="5578"/>
                  </a:cubicBezTo>
                  <a:cubicBezTo>
                    <a:pt x="6625" y="5464"/>
                    <a:pt x="6816" y="5350"/>
                    <a:pt x="6968" y="5255"/>
                  </a:cubicBezTo>
                  <a:lnTo>
                    <a:pt x="7311" y="5045"/>
                  </a:lnTo>
                  <a:lnTo>
                    <a:pt x="7463" y="4950"/>
                  </a:lnTo>
                  <a:lnTo>
                    <a:pt x="7711" y="4798"/>
                  </a:lnTo>
                  <a:cubicBezTo>
                    <a:pt x="7844" y="4722"/>
                    <a:pt x="7977" y="4645"/>
                    <a:pt x="8110" y="4588"/>
                  </a:cubicBezTo>
                  <a:lnTo>
                    <a:pt x="8891" y="4189"/>
                  </a:lnTo>
                  <a:cubicBezTo>
                    <a:pt x="9119" y="4074"/>
                    <a:pt x="9348" y="3979"/>
                    <a:pt x="9557" y="3884"/>
                  </a:cubicBezTo>
                  <a:lnTo>
                    <a:pt x="9805" y="3789"/>
                  </a:lnTo>
                  <a:lnTo>
                    <a:pt x="10014" y="3694"/>
                  </a:lnTo>
                  <a:lnTo>
                    <a:pt x="10661" y="3408"/>
                  </a:lnTo>
                  <a:lnTo>
                    <a:pt x="10757" y="3370"/>
                  </a:lnTo>
                  <a:cubicBezTo>
                    <a:pt x="10852" y="3332"/>
                    <a:pt x="10985" y="3275"/>
                    <a:pt x="11099" y="3237"/>
                  </a:cubicBezTo>
                  <a:lnTo>
                    <a:pt x="11328" y="3141"/>
                  </a:lnTo>
                  <a:lnTo>
                    <a:pt x="11499" y="3084"/>
                  </a:lnTo>
                  <a:cubicBezTo>
                    <a:pt x="11766" y="2970"/>
                    <a:pt x="12051" y="2875"/>
                    <a:pt x="12337" y="2780"/>
                  </a:cubicBezTo>
                  <a:cubicBezTo>
                    <a:pt x="12470" y="2742"/>
                    <a:pt x="12603" y="2704"/>
                    <a:pt x="12737" y="2665"/>
                  </a:cubicBezTo>
                  <a:lnTo>
                    <a:pt x="12908" y="2627"/>
                  </a:lnTo>
                  <a:lnTo>
                    <a:pt x="13117" y="2551"/>
                  </a:lnTo>
                  <a:lnTo>
                    <a:pt x="13365" y="2494"/>
                  </a:lnTo>
                  <a:lnTo>
                    <a:pt x="13498" y="2475"/>
                  </a:lnTo>
                  <a:cubicBezTo>
                    <a:pt x="13593" y="2456"/>
                    <a:pt x="13688" y="2418"/>
                    <a:pt x="13784" y="2399"/>
                  </a:cubicBezTo>
                  <a:lnTo>
                    <a:pt x="13879" y="2361"/>
                  </a:lnTo>
                  <a:cubicBezTo>
                    <a:pt x="14145" y="2285"/>
                    <a:pt x="14412" y="2228"/>
                    <a:pt x="14678" y="2151"/>
                  </a:cubicBezTo>
                  <a:cubicBezTo>
                    <a:pt x="14926" y="2094"/>
                    <a:pt x="15192" y="2037"/>
                    <a:pt x="15440" y="1999"/>
                  </a:cubicBezTo>
                  <a:lnTo>
                    <a:pt x="15611" y="1999"/>
                  </a:lnTo>
                  <a:lnTo>
                    <a:pt x="16087" y="1923"/>
                  </a:lnTo>
                  <a:cubicBezTo>
                    <a:pt x="16201" y="1904"/>
                    <a:pt x="16335" y="1904"/>
                    <a:pt x="16449" y="1885"/>
                  </a:cubicBezTo>
                  <a:lnTo>
                    <a:pt x="16563" y="1866"/>
                  </a:lnTo>
                  <a:lnTo>
                    <a:pt x="16734" y="1847"/>
                  </a:lnTo>
                  <a:cubicBezTo>
                    <a:pt x="17001" y="1809"/>
                    <a:pt x="17287" y="1771"/>
                    <a:pt x="17553" y="1752"/>
                  </a:cubicBezTo>
                  <a:lnTo>
                    <a:pt x="17743" y="1733"/>
                  </a:lnTo>
                  <a:lnTo>
                    <a:pt x="18029" y="1714"/>
                  </a:lnTo>
                  <a:lnTo>
                    <a:pt x="18334" y="1695"/>
                  </a:lnTo>
                  <a:lnTo>
                    <a:pt x="18505" y="1695"/>
                  </a:lnTo>
                  <a:lnTo>
                    <a:pt x="18714" y="1676"/>
                  </a:lnTo>
                  <a:lnTo>
                    <a:pt x="18943" y="1656"/>
                  </a:lnTo>
                  <a:lnTo>
                    <a:pt x="19267" y="1637"/>
                  </a:lnTo>
                  <a:lnTo>
                    <a:pt x="19419" y="1637"/>
                  </a:lnTo>
                  <a:cubicBezTo>
                    <a:pt x="19628" y="1618"/>
                    <a:pt x="19838" y="1618"/>
                    <a:pt x="20028" y="1618"/>
                  </a:cubicBezTo>
                  <a:lnTo>
                    <a:pt x="23721" y="1618"/>
                  </a:lnTo>
                  <a:cubicBezTo>
                    <a:pt x="23893" y="1637"/>
                    <a:pt x="24045" y="1656"/>
                    <a:pt x="24197" y="1656"/>
                  </a:cubicBezTo>
                  <a:lnTo>
                    <a:pt x="24711" y="1656"/>
                  </a:lnTo>
                  <a:lnTo>
                    <a:pt x="24921" y="1695"/>
                  </a:lnTo>
                  <a:lnTo>
                    <a:pt x="25130" y="1714"/>
                  </a:lnTo>
                  <a:lnTo>
                    <a:pt x="25263" y="1752"/>
                  </a:lnTo>
                  <a:lnTo>
                    <a:pt x="25568" y="1809"/>
                  </a:lnTo>
                  <a:lnTo>
                    <a:pt x="25777" y="1828"/>
                  </a:lnTo>
                  <a:lnTo>
                    <a:pt x="26025" y="1885"/>
                  </a:lnTo>
                  <a:lnTo>
                    <a:pt x="26215" y="1904"/>
                  </a:lnTo>
                  <a:lnTo>
                    <a:pt x="26444" y="1961"/>
                  </a:lnTo>
                  <a:lnTo>
                    <a:pt x="26863" y="2018"/>
                  </a:lnTo>
                  <a:lnTo>
                    <a:pt x="27320" y="2094"/>
                  </a:lnTo>
                  <a:lnTo>
                    <a:pt x="27586" y="2151"/>
                  </a:lnTo>
                  <a:lnTo>
                    <a:pt x="27776" y="2190"/>
                  </a:lnTo>
                  <a:cubicBezTo>
                    <a:pt x="27910" y="2209"/>
                    <a:pt x="28043" y="2228"/>
                    <a:pt x="28176" y="2266"/>
                  </a:cubicBezTo>
                  <a:lnTo>
                    <a:pt x="28309" y="2304"/>
                  </a:lnTo>
                  <a:lnTo>
                    <a:pt x="28519" y="2342"/>
                  </a:lnTo>
                  <a:lnTo>
                    <a:pt x="28633" y="2361"/>
                  </a:lnTo>
                  <a:cubicBezTo>
                    <a:pt x="28747" y="2399"/>
                    <a:pt x="28862" y="2418"/>
                    <a:pt x="28995" y="2456"/>
                  </a:cubicBezTo>
                  <a:cubicBezTo>
                    <a:pt x="29147" y="2494"/>
                    <a:pt x="29318" y="2532"/>
                    <a:pt x="29471" y="2589"/>
                  </a:cubicBezTo>
                  <a:lnTo>
                    <a:pt x="29547" y="2608"/>
                  </a:lnTo>
                  <a:cubicBezTo>
                    <a:pt x="29680" y="2646"/>
                    <a:pt x="29794" y="2685"/>
                    <a:pt x="29928" y="2704"/>
                  </a:cubicBezTo>
                  <a:lnTo>
                    <a:pt x="30327" y="2799"/>
                  </a:lnTo>
                  <a:lnTo>
                    <a:pt x="30366" y="2818"/>
                  </a:lnTo>
                  <a:cubicBezTo>
                    <a:pt x="30537" y="2856"/>
                    <a:pt x="30689" y="2894"/>
                    <a:pt x="30842" y="2932"/>
                  </a:cubicBezTo>
                  <a:lnTo>
                    <a:pt x="31032" y="2970"/>
                  </a:lnTo>
                  <a:lnTo>
                    <a:pt x="31317" y="3027"/>
                  </a:lnTo>
                  <a:lnTo>
                    <a:pt x="31432" y="3046"/>
                  </a:lnTo>
                  <a:cubicBezTo>
                    <a:pt x="31546" y="3065"/>
                    <a:pt x="31660" y="3084"/>
                    <a:pt x="31774" y="3103"/>
                  </a:cubicBezTo>
                  <a:lnTo>
                    <a:pt x="31870" y="3122"/>
                  </a:lnTo>
                  <a:lnTo>
                    <a:pt x="32098" y="3199"/>
                  </a:lnTo>
                  <a:lnTo>
                    <a:pt x="32174" y="3256"/>
                  </a:lnTo>
                  <a:cubicBezTo>
                    <a:pt x="32288" y="3294"/>
                    <a:pt x="32403" y="3332"/>
                    <a:pt x="32536" y="3370"/>
                  </a:cubicBezTo>
                  <a:cubicBezTo>
                    <a:pt x="32669" y="3408"/>
                    <a:pt x="32783" y="3446"/>
                    <a:pt x="32898" y="3484"/>
                  </a:cubicBezTo>
                  <a:lnTo>
                    <a:pt x="32936" y="3484"/>
                  </a:lnTo>
                  <a:cubicBezTo>
                    <a:pt x="33012" y="3522"/>
                    <a:pt x="33088" y="3541"/>
                    <a:pt x="33183" y="3560"/>
                  </a:cubicBezTo>
                  <a:cubicBezTo>
                    <a:pt x="33259" y="3579"/>
                    <a:pt x="33316" y="3617"/>
                    <a:pt x="33412" y="3636"/>
                  </a:cubicBezTo>
                  <a:lnTo>
                    <a:pt x="33583" y="3694"/>
                  </a:lnTo>
                  <a:lnTo>
                    <a:pt x="33659" y="3713"/>
                  </a:lnTo>
                  <a:lnTo>
                    <a:pt x="33678" y="3713"/>
                  </a:lnTo>
                  <a:lnTo>
                    <a:pt x="33773" y="3751"/>
                  </a:lnTo>
                  <a:lnTo>
                    <a:pt x="33830" y="3827"/>
                  </a:lnTo>
                  <a:lnTo>
                    <a:pt x="33849" y="3827"/>
                  </a:lnTo>
                  <a:lnTo>
                    <a:pt x="33926" y="3846"/>
                  </a:lnTo>
                  <a:cubicBezTo>
                    <a:pt x="33983" y="3865"/>
                    <a:pt x="34040" y="3884"/>
                    <a:pt x="34097" y="3903"/>
                  </a:cubicBezTo>
                  <a:lnTo>
                    <a:pt x="34135" y="3903"/>
                  </a:lnTo>
                  <a:lnTo>
                    <a:pt x="34268" y="3941"/>
                  </a:lnTo>
                  <a:lnTo>
                    <a:pt x="34383" y="3941"/>
                  </a:lnTo>
                  <a:cubicBezTo>
                    <a:pt x="34383" y="3922"/>
                    <a:pt x="34383" y="3922"/>
                    <a:pt x="34402" y="3922"/>
                  </a:cubicBezTo>
                  <a:cubicBezTo>
                    <a:pt x="34402" y="3922"/>
                    <a:pt x="34402" y="3903"/>
                    <a:pt x="34402" y="3903"/>
                  </a:cubicBezTo>
                  <a:lnTo>
                    <a:pt x="34402" y="3903"/>
                  </a:lnTo>
                  <a:lnTo>
                    <a:pt x="34383" y="3884"/>
                  </a:lnTo>
                  <a:cubicBezTo>
                    <a:pt x="34383" y="3865"/>
                    <a:pt x="34383" y="3865"/>
                    <a:pt x="34383" y="3865"/>
                  </a:cubicBezTo>
                  <a:cubicBezTo>
                    <a:pt x="34383" y="3846"/>
                    <a:pt x="34364" y="3846"/>
                    <a:pt x="34364" y="3846"/>
                  </a:cubicBezTo>
                  <a:lnTo>
                    <a:pt x="34364" y="3865"/>
                  </a:lnTo>
                  <a:lnTo>
                    <a:pt x="34344" y="3846"/>
                  </a:lnTo>
                  <a:lnTo>
                    <a:pt x="34230" y="3732"/>
                  </a:lnTo>
                  <a:cubicBezTo>
                    <a:pt x="34097" y="3636"/>
                    <a:pt x="34002" y="3541"/>
                    <a:pt x="33869" y="3427"/>
                  </a:cubicBezTo>
                  <a:cubicBezTo>
                    <a:pt x="33735" y="3332"/>
                    <a:pt x="33583" y="3237"/>
                    <a:pt x="33450" y="3141"/>
                  </a:cubicBezTo>
                  <a:cubicBezTo>
                    <a:pt x="33335" y="3046"/>
                    <a:pt x="33202" y="2970"/>
                    <a:pt x="33050" y="2875"/>
                  </a:cubicBezTo>
                  <a:cubicBezTo>
                    <a:pt x="32764" y="2704"/>
                    <a:pt x="32460" y="2551"/>
                    <a:pt x="32136" y="2380"/>
                  </a:cubicBezTo>
                  <a:cubicBezTo>
                    <a:pt x="31812" y="2209"/>
                    <a:pt x="31470" y="2037"/>
                    <a:pt x="31184" y="1904"/>
                  </a:cubicBezTo>
                  <a:cubicBezTo>
                    <a:pt x="30899" y="1771"/>
                    <a:pt x="30594" y="1656"/>
                    <a:pt x="30213" y="1504"/>
                  </a:cubicBezTo>
                  <a:cubicBezTo>
                    <a:pt x="30118" y="1466"/>
                    <a:pt x="30023" y="1447"/>
                    <a:pt x="29909" y="1409"/>
                  </a:cubicBezTo>
                  <a:lnTo>
                    <a:pt x="29756" y="1352"/>
                  </a:lnTo>
                  <a:lnTo>
                    <a:pt x="29623" y="1314"/>
                  </a:lnTo>
                  <a:lnTo>
                    <a:pt x="29261" y="1181"/>
                  </a:lnTo>
                  <a:lnTo>
                    <a:pt x="29147" y="1142"/>
                  </a:lnTo>
                  <a:lnTo>
                    <a:pt x="29052" y="1123"/>
                  </a:lnTo>
                  <a:lnTo>
                    <a:pt x="28976" y="1085"/>
                  </a:lnTo>
                  <a:lnTo>
                    <a:pt x="28919" y="1066"/>
                  </a:lnTo>
                  <a:lnTo>
                    <a:pt x="28785" y="1009"/>
                  </a:lnTo>
                  <a:cubicBezTo>
                    <a:pt x="28671" y="971"/>
                    <a:pt x="28576" y="952"/>
                    <a:pt x="28481" y="914"/>
                  </a:cubicBezTo>
                  <a:lnTo>
                    <a:pt x="28367" y="895"/>
                  </a:lnTo>
                  <a:cubicBezTo>
                    <a:pt x="28176" y="838"/>
                    <a:pt x="27967" y="781"/>
                    <a:pt x="27757" y="724"/>
                  </a:cubicBezTo>
                  <a:lnTo>
                    <a:pt x="27738" y="724"/>
                  </a:lnTo>
                  <a:cubicBezTo>
                    <a:pt x="27586" y="667"/>
                    <a:pt x="27396" y="609"/>
                    <a:pt x="27262" y="590"/>
                  </a:cubicBezTo>
                  <a:cubicBezTo>
                    <a:pt x="27148" y="552"/>
                    <a:pt x="27015" y="514"/>
                    <a:pt x="26882" y="495"/>
                  </a:cubicBezTo>
                  <a:lnTo>
                    <a:pt x="26767" y="476"/>
                  </a:lnTo>
                  <a:cubicBezTo>
                    <a:pt x="26444" y="400"/>
                    <a:pt x="26082" y="324"/>
                    <a:pt x="25739" y="286"/>
                  </a:cubicBezTo>
                  <a:lnTo>
                    <a:pt x="25568" y="248"/>
                  </a:lnTo>
                  <a:lnTo>
                    <a:pt x="25378" y="229"/>
                  </a:lnTo>
                  <a:lnTo>
                    <a:pt x="25244" y="210"/>
                  </a:lnTo>
                  <a:lnTo>
                    <a:pt x="25206" y="210"/>
                  </a:lnTo>
                  <a:lnTo>
                    <a:pt x="24978" y="172"/>
                  </a:lnTo>
                  <a:lnTo>
                    <a:pt x="24940" y="172"/>
                  </a:lnTo>
                  <a:lnTo>
                    <a:pt x="24749" y="152"/>
                  </a:lnTo>
                  <a:lnTo>
                    <a:pt x="24654" y="152"/>
                  </a:lnTo>
                  <a:cubicBezTo>
                    <a:pt x="24521" y="133"/>
                    <a:pt x="24350" y="95"/>
                    <a:pt x="24178" y="95"/>
                  </a:cubicBezTo>
                  <a:lnTo>
                    <a:pt x="23702" y="57"/>
                  </a:lnTo>
                  <a:lnTo>
                    <a:pt x="23683" y="57"/>
                  </a:lnTo>
                  <a:cubicBezTo>
                    <a:pt x="23341" y="38"/>
                    <a:pt x="22979" y="0"/>
                    <a:pt x="226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6"/>
            <p:cNvSpPr/>
            <p:nvPr/>
          </p:nvSpPr>
          <p:spPr>
            <a:xfrm>
              <a:off x="1483325" y="3240875"/>
              <a:ext cx="149000" cy="49500"/>
            </a:xfrm>
            <a:custGeom>
              <a:rect b="b" l="l" r="r" t="t"/>
              <a:pathLst>
                <a:path extrusionOk="0" h="1980" w="5960">
                  <a:moveTo>
                    <a:pt x="1" y="0"/>
                  </a:moveTo>
                  <a:lnTo>
                    <a:pt x="1" y="0"/>
                  </a:lnTo>
                  <a:cubicBezTo>
                    <a:pt x="229" y="57"/>
                    <a:pt x="476" y="114"/>
                    <a:pt x="705" y="171"/>
                  </a:cubicBezTo>
                  <a:cubicBezTo>
                    <a:pt x="857" y="209"/>
                    <a:pt x="1010" y="267"/>
                    <a:pt x="1143" y="305"/>
                  </a:cubicBezTo>
                  <a:cubicBezTo>
                    <a:pt x="1276" y="362"/>
                    <a:pt x="1409" y="419"/>
                    <a:pt x="1543" y="476"/>
                  </a:cubicBezTo>
                  <a:lnTo>
                    <a:pt x="1847" y="609"/>
                  </a:lnTo>
                  <a:cubicBezTo>
                    <a:pt x="2038" y="704"/>
                    <a:pt x="2228" y="800"/>
                    <a:pt x="2418" y="895"/>
                  </a:cubicBezTo>
                  <a:cubicBezTo>
                    <a:pt x="2495" y="933"/>
                    <a:pt x="2590" y="971"/>
                    <a:pt x="2685" y="1009"/>
                  </a:cubicBezTo>
                  <a:lnTo>
                    <a:pt x="2970" y="1104"/>
                  </a:lnTo>
                  <a:cubicBezTo>
                    <a:pt x="3161" y="1161"/>
                    <a:pt x="3351" y="1218"/>
                    <a:pt x="3542" y="1295"/>
                  </a:cubicBezTo>
                  <a:cubicBezTo>
                    <a:pt x="3618" y="1314"/>
                    <a:pt x="3713" y="1352"/>
                    <a:pt x="3789" y="1390"/>
                  </a:cubicBezTo>
                  <a:cubicBezTo>
                    <a:pt x="3884" y="1428"/>
                    <a:pt x="3979" y="1447"/>
                    <a:pt x="4075" y="1485"/>
                  </a:cubicBezTo>
                  <a:lnTo>
                    <a:pt x="4360" y="1580"/>
                  </a:lnTo>
                  <a:lnTo>
                    <a:pt x="4646" y="1656"/>
                  </a:lnTo>
                  <a:cubicBezTo>
                    <a:pt x="4741" y="1675"/>
                    <a:pt x="4855" y="1713"/>
                    <a:pt x="4988" y="1752"/>
                  </a:cubicBezTo>
                  <a:cubicBezTo>
                    <a:pt x="5103" y="1790"/>
                    <a:pt x="5217" y="1828"/>
                    <a:pt x="5369" y="1847"/>
                  </a:cubicBezTo>
                  <a:cubicBezTo>
                    <a:pt x="5502" y="1885"/>
                    <a:pt x="5617" y="1923"/>
                    <a:pt x="5731" y="1942"/>
                  </a:cubicBezTo>
                  <a:lnTo>
                    <a:pt x="5921" y="1980"/>
                  </a:lnTo>
                  <a:lnTo>
                    <a:pt x="5959" y="1980"/>
                  </a:lnTo>
                  <a:cubicBezTo>
                    <a:pt x="5921" y="1961"/>
                    <a:pt x="5883" y="1961"/>
                    <a:pt x="5845" y="1942"/>
                  </a:cubicBezTo>
                  <a:cubicBezTo>
                    <a:pt x="5636" y="1866"/>
                    <a:pt x="5407" y="1790"/>
                    <a:pt x="5198" y="1675"/>
                  </a:cubicBezTo>
                  <a:cubicBezTo>
                    <a:pt x="5103" y="1637"/>
                    <a:pt x="5008" y="1599"/>
                    <a:pt x="4912" y="1542"/>
                  </a:cubicBezTo>
                  <a:cubicBezTo>
                    <a:pt x="4836" y="1504"/>
                    <a:pt x="4741" y="1447"/>
                    <a:pt x="4665" y="1409"/>
                  </a:cubicBezTo>
                  <a:cubicBezTo>
                    <a:pt x="4455" y="1314"/>
                    <a:pt x="4265" y="1218"/>
                    <a:pt x="4075" y="1123"/>
                  </a:cubicBezTo>
                  <a:cubicBezTo>
                    <a:pt x="3960" y="1085"/>
                    <a:pt x="3865" y="1028"/>
                    <a:pt x="3732" y="971"/>
                  </a:cubicBezTo>
                  <a:cubicBezTo>
                    <a:pt x="3618" y="914"/>
                    <a:pt x="3484" y="857"/>
                    <a:pt x="3370" y="800"/>
                  </a:cubicBezTo>
                  <a:cubicBezTo>
                    <a:pt x="3104" y="685"/>
                    <a:pt x="2837" y="590"/>
                    <a:pt x="2590" y="495"/>
                  </a:cubicBezTo>
                  <a:cubicBezTo>
                    <a:pt x="2399" y="438"/>
                    <a:pt x="2190" y="362"/>
                    <a:pt x="2000" y="305"/>
                  </a:cubicBezTo>
                  <a:cubicBezTo>
                    <a:pt x="1790" y="248"/>
                    <a:pt x="1581" y="190"/>
                    <a:pt x="1371" y="152"/>
                  </a:cubicBezTo>
                  <a:cubicBezTo>
                    <a:pt x="914" y="76"/>
                    <a:pt x="457" y="19"/>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6"/>
            <p:cNvSpPr/>
            <p:nvPr/>
          </p:nvSpPr>
          <p:spPr>
            <a:xfrm>
              <a:off x="892675" y="3239900"/>
              <a:ext cx="250850" cy="108075"/>
            </a:xfrm>
            <a:custGeom>
              <a:rect b="b" l="l" r="r" t="t"/>
              <a:pathLst>
                <a:path extrusionOk="0" h="4323" w="10034">
                  <a:moveTo>
                    <a:pt x="9957" y="1"/>
                  </a:moveTo>
                  <a:cubicBezTo>
                    <a:pt x="9863" y="14"/>
                    <a:pt x="9769" y="37"/>
                    <a:pt x="9681" y="63"/>
                  </a:cubicBezTo>
                  <a:lnTo>
                    <a:pt x="9681" y="63"/>
                  </a:lnTo>
                  <a:lnTo>
                    <a:pt x="9786" y="39"/>
                  </a:lnTo>
                  <a:lnTo>
                    <a:pt x="9881" y="20"/>
                  </a:lnTo>
                  <a:cubicBezTo>
                    <a:pt x="9938" y="20"/>
                    <a:pt x="9976" y="1"/>
                    <a:pt x="10034" y="1"/>
                  </a:cubicBezTo>
                  <a:close/>
                  <a:moveTo>
                    <a:pt x="9681" y="63"/>
                  </a:moveTo>
                  <a:lnTo>
                    <a:pt x="9539" y="96"/>
                  </a:lnTo>
                  <a:cubicBezTo>
                    <a:pt x="9386" y="134"/>
                    <a:pt x="9234" y="172"/>
                    <a:pt x="9063" y="210"/>
                  </a:cubicBezTo>
                  <a:cubicBezTo>
                    <a:pt x="8910" y="248"/>
                    <a:pt x="8758" y="306"/>
                    <a:pt x="8606" y="344"/>
                  </a:cubicBezTo>
                  <a:cubicBezTo>
                    <a:pt x="8472" y="382"/>
                    <a:pt x="8320" y="439"/>
                    <a:pt x="8187" y="477"/>
                  </a:cubicBezTo>
                  <a:cubicBezTo>
                    <a:pt x="7996" y="534"/>
                    <a:pt x="7806" y="591"/>
                    <a:pt x="7654" y="629"/>
                  </a:cubicBezTo>
                  <a:cubicBezTo>
                    <a:pt x="7482" y="667"/>
                    <a:pt x="7311" y="724"/>
                    <a:pt x="7140" y="781"/>
                  </a:cubicBezTo>
                  <a:cubicBezTo>
                    <a:pt x="6892" y="858"/>
                    <a:pt x="6645" y="896"/>
                    <a:pt x="6397" y="991"/>
                  </a:cubicBezTo>
                  <a:lnTo>
                    <a:pt x="6017" y="1105"/>
                  </a:lnTo>
                  <a:cubicBezTo>
                    <a:pt x="5902" y="1143"/>
                    <a:pt x="5788" y="1181"/>
                    <a:pt x="5655" y="1238"/>
                  </a:cubicBezTo>
                  <a:lnTo>
                    <a:pt x="5179" y="1410"/>
                  </a:lnTo>
                  <a:cubicBezTo>
                    <a:pt x="5008" y="1486"/>
                    <a:pt x="4836" y="1543"/>
                    <a:pt x="4665" y="1619"/>
                  </a:cubicBezTo>
                  <a:lnTo>
                    <a:pt x="4170" y="1829"/>
                  </a:lnTo>
                  <a:cubicBezTo>
                    <a:pt x="3999" y="1905"/>
                    <a:pt x="3827" y="2000"/>
                    <a:pt x="3675" y="2057"/>
                  </a:cubicBezTo>
                  <a:cubicBezTo>
                    <a:pt x="3523" y="2133"/>
                    <a:pt x="3370" y="2190"/>
                    <a:pt x="3218" y="2285"/>
                  </a:cubicBezTo>
                  <a:cubicBezTo>
                    <a:pt x="3066" y="2362"/>
                    <a:pt x="2913" y="2438"/>
                    <a:pt x="2761" y="2514"/>
                  </a:cubicBezTo>
                  <a:lnTo>
                    <a:pt x="2533" y="2628"/>
                  </a:lnTo>
                  <a:cubicBezTo>
                    <a:pt x="2476" y="2666"/>
                    <a:pt x="2399" y="2704"/>
                    <a:pt x="2342" y="2742"/>
                  </a:cubicBezTo>
                  <a:cubicBezTo>
                    <a:pt x="2190" y="2819"/>
                    <a:pt x="2057" y="2895"/>
                    <a:pt x="1923" y="2971"/>
                  </a:cubicBezTo>
                  <a:cubicBezTo>
                    <a:pt x="1828" y="3028"/>
                    <a:pt x="1733" y="3085"/>
                    <a:pt x="1657" y="3142"/>
                  </a:cubicBezTo>
                  <a:lnTo>
                    <a:pt x="1447" y="3295"/>
                  </a:lnTo>
                  <a:cubicBezTo>
                    <a:pt x="1276" y="3409"/>
                    <a:pt x="1124" y="3523"/>
                    <a:pt x="972" y="3618"/>
                  </a:cubicBezTo>
                  <a:cubicBezTo>
                    <a:pt x="819" y="3732"/>
                    <a:pt x="667" y="3828"/>
                    <a:pt x="496" y="3942"/>
                  </a:cubicBezTo>
                  <a:cubicBezTo>
                    <a:pt x="324" y="4056"/>
                    <a:pt x="172" y="4189"/>
                    <a:pt x="1" y="4323"/>
                  </a:cubicBezTo>
                  <a:lnTo>
                    <a:pt x="39" y="4304"/>
                  </a:lnTo>
                  <a:cubicBezTo>
                    <a:pt x="210" y="4208"/>
                    <a:pt x="400" y="4094"/>
                    <a:pt x="553" y="4037"/>
                  </a:cubicBezTo>
                  <a:cubicBezTo>
                    <a:pt x="705" y="3961"/>
                    <a:pt x="838" y="3904"/>
                    <a:pt x="991" y="3809"/>
                  </a:cubicBezTo>
                  <a:cubicBezTo>
                    <a:pt x="1143" y="3732"/>
                    <a:pt x="1314" y="3656"/>
                    <a:pt x="1467" y="3580"/>
                  </a:cubicBezTo>
                  <a:cubicBezTo>
                    <a:pt x="1619" y="3504"/>
                    <a:pt x="1752" y="3428"/>
                    <a:pt x="1904" y="3352"/>
                  </a:cubicBezTo>
                  <a:lnTo>
                    <a:pt x="2095" y="3275"/>
                  </a:lnTo>
                  <a:lnTo>
                    <a:pt x="2285" y="3199"/>
                  </a:lnTo>
                  <a:cubicBezTo>
                    <a:pt x="2418" y="3142"/>
                    <a:pt x="2495" y="3085"/>
                    <a:pt x="2647" y="3028"/>
                  </a:cubicBezTo>
                  <a:cubicBezTo>
                    <a:pt x="2799" y="2952"/>
                    <a:pt x="2932" y="2895"/>
                    <a:pt x="3085" y="2838"/>
                  </a:cubicBezTo>
                  <a:lnTo>
                    <a:pt x="3332" y="2723"/>
                  </a:lnTo>
                  <a:lnTo>
                    <a:pt x="3580" y="2628"/>
                  </a:lnTo>
                  <a:cubicBezTo>
                    <a:pt x="3751" y="2552"/>
                    <a:pt x="3903" y="2495"/>
                    <a:pt x="4075" y="2419"/>
                  </a:cubicBezTo>
                  <a:cubicBezTo>
                    <a:pt x="4246" y="2343"/>
                    <a:pt x="4417" y="2266"/>
                    <a:pt x="4589" y="2209"/>
                  </a:cubicBezTo>
                  <a:cubicBezTo>
                    <a:pt x="4760" y="2133"/>
                    <a:pt x="4931" y="2057"/>
                    <a:pt x="5065" y="1981"/>
                  </a:cubicBezTo>
                  <a:cubicBezTo>
                    <a:pt x="5217" y="1924"/>
                    <a:pt x="5350" y="1867"/>
                    <a:pt x="5483" y="1791"/>
                  </a:cubicBezTo>
                  <a:cubicBezTo>
                    <a:pt x="5617" y="1714"/>
                    <a:pt x="5750" y="1657"/>
                    <a:pt x="5902" y="1581"/>
                  </a:cubicBezTo>
                  <a:cubicBezTo>
                    <a:pt x="6036" y="1524"/>
                    <a:pt x="6188" y="1448"/>
                    <a:pt x="6321" y="1391"/>
                  </a:cubicBezTo>
                  <a:cubicBezTo>
                    <a:pt x="6454" y="1315"/>
                    <a:pt x="6588" y="1238"/>
                    <a:pt x="6740" y="1162"/>
                  </a:cubicBezTo>
                  <a:lnTo>
                    <a:pt x="6721" y="1162"/>
                  </a:lnTo>
                  <a:cubicBezTo>
                    <a:pt x="6835" y="1124"/>
                    <a:pt x="6949" y="1067"/>
                    <a:pt x="7064" y="1010"/>
                  </a:cubicBezTo>
                  <a:lnTo>
                    <a:pt x="7102" y="991"/>
                  </a:lnTo>
                  <a:lnTo>
                    <a:pt x="7216" y="934"/>
                  </a:lnTo>
                  <a:cubicBezTo>
                    <a:pt x="7387" y="877"/>
                    <a:pt x="7521" y="801"/>
                    <a:pt x="7692" y="743"/>
                  </a:cubicBezTo>
                  <a:cubicBezTo>
                    <a:pt x="7863" y="686"/>
                    <a:pt x="8035" y="629"/>
                    <a:pt x="8187" y="572"/>
                  </a:cubicBezTo>
                  <a:cubicBezTo>
                    <a:pt x="8358" y="515"/>
                    <a:pt x="8491" y="439"/>
                    <a:pt x="8663" y="382"/>
                  </a:cubicBezTo>
                  <a:cubicBezTo>
                    <a:pt x="8853" y="306"/>
                    <a:pt x="9025" y="267"/>
                    <a:pt x="9196" y="210"/>
                  </a:cubicBezTo>
                  <a:lnTo>
                    <a:pt x="9234" y="191"/>
                  </a:lnTo>
                  <a:cubicBezTo>
                    <a:pt x="9348" y="153"/>
                    <a:pt x="9443" y="134"/>
                    <a:pt x="9577" y="96"/>
                  </a:cubicBezTo>
                  <a:cubicBezTo>
                    <a:pt x="9610" y="85"/>
                    <a:pt x="9645" y="74"/>
                    <a:pt x="9681" y="63"/>
                  </a:cubicBezTo>
                  <a:close/>
                </a:path>
              </a:pathLst>
            </a:custGeom>
            <a:solidFill>
              <a:srgbClr val="2546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6"/>
            <p:cNvSpPr/>
            <p:nvPr/>
          </p:nvSpPr>
          <p:spPr>
            <a:xfrm>
              <a:off x="856500" y="3244200"/>
              <a:ext cx="271800" cy="128050"/>
            </a:xfrm>
            <a:custGeom>
              <a:rect b="b" l="l" r="r" t="t"/>
              <a:pathLst>
                <a:path extrusionOk="0" h="5122" w="10872">
                  <a:moveTo>
                    <a:pt x="10871" y="0"/>
                  </a:moveTo>
                  <a:lnTo>
                    <a:pt x="10871" y="0"/>
                  </a:lnTo>
                  <a:cubicBezTo>
                    <a:pt x="10811" y="19"/>
                    <a:pt x="10750" y="37"/>
                    <a:pt x="10688" y="56"/>
                  </a:cubicBezTo>
                  <a:lnTo>
                    <a:pt x="10688" y="56"/>
                  </a:lnTo>
                  <a:cubicBezTo>
                    <a:pt x="10751" y="38"/>
                    <a:pt x="10812" y="20"/>
                    <a:pt x="10871" y="0"/>
                  </a:cubicBezTo>
                  <a:close/>
                  <a:moveTo>
                    <a:pt x="10688" y="56"/>
                  </a:moveTo>
                  <a:cubicBezTo>
                    <a:pt x="10509" y="106"/>
                    <a:pt x="10322" y="148"/>
                    <a:pt x="10167" y="191"/>
                  </a:cubicBezTo>
                  <a:cubicBezTo>
                    <a:pt x="9938" y="248"/>
                    <a:pt x="9729" y="343"/>
                    <a:pt x="9520" y="400"/>
                  </a:cubicBezTo>
                  <a:cubicBezTo>
                    <a:pt x="9348" y="457"/>
                    <a:pt x="9177" y="495"/>
                    <a:pt x="9025" y="552"/>
                  </a:cubicBezTo>
                  <a:cubicBezTo>
                    <a:pt x="8720" y="648"/>
                    <a:pt x="8434" y="762"/>
                    <a:pt x="8130" y="876"/>
                  </a:cubicBezTo>
                  <a:cubicBezTo>
                    <a:pt x="7978" y="933"/>
                    <a:pt x="7806" y="990"/>
                    <a:pt x="7654" y="1047"/>
                  </a:cubicBezTo>
                  <a:cubicBezTo>
                    <a:pt x="7521" y="1085"/>
                    <a:pt x="7368" y="1143"/>
                    <a:pt x="7235" y="1200"/>
                  </a:cubicBezTo>
                  <a:cubicBezTo>
                    <a:pt x="7083" y="1257"/>
                    <a:pt x="6950" y="1314"/>
                    <a:pt x="6797" y="1371"/>
                  </a:cubicBezTo>
                  <a:cubicBezTo>
                    <a:pt x="6645" y="1428"/>
                    <a:pt x="6493" y="1485"/>
                    <a:pt x="6340" y="1542"/>
                  </a:cubicBezTo>
                  <a:cubicBezTo>
                    <a:pt x="6207" y="1619"/>
                    <a:pt x="6055" y="1676"/>
                    <a:pt x="5902" y="1733"/>
                  </a:cubicBezTo>
                  <a:cubicBezTo>
                    <a:pt x="5769" y="1790"/>
                    <a:pt x="5617" y="1847"/>
                    <a:pt x="5465" y="1904"/>
                  </a:cubicBezTo>
                  <a:lnTo>
                    <a:pt x="5027" y="2094"/>
                  </a:lnTo>
                  <a:cubicBezTo>
                    <a:pt x="4874" y="2171"/>
                    <a:pt x="4722" y="2228"/>
                    <a:pt x="4589" y="2304"/>
                  </a:cubicBezTo>
                  <a:cubicBezTo>
                    <a:pt x="4437" y="2361"/>
                    <a:pt x="4303" y="2437"/>
                    <a:pt x="4170" y="2513"/>
                  </a:cubicBezTo>
                  <a:lnTo>
                    <a:pt x="3751" y="2704"/>
                  </a:lnTo>
                  <a:cubicBezTo>
                    <a:pt x="3599" y="2780"/>
                    <a:pt x="3466" y="2856"/>
                    <a:pt x="3332" y="2932"/>
                  </a:cubicBezTo>
                  <a:lnTo>
                    <a:pt x="2914" y="3180"/>
                  </a:lnTo>
                  <a:cubicBezTo>
                    <a:pt x="2780" y="3256"/>
                    <a:pt x="2647" y="3332"/>
                    <a:pt x="2514" y="3408"/>
                  </a:cubicBezTo>
                  <a:lnTo>
                    <a:pt x="2095" y="3675"/>
                  </a:lnTo>
                  <a:cubicBezTo>
                    <a:pt x="1943" y="3770"/>
                    <a:pt x="1771" y="3884"/>
                    <a:pt x="1600" y="3998"/>
                  </a:cubicBezTo>
                  <a:cubicBezTo>
                    <a:pt x="1352" y="4170"/>
                    <a:pt x="1086" y="4341"/>
                    <a:pt x="819" y="4531"/>
                  </a:cubicBezTo>
                  <a:lnTo>
                    <a:pt x="401" y="4817"/>
                  </a:lnTo>
                  <a:cubicBezTo>
                    <a:pt x="343" y="4874"/>
                    <a:pt x="286" y="4912"/>
                    <a:pt x="210" y="4950"/>
                  </a:cubicBezTo>
                  <a:lnTo>
                    <a:pt x="1" y="5121"/>
                  </a:lnTo>
                  <a:cubicBezTo>
                    <a:pt x="96" y="5064"/>
                    <a:pt x="191" y="4988"/>
                    <a:pt x="305" y="4931"/>
                  </a:cubicBezTo>
                  <a:lnTo>
                    <a:pt x="610" y="4779"/>
                  </a:lnTo>
                  <a:lnTo>
                    <a:pt x="1048" y="4550"/>
                  </a:lnTo>
                  <a:cubicBezTo>
                    <a:pt x="1181" y="4474"/>
                    <a:pt x="1314" y="4398"/>
                    <a:pt x="1448" y="4341"/>
                  </a:cubicBezTo>
                  <a:lnTo>
                    <a:pt x="1866" y="4112"/>
                  </a:lnTo>
                  <a:cubicBezTo>
                    <a:pt x="2000" y="4055"/>
                    <a:pt x="2152" y="3979"/>
                    <a:pt x="2285" y="3903"/>
                  </a:cubicBezTo>
                  <a:cubicBezTo>
                    <a:pt x="2419" y="3808"/>
                    <a:pt x="2571" y="3732"/>
                    <a:pt x="2704" y="3656"/>
                  </a:cubicBezTo>
                  <a:lnTo>
                    <a:pt x="3142" y="3446"/>
                  </a:lnTo>
                  <a:cubicBezTo>
                    <a:pt x="3408" y="3294"/>
                    <a:pt x="3694" y="3161"/>
                    <a:pt x="3961" y="3027"/>
                  </a:cubicBezTo>
                  <a:cubicBezTo>
                    <a:pt x="4113" y="2951"/>
                    <a:pt x="4265" y="2875"/>
                    <a:pt x="4418" y="2799"/>
                  </a:cubicBezTo>
                  <a:lnTo>
                    <a:pt x="4836" y="2608"/>
                  </a:lnTo>
                  <a:lnTo>
                    <a:pt x="5274" y="2399"/>
                  </a:lnTo>
                  <a:cubicBezTo>
                    <a:pt x="5407" y="2323"/>
                    <a:pt x="5560" y="2247"/>
                    <a:pt x="5693" y="2190"/>
                  </a:cubicBezTo>
                  <a:cubicBezTo>
                    <a:pt x="5826" y="2113"/>
                    <a:pt x="5979" y="2037"/>
                    <a:pt x="6112" y="1980"/>
                  </a:cubicBezTo>
                  <a:cubicBezTo>
                    <a:pt x="6207" y="1923"/>
                    <a:pt x="6321" y="1885"/>
                    <a:pt x="6416" y="1828"/>
                  </a:cubicBezTo>
                  <a:cubicBezTo>
                    <a:pt x="6512" y="1790"/>
                    <a:pt x="6607" y="1733"/>
                    <a:pt x="6702" y="1695"/>
                  </a:cubicBezTo>
                  <a:lnTo>
                    <a:pt x="6740" y="1695"/>
                  </a:lnTo>
                  <a:lnTo>
                    <a:pt x="6778" y="1657"/>
                  </a:lnTo>
                  <a:lnTo>
                    <a:pt x="6816" y="1638"/>
                  </a:lnTo>
                  <a:cubicBezTo>
                    <a:pt x="6930" y="1599"/>
                    <a:pt x="7045" y="1542"/>
                    <a:pt x="7159" y="1485"/>
                  </a:cubicBezTo>
                  <a:cubicBezTo>
                    <a:pt x="7273" y="1428"/>
                    <a:pt x="7368" y="1371"/>
                    <a:pt x="7483" y="1314"/>
                  </a:cubicBezTo>
                  <a:lnTo>
                    <a:pt x="7920" y="1143"/>
                  </a:lnTo>
                  <a:lnTo>
                    <a:pt x="8339" y="952"/>
                  </a:lnTo>
                  <a:lnTo>
                    <a:pt x="8796" y="743"/>
                  </a:lnTo>
                  <a:cubicBezTo>
                    <a:pt x="8949" y="667"/>
                    <a:pt x="9101" y="609"/>
                    <a:pt x="9234" y="552"/>
                  </a:cubicBezTo>
                  <a:cubicBezTo>
                    <a:pt x="9386" y="514"/>
                    <a:pt x="9520" y="457"/>
                    <a:pt x="9672" y="400"/>
                  </a:cubicBezTo>
                  <a:cubicBezTo>
                    <a:pt x="9824" y="343"/>
                    <a:pt x="9977" y="286"/>
                    <a:pt x="10129" y="229"/>
                  </a:cubicBezTo>
                  <a:cubicBezTo>
                    <a:pt x="10302" y="171"/>
                    <a:pt x="10496" y="113"/>
                    <a:pt x="10688" y="56"/>
                  </a:cubicBezTo>
                  <a:close/>
                </a:path>
              </a:pathLst>
            </a:custGeom>
            <a:solidFill>
              <a:srgbClr val="2546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6"/>
            <p:cNvSpPr/>
            <p:nvPr/>
          </p:nvSpPr>
          <p:spPr>
            <a:xfrm>
              <a:off x="890775" y="3248475"/>
              <a:ext cx="235625" cy="98550"/>
            </a:xfrm>
            <a:custGeom>
              <a:rect b="b" l="l" r="r" t="t"/>
              <a:pathLst>
                <a:path extrusionOk="0" h="3942" w="9425">
                  <a:moveTo>
                    <a:pt x="9386" y="1"/>
                  </a:moveTo>
                  <a:cubicBezTo>
                    <a:pt x="9329" y="20"/>
                    <a:pt x="9272" y="39"/>
                    <a:pt x="9196" y="58"/>
                  </a:cubicBezTo>
                  <a:lnTo>
                    <a:pt x="9081" y="115"/>
                  </a:lnTo>
                  <a:lnTo>
                    <a:pt x="8796" y="191"/>
                  </a:lnTo>
                  <a:lnTo>
                    <a:pt x="8415" y="305"/>
                  </a:lnTo>
                  <a:lnTo>
                    <a:pt x="8015" y="400"/>
                  </a:lnTo>
                  <a:cubicBezTo>
                    <a:pt x="7768" y="477"/>
                    <a:pt x="7520" y="553"/>
                    <a:pt x="7292" y="610"/>
                  </a:cubicBezTo>
                  <a:cubicBezTo>
                    <a:pt x="7140" y="648"/>
                    <a:pt x="6987" y="667"/>
                    <a:pt x="6835" y="705"/>
                  </a:cubicBezTo>
                  <a:cubicBezTo>
                    <a:pt x="6683" y="743"/>
                    <a:pt x="6549" y="800"/>
                    <a:pt x="6397" y="838"/>
                  </a:cubicBezTo>
                  <a:cubicBezTo>
                    <a:pt x="6226" y="876"/>
                    <a:pt x="6074" y="933"/>
                    <a:pt x="5921" y="972"/>
                  </a:cubicBezTo>
                  <a:cubicBezTo>
                    <a:pt x="5769" y="1010"/>
                    <a:pt x="5617" y="1067"/>
                    <a:pt x="5464" y="1105"/>
                  </a:cubicBezTo>
                  <a:cubicBezTo>
                    <a:pt x="5160" y="1200"/>
                    <a:pt x="4874" y="1314"/>
                    <a:pt x="4570" y="1428"/>
                  </a:cubicBezTo>
                  <a:cubicBezTo>
                    <a:pt x="4436" y="1486"/>
                    <a:pt x="4303" y="1524"/>
                    <a:pt x="4151" y="1600"/>
                  </a:cubicBezTo>
                  <a:cubicBezTo>
                    <a:pt x="4017" y="1657"/>
                    <a:pt x="3865" y="1733"/>
                    <a:pt x="3713" y="1809"/>
                  </a:cubicBezTo>
                  <a:lnTo>
                    <a:pt x="3618" y="1847"/>
                  </a:lnTo>
                  <a:lnTo>
                    <a:pt x="3637" y="1847"/>
                  </a:lnTo>
                  <a:cubicBezTo>
                    <a:pt x="3427" y="1942"/>
                    <a:pt x="3218" y="2038"/>
                    <a:pt x="2989" y="2152"/>
                  </a:cubicBezTo>
                  <a:cubicBezTo>
                    <a:pt x="2894" y="2190"/>
                    <a:pt x="2761" y="2247"/>
                    <a:pt x="2647" y="2304"/>
                  </a:cubicBezTo>
                  <a:cubicBezTo>
                    <a:pt x="2532" y="2361"/>
                    <a:pt x="2418" y="2418"/>
                    <a:pt x="2323" y="2476"/>
                  </a:cubicBezTo>
                  <a:cubicBezTo>
                    <a:pt x="2114" y="2590"/>
                    <a:pt x="1885" y="2685"/>
                    <a:pt x="1676" y="2799"/>
                  </a:cubicBezTo>
                  <a:cubicBezTo>
                    <a:pt x="1543" y="2875"/>
                    <a:pt x="1390" y="2971"/>
                    <a:pt x="1257" y="3047"/>
                  </a:cubicBezTo>
                  <a:cubicBezTo>
                    <a:pt x="1124" y="3104"/>
                    <a:pt x="990" y="3199"/>
                    <a:pt x="857" y="3275"/>
                  </a:cubicBezTo>
                  <a:cubicBezTo>
                    <a:pt x="743" y="3370"/>
                    <a:pt x="610" y="3446"/>
                    <a:pt x="476" y="3542"/>
                  </a:cubicBezTo>
                  <a:lnTo>
                    <a:pt x="0" y="3884"/>
                  </a:lnTo>
                  <a:lnTo>
                    <a:pt x="0" y="3941"/>
                  </a:lnTo>
                  <a:cubicBezTo>
                    <a:pt x="210" y="3827"/>
                    <a:pt x="438" y="3694"/>
                    <a:pt x="629" y="3599"/>
                  </a:cubicBezTo>
                  <a:cubicBezTo>
                    <a:pt x="819" y="3485"/>
                    <a:pt x="1028" y="3408"/>
                    <a:pt x="1219" y="3313"/>
                  </a:cubicBezTo>
                  <a:lnTo>
                    <a:pt x="1771" y="3066"/>
                  </a:lnTo>
                  <a:lnTo>
                    <a:pt x="2190" y="2894"/>
                  </a:lnTo>
                  <a:cubicBezTo>
                    <a:pt x="2342" y="2837"/>
                    <a:pt x="2494" y="2780"/>
                    <a:pt x="2628" y="2723"/>
                  </a:cubicBezTo>
                  <a:cubicBezTo>
                    <a:pt x="2780" y="2666"/>
                    <a:pt x="2913" y="2609"/>
                    <a:pt x="3066" y="2552"/>
                  </a:cubicBezTo>
                  <a:cubicBezTo>
                    <a:pt x="3199" y="2495"/>
                    <a:pt x="3351" y="2437"/>
                    <a:pt x="3484" y="2380"/>
                  </a:cubicBezTo>
                  <a:cubicBezTo>
                    <a:pt x="3637" y="2323"/>
                    <a:pt x="3789" y="2266"/>
                    <a:pt x="3922" y="2190"/>
                  </a:cubicBezTo>
                  <a:lnTo>
                    <a:pt x="4341" y="2000"/>
                  </a:lnTo>
                  <a:lnTo>
                    <a:pt x="4798" y="1828"/>
                  </a:lnTo>
                  <a:cubicBezTo>
                    <a:pt x="4931" y="1771"/>
                    <a:pt x="5084" y="1695"/>
                    <a:pt x="5217" y="1638"/>
                  </a:cubicBezTo>
                  <a:lnTo>
                    <a:pt x="5198" y="1638"/>
                  </a:lnTo>
                  <a:cubicBezTo>
                    <a:pt x="5350" y="1562"/>
                    <a:pt x="5521" y="1486"/>
                    <a:pt x="5693" y="1409"/>
                  </a:cubicBezTo>
                  <a:cubicBezTo>
                    <a:pt x="5845" y="1352"/>
                    <a:pt x="6035" y="1276"/>
                    <a:pt x="6188" y="1219"/>
                  </a:cubicBezTo>
                  <a:cubicBezTo>
                    <a:pt x="6340" y="1162"/>
                    <a:pt x="6511" y="1086"/>
                    <a:pt x="6645" y="1029"/>
                  </a:cubicBezTo>
                  <a:cubicBezTo>
                    <a:pt x="6797" y="972"/>
                    <a:pt x="6930" y="933"/>
                    <a:pt x="7063" y="876"/>
                  </a:cubicBezTo>
                  <a:lnTo>
                    <a:pt x="7520" y="724"/>
                  </a:lnTo>
                  <a:cubicBezTo>
                    <a:pt x="7654" y="667"/>
                    <a:pt x="7787" y="610"/>
                    <a:pt x="7939" y="553"/>
                  </a:cubicBezTo>
                  <a:cubicBezTo>
                    <a:pt x="8225" y="458"/>
                    <a:pt x="8529" y="362"/>
                    <a:pt x="8815" y="248"/>
                  </a:cubicBezTo>
                  <a:cubicBezTo>
                    <a:pt x="8967" y="191"/>
                    <a:pt x="9120" y="134"/>
                    <a:pt x="9272" y="77"/>
                  </a:cubicBezTo>
                  <a:cubicBezTo>
                    <a:pt x="9291" y="77"/>
                    <a:pt x="9424" y="1"/>
                    <a:pt x="9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6"/>
            <p:cNvSpPr/>
            <p:nvPr/>
          </p:nvSpPr>
          <p:spPr>
            <a:xfrm>
              <a:off x="747050" y="3153750"/>
              <a:ext cx="880525" cy="312250"/>
            </a:xfrm>
            <a:custGeom>
              <a:rect b="b" l="l" r="r" t="t"/>
              <a:pathLst>
                <a:path extrusionOk="0" h="12490" w="35221">
                  <a:moveTo>
                    <a:pt x="19305" y="0"/>
                  </a:moveTo>
                  <a:cubicBezTo>
                    <a:pt x="19059" y="0"/>
                    <a:pt x="18811" y="7"/>
                    <a:pt x="18562" y="20"/>
                  </a:cubicBezTo>
                  <a:cubicBezTo>
                    <a:pt x="17800" y="39"/>
                    <a:pt x="17039" y="115"/>
                    <a:pt x="16277" y="211"/>
                  </a:cubicBezTo>
                  <a:cubicBezTo>
                    <a:pt x="15935" y="249"/>
                    <a:pt x="15630" y="306"/>
                    <a:pt x="15249" y="363"/>
                  </a:cubicBezTo>
                  <a:cubicBezTo>
                    <a:pt x="14869" y="401"/>
                    <a:pt x="14526" y="439"/>
                    <a:pt x="14164" y="496"/>
                  </a:cubicBezTo>
                  <a:cubicBezTo>
                    <a:pt x="13403" y="610"/>
                    <a:pt x="12660" y="782"/>
                    <a:pt x="11918" y="1010"/>
                  </a:cubicBezTo>
                  <a:cubicBezTo>
                    <a:pt x="11575" y="1124"/>
                    <a:pt x="11251" y="1239"/>
                    <a:pt x="10909" y="1391"/>
                  </a:cubicBezTo>
                  <a:cubicBezTo>
                    <a:pt x="10547" y="1543"/>
                    <a:pt x="10185" y="1714"/>
                    <a:pt x="9843" y="1867"/>
                  </a:cubicBezTo>
                  <a:cubicBezTo>
                    <a:pt x="9500" y="2019"/>
                    <a:pt x="9138" y="2209"/>
                    <a:pt x="8834" y="2381"/>
                  </a:cubicBezTo>
                  <a:cubicBezTo>
                    <a:pt x="8529" y="2552"/>
                    <a:pt x="8224" y="2724"/>
                    <a:pt x="7920" y="2914"/>
                  </a:cubicBezTo>
                  <a:lnTo>
                    <a:pt x="7882" y="2933"/>
                  </a:lnTo>
                  <a:lnTo>
                    <a:pt x="7901" y="2914"/>
                  </a:lnTo>
                  <a:lnTo>
                    <a:pt x="7901" y="2914"/>
                  </a:lnTo>
                  <a:lnTo>
                    <a:pt x="7767" y="3009"/>
                  </a:lnTo>
                  <a:cubicBezTo>
                    <a:pt x="7272" y="3314"/>
                    <a:pt x="6816" y="3675"/>
                    <a:pt x="6397" y="4094"/>
                  </a:cubicBezTo>
                  <a:cubicBezTo>
                    <a:pt x="5864" y="4570"/>
                    <a:pt x="5350" y="5084"/>
                    <a:pt x="4817" y="5579"/>
                  </a:cubicBezTo>
                  <a:cubicBezTo>
                    <a:pt x="4531" y="5846"/>
                    <a:pt x="4284" y="6112"/>
                    <a:pt x="4036" y="6417"/>
                  </a:cubicBezTo>
                  <a:cubicBezTo>
                    <a:pt x="3808" y="6683"/>
                    <a:pt x="3617" y="6950"/>
                    <a:pt x="3370" y="7216"/>
                  </a:cubicBezTo>
                  <a:cubicBezTo>
                    <a:pt x="3255" y="7331"/>
                    <a:pt x="3141" y="7445"/>
                    <a:pt x="3027" y="7578"/>
                  </a:cubicBezTo>
                  <a:cubicBezTo>
                    <a:pt x="2894" y="7730"/>
                    <a:pt x="2780" y="7883"/>
                    <a:pt x="2665" y="8054"/>
                  </a:cubicBezTo>
                  <a:cubicBezTo>
                    <a:pt x="2475" y="8302"/>
                    <a:pt x="2323" y="8568"/>
                    <a:pt x="2151" y="8816"/>
                  </a:cubicBezTo>
                  <a:cubicBezTo>
                    <a:pt x="2018" y="8987"/>
                    <a:pt x="1885" y="9158"/>
                    <a:pt x="1771" y="9330"/>
                  </a:cubicBezTo>
                  <a:cubicBezTo>
                    <a:pt x="1656" y="9501"/>
                    <a:pt x="1561" y="9691"/>
                    <a:pt x="1466" y="9882"/>
                  </a:cubicBezTo>
                  <a:lnTo>
                    <a:pt x="1443" y="9939"/>
                  </a:lnTo>
                  <a:lnTo>
                    <a:pt x="1443" y="9939"/>
                  </a:lnTo>
                  <a:cubicBezTo>
                    <a:pt x="1339" y="10115"/>
                    <a:pt x="1247" y="10275"/>
                    <a:pt x="1123" y="10453"/>
                  </a:cubicBezTo>
                  <a:cubicBezTo>
                    <a:pt x="1066" y="10529"/>
                    <a:pt x="1009" y="10624"/>
                    <a:pt x="952" y="10719"/>
                  </a:cubicBezTo>
                  <a:cubicBezTo>
                    <a:pt x="895" y="10815"/>
                    <a:pt x="838" y="10910"/>
                    <a:pt x="781" y="11005"/>
                  </a:cubicBezTo>
                  <a:cubicBezTo>
                    <a:pt x="685" y="11176"/>
                    <a:pt x="590" y="11348"/>
                    <a:pt x="514" y="11538"/>
                  </a:cubicBezTo>
                  <a:cubicBezTo>
                    <a:pt x="476" y="11614"/>
                    <a:pt x="438" y="11728"/>
                    <a:pt x="400" y="11805"/>
                  </a:cubicBezTo>
                  <a:lnTo>
                    <a:pt x="286" y="12033"/>
                  </a:lnTo>
                  <a:lnTo>
                    <a:pt x="286" y="12052"/>
                  </a:lnTo>
                  <a:lnTo>
                    <a:pt x="286" y="12071"/>
                  </a:lnTo>
                  <a:cubicBezTo>
                    <a:pt x="228" y="12166"/>
                    <a:pt x="171" y="12261"/>
                    <a:pt x="114" y="12357"/>
                  </a:cubicBezTo>
                  <a:lnTo>
                    <a:pt x="57" y="12433"/>
                  </a:lnTo>
                  <a:lnTo>
                    <a:pt x="19" y="12471"/>
                  </a:lnTo>
                  <a:lnTo>
                    <a:pt x="0" y="12490"/>
                  </a:lnTo>
                  <a:cubicBezTo>
                    <a:pt x="133" y="12433"/>
                    <a:pt x="267" y="12376"/>
                    <a:pt x="381" y="12281"/>
                  </a:cubicBezTo>
                  <a:cubicBezTo>
                    <a:pt x="495" y="12204"/>
                    <a:pt x="609" y="12109"/>
                    <a:pt x="723" y="12033"/>
                  </a:cubicBezTo>
                  <a:cubicBezTo>
                    <a:pt x="838" y="11919"/>
                    <a:pt x="952" y="11805"/>
                    <a:pt x="1066" y="11709"/>
                  </a:cubicBezTo>
                  <a:cubicBezTo>
                    <a:pt x="1180" y="11614"/>
                    <a:pt x="1276" y="11500"/>
                    <a:pt x="1390" y="11405"/>
                  </a:cubicBezTo>
                  <a:lnTo>
                    <a:pt x="1466" y="11348"/>
                  </a:lnTo>
                  <a:cubicBezTo>
                    <a:pt x="1656" y="11214"/>
                    <a:pt x="1847" y="11081"/>
                    <a:pt x="2037" y="10929"/>
                  </a:cubicBezTo>
                  <a:cubicBezTo>
                    <a:pt x="2189" y="10777"/>
                    <a:pt x="2323" y="10605"/>
                    <a:pt x="2456" y="10415"/>
                  </a:cubicBezTo>
                  <a:cubicBezTo>
                    <a:pt x="2551" y="10282"/>
                    <a:pt x="2646" y="10167"/>
                    <a:pt x="2761" y="10053"/>
                  </a:cubicBezTo>
                  <a:cubicBezTo>
                    <a:pt x="2913" y="9882"/>
                    <a:pt x="3084" y="9729"/>
                    <a:pt x="3236" y="9577"/>
                  </a:cubicBezTo>
                  <a:cubicBezTo>
                    <a:pt x="3351" y="9425"/>
                    <a:pt x="3465" y="9254"/>
                    <a:pt x="3579" y="9101"/>
                  </a:cubicBezTo>
                  <a:cubicBezTo>
                    <a:pt x="3655" y="9006"/>
                    <a:pt x="3731" y="8911"/>
                    <a:pt x="3808" y="8816"/>
                  </a:cubicBezTo>
                  <a:cubicBezTo>
                    <a:pt x="4036" y="8587"/>
                    <a:pt x="4264" y="8378"/>
                    <a:pt x="4512" y="8149"/>
                  </a:cubicBezTo>
                  <a:cubicBezTo>
                    <a:pt x="4759" y="7921"/>
                    <a:pt x="4969" y="7654"/>
                    <a:pt x="5216" y="7426"/>
                  </a:cubicBezTo>
                  <a:lnTo>
                    <a:pt x="5274" y="7350"/>
                  </a:lnTo>
                  <a:cubicBezTo>
                    <a:pt x="5692" y="6931"/>
                    <a:pt x="6111" y="6531"/>
                    <a:pt x="6530" y="6131"/>
                  </a:cubicBezTo>
                  <a:cubicBezTo>
                    <a:pt x="6949" y="5731"/>
                    <a:pt x="7368" y="5351"/>
                    <a:pt x="7806" y="4989"/>
                  </a:cubicBezTo>
                  <a:cubicBezTo>
                    <a:pt x="8015" y="4799"/>
                    <a:pt x="8224" y="4646"/>
                    <a:pt x="8453" y="4513"/>
                  </a:cubicBezTo>
                  <a:cubicBezTo>
                    <a:pt x="9119" y="4113"/>
                    <a:pt x="9785" y="3752"/>
                    <a:pt x="10490" y="3428"/>
                  </a:cubicBezTo>
                  <a:cubicBezTo>
                    <a:pt x="11080" y="3180"/>
                    <a:pt x="11670" y="2914"/>
                    <a:pt x="12279" y="2724"/>
                  </a:cubicBezTo>
                  <a:cubicBezTo>
                    <a:pt x="12908" y="2533"/>
                    <a:pt x="13555" y="2362"/>
                    <a:pt x="14202" y="2248"/>
                  </a:cubicBezTo>
                  <a:lnTo>
                    <a:pt x="14964" y="2133"/>
                  </a:lnTo>
                  <a:cubicBezTo>
                    <a:pt x="15687" y="2019"/>
                    <a:pt x="16411" y="1886"/>
                    <a:pt x="17115" y="1810"/>
                  </a:cubicBezTo>
                  <a:cubicBezTo>
                    <a:pt x="17800" y="1714"/>
                    <a:pt x="18524" y="1657"/>
                    <a:pt x="19190" y="1619"/>
                  </a:cubicBezTo>
                  <a:cubicBezTo>
                    <a:pt x="19564" y="1608"/>
                    <a:pt x="19944" y="1597"/>
                    <a:pt x="20323" y="1597"/>
                  </a:cubicBezTo>
                  <a:cubicBezTo>
                    <a:pt x="20601" y="1597"/>
                    <a:pt x="20877" y="1603"/>
                    <a:pt x="21151" y="1619"/>
                  </a:cubicBezTo>
                  <a:cubicBezTo>
                    <a:pt x="21513" y="1638"/>
                    <a:pt x="21855" y="1676"/>
                    <a:pt x="22198" y="1695"/>
                  </a:cubicBezTo>
                  <a:cubicBezTo>
                    <a:pt x="22522" y="1695"/>
                    <a:pt x="22864" y="1714"/>
                    <a:pt x="23188" y="1734"/>
                  </a:cubicBezTo>
                  <a:lnTo>
                    <a:pt x="24502" y="1867"/>
                  </a:lnTo>
                  <a:cubicBezTo>
                    <a:pt x="24711" y="1886"/>
                    <a:pt x="24940" y="1924"/>
                    <a:pt x="25130" y="1943"/>
                  </a:cubicBezTo>
                  <a:cubicBezTo>
                    <a:pt x="25320" y="1981"/>
                    <a:pt x="25511" y="2019"/>
                    <a:pt x="25701" y="2057"/>
                  </a:cubicBezTo>
                  <a:cubicBezTo>
                    <a:pt x="26177" y="2190"/>
                    <a:pt x="26653" y="2286"/>
                    <a:pt x="27129" y="2419"/>
                  </a:cubicBezTo>
                  <a:cubicBezTo>
                    <a:pt x="27605" y="2552"/>
                    <a:pt x="28081" y="2647"/>
                    <a:pt x="28557" y="2781"/>
                  </a:cubicBezTo>
                  <a:cubicBezTo>
                    <a:pt x="29242" y="2971"/>
                    <a:pt x="29927" y="3180"/>
                    <a:pt x="30613" y="3409"/>
                  </a:cubicBezTo>
                  <a:cubicBezTo>
                    <a:pt x="30956" y="3504"/>
                    <a:pt x="31317" y="3656"/>
                    <a:pt x="31660" y="3752"/>
                  </a:cubicBezTo>
                  <a:cubicBezTo>
                    <a:pt x="32003" y="3847"/>
                    <a:pt x="32345" y="3961"/>
                    <a:pt x="32688" y="4075"/>
                  </a:cubicBezTo>
                  <a:cubicBezTo>
                    <a:pt x="33202" y="4285"/>
                    <a:pt x="33716" y="4532"/>
                    <a:pt x="34211" y="4799"/>
                  </a:cubicBezTo>
                  <a:cubicBezTo>
                    <a:pt x="34363" y="4875"/>
                    <a:pt x="34497" y="4951"/>
                    <a:pt x="34630" y="5046"/>
                  </a:cubicBezTo>
                  <a:cubicBezTo>
                    <a:pt x="34706" y="5103"/>
                    <a:pt x="34782" y="5160"/>
                    <a:pt x="34839" y="5217"/>
                  </a:cubicBezTo>
                  <a:cubicBezTo>
                    <a:pt x="34896" y="5275"/>
                    <a:pt x="34973" y="5351"/>
                    <a:pt x="35030" y="5427"/>
                  </a:cubicBezTo>
                  <a:cubicBezTo>
                    <a:pt x="35049" y="5446"/>
                    <a:pt x="35049" y="5465"/>
                    <a:pt x="35068" y="5484"/>
                  </a:cubicBezTo>
                  <a:cubicBezTo>
                    <a:pt x="35106" y="5541"/>
                    <a:pt x="35163" y="5579"/>
                    <a:pt x="35220" y="5617"/>
                  </a:cubicBezTo>
                  <a:lnTo>
                    <a:pt x="35144" y="5560"/>
                  </a:lnTo>
                  <a:lnTo>
                    <a:pt x="35125" y="5541"/>
                  </a:lnTo>
                  <a:lnTo>
                    <a:pt x="35106" y="5522"/>
                  </a:lnTo>
                  <a:cubicBezTo>
                    <a:pt x="35011" y="5370"/>
                    <a:pt x="34915" y="5237"/>
                    <a:pt x="34801" y="5122"/>
                  </a:cubicBezTo>
                  <a:cubicBezTo>
                    <a:pt x="34554" y="4894"/>
                    <a:pt x="34287" y="4684"/>
                    <a:pt x="34002" y="4494"/>
                  </a:cubicBezTo>
                  <a:cubicBezTo>
                    <a:pt x="33697" y="4304"/>
                    <a:pt x="33411" y="4094"/>
                    <a:pt x="33088" y="3904"/>
                  </a:cubicBezTo>
                  <a:cubicBezTo>
                    <a:pt x="32802" y="3733"/>
                    <a:pt x="32479" y="3561"/>
                    <a:pt x="32174" y="3409"/>
                  </a:cubicBezTo>
                  <a:lnTo>
                    <a:pt x="31165" y="2933"/>
                  </a:lnTo>
                  <a:cubicBezTo>
                    <a:pt x="30841" y="2781"/>
                    <a:pt x="30499" y="2628"/>
                    <a:pt x="30175" y="2476"/>
                  </a:cubicBezTo>
                  <a:cubicBezTo>
                    <a:pt x="29851" y="2343"/>
                    <a:pt x="29528" y="2190"/>
                    <a:pt x="29204" y="2057"/>
                  </a:cubicBezTo>
                  <a:cubicBezTo>
                    <a:pt x="28519" y="1791"/>
                    <a:pt x="27814" y="1543"/>
                    <a:pt x="27110" y="1296"/>
                  </a:cubicBezTo>
                  <a:cubicBezTo>
                    <a:pt x="26405" y="1029"/>
                    <a:pt x="25682" y="820"/>
                    <a:pt x="24959" y="629"/>
                  </a:cubicBezTo>
                  <a:cubicBezTo>
                    <a:pt x="24730" y="591"/>
                    <a:pt x="24483" y="553"/>
                    <a:pt x="24254" y="515"/>
                  </a:cubicBezTo>
                  <a:lnTo>
                    <a:pt x="23950" y="477"/>
                  </a:lnTo>
                  <a:cubicBezTo>
                    <a:pt x="23588" y="420"/>
                    <a:pt x="23226" y="363"/>
                    <a:pt x="22864" y="325"/>
                  </a:cubicBezTo>
                  <a:cubicBezTo>
                    <a:pt x="22503" y="268"/>
                    <a:pt x="22160" y="249"/>
                    <a:pt x="21779" y="191"/>
                  </a:cubicBezTo>
                  <a:cubicBezTo>
                    <a:pt x="21418" y="153"/>
                    <a:pt x="21037" y="96"/>
                    <a:pt x="20656" y="58"/>
                  </a:cubicBezTo>
                  <a:cubicBezTo>
                    <a:pt x="20201" y="21"/>
                    <a:pt x="19754" y="0"/>
                    <a:pt x="193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6"/>
            <p:cNvSpPr/>
            <p:nvPr/>
          </p:nvSpPr>
          <p:spPr>
            <a:xfrm>
              <a:off x="844275" y="3179775"/>
              <a:ext cx="501050" cy="180200"/>
            </a:xfrm>
            <a:custGeom>
              <a:rect b="b" l="l" r="r" t="t"/>
              <a:pathLst>
                <a:path extrusionOk="0" h="7208" w="20042">
                  <a:moveTo>
                    <a:pt x="15306" y="0"/>
                  </a:moveTo>
                  <a:cubicBezTo>
                    <a:pt x="15215" y="0"/>
                    <a:pt x="15125" y="2"/>
                    <a:pt x="15035" y="7"/>
                  </a:cubicBezTo>
                  <a:cubicBezTo>
                    <a:pt x="14692" y="26"/>
                    <a:pt x="14387" y="83"/>
                    <a:pt x="14007" y="102"/>
                  </a:cubicBezTo>
                  <a:cubicBezTo>
                    <a:pt x="13645" y="140"/>
                    <a:pt x="13264" y="179"/>
                    <a:pt x="12902" y="236"/>
                  </a:cubicBezTo>
                  <a:cubicBezTo>
                    <a:pt x="12750" y="274"/>
                    <a:pt x="12579" y="293"/>
                    <a:pt x="12426" y="350"/>
                  </a:cubicBezTo>
                  <a:cubicBezTo>
                    <a:pt x="12274" y="388"/>
                    <a:pt x="12122" y="426"/>
                    <a:pt x="11951" y="464"/>
                  </a:cubicBezTo>
                  <a:cubicBezTo>
                    <a:pt x="11627" y="540"/>
                    <a:pt x="11322" y="597"/>
                    <a:pt x="10999" y="673"/>
                  </a:cubicBezTo>
                  <a:cubicBezTo>
                    <a:pt x="10637" y="769"/>
                    <a:pt x="10275" y="883"/>
                    <a:pt x="9913" y="997"/>
                  </a:cubicBezTo>
                  <a:cubicBezTo>
                    <a:pt x="9285" y="1207"/>
                    <a:pt x="8657" y="1397"/>
                    <a:pt x="8048" y="1644"/>
                  </a:cubicBezTo>
                  <a:cubicBezTo>
                    <a:pt x="7400" y="1911"/>
                    <a:pt x="6753" y="2216"/>
                    <a:pt x="6125" y="2539"/>
                  </a:cubicBezTo>
                  <a:cubicBezTo>
                    <a:pt x="5839" y="2692"/>
                    <a:pt x="5535" y="2844"/>
                    <a:pt x="5249" y="3015"/>
                  </a:cubicBezTo>
                  <a:cubicBezTo>
                    <a:pt x="5097" y="3091"/>
                    <a:pt x="4926" y="3206"/>
                    <a:pt x="4792" y="3301"/>
                  </a:cubicBezTo>
                  <a:cubicBezTo>
                    <a:pt x="4640" y="3415"/>
                    <a:pt x="4507" y="3529"/>
                    <a:pt x="4373" y="3643"/>
                  </a:cubicBezTo>
                  <a:lnTo>
                    <a:pt x="4412" y="3605"/>
                  </a:lnTo>
                  <a:lnTo>
                    <a:pt x="4412" y="3605"/>
                  </a:lnTo>
                  <a:cubicBezTo>
                    <a:pt x="4069" y="3872"/>
                    <a:pt x="3707" y="4138"/>
                    <a:pt x="3383" y="4386"/>
                  </a:cubicBezTo>
                  <a:cubicBezTo>
                    <a:pt x="3079" y="4614"/>
                    <a:pt x="2793" y="4900"/>
                    <a:pt x="2489" y="5128"/>
                  </a:cubicBezTo>
                  <a:cubicBezTo>
                    <a:pt x="2241" y="5338"/>
                    <a:pt x="1975" y="5528"/>
                    <a:pt x="1727" y="5738"/>
                  </a:cubicBezTo>
                  <a:cubicBezTo>
                    <a:pt x="1613" y="5833"/>
                    <a:pt x="1499" y="5928"/>
                    <a:pt x="1365" y="6023"/>
                  </a:cubicBezTo>
                  <a:lnTo>
                    <a:pt x="1327" y="6061"/>
                  </a:lnTo>
                  <a:cubicBezTo>
                    <a:pt x="1308" y="6080"/>
                    <a:pt x="1289" y="6099"/>
                    <a:pt x="1270" y="6118"/>
                  </a:cubicBezTo>
                  <a:lnTo>
                    <a:pt x="1099" y="6252"/>
                  </a:lnTo>
                  <a:cubicBezTo>
                    <a:pt x="870" y="6442"/>
                    <a:pt x="661" y="6651"/>
                    <a:pt x="414" y="6842"/>
                  </a:cubicBezTo>
                  <a:cubicBezTo>
                    <a:pt x="299" y="6937"/>
                    <a:pt x="166" y="7051"/>
                    <a:pt x="33" y="7146"/>
                  </a:cubicBezTo>
                  <a:cubicBezTo>
                    <a:pt x="0" y="7163"/>
                    <a:pt x="24" y="7207"/>
                    <a:pt x="55" y="7207"/>
                  </a:cubicBezTo>
                  <a:cubicBezTo>
                    <a:pt x="60" y="7207"/>
                    <a:pt x="66" y="7206"/>
                    <a:pt x="71" y="7203"/>
                  </a:cubicBezTo>
                  <a:lnTo>
                    <a:pt x="90" y="7184"/>
                  </a:lnTo>
                  <a:lnTo>
                    <a:pt x="185" y="7108"/>
                  </a:lnTo>
                  <a:lnTo>
                    <a:pt x="680" y="6823"/>
                  </a:lnTo>
                  <a:lnTo>
                    <a:pt x="356" y="6994"/>
                  </a:lnTo>
                  <a:cubicBezTo>
                    <a:pt x="775" y="6689"/>
                    <a:pt x="1194" y="6385"/>
                    <a:pt x="1651" y="6099"/>
                  </a:cubicBezTo>
                  <a:lnTo>
                    <a:pt x="2013" y="5871"/>
                  </a:lnTo>
                  <a:cubicBezTo>
                    <a:pt x="2298" y="5719"/>
                    <a:pt x="2584" y="5547"/>
                    <a:pt x="2869" y="5376"/>
                  </a:cubicBezTo>
                  <a:cubicBezTo>
                    <a:pt x="3155" y="5224"/>
                    <a:pt x="3422" y="5052"/>
                    <a:pt x="3707" y="4881"/>
                  </a:cubicBezTo>
                  <a:cubicBezTo>
                    <a:pt x="4012" y="4729"/>
                    <a:pt x="4316" y="4576"/>
                    <a:pt x="4621" y="4405"/>
                  </a:cubicBezTo>
                  <a:lnTo>
                    <a:pt x="5040" y="4176"/>
                  </a:lnTo>
                  <a:cubicBezTo>
                    <a:pt x="5192" y="4100"/>
                    <a:pt x="5325" y="4024"/>
                    <a:pt x="5478" y="3948"/>
                  </a:cubicBezTo>
                  <a:cubicBezTo>
                    <a:pt x="5973" y="3739"/>
                    <a:pt x="6449" y="3548"/>
                    <a:pt x="6963" y="3358"/>
                  </a:cubicBezTo>
                  <a:cubicBezTo>
                    <a:pt x="7477" y="3186"/>
                    <a:pt x="8010" y="3015"/>
                    <a:pt x="8543" y="2844"/>
                  </a:cubicBezTo>
                  <a:cubicBezTo>
                    <a:pt x="9000" y="2711"/>
                    <a:pt x="9476" y="2577"/>
                    <a:pt x="9952" y="2463"/>
                  </a:cubicBezTo>
                  <a:cubicBezTo>
                    <a:pt x="10408" y="2368"/>
                    <a:pt x="10903" y="2273"/>
                    <a:pt x="11360" y="2177"/>
                  </a:cubicBezTo>
                  <a:cubicBezTo>
                    <a:pt x="11836" y="2082"/>
                    <a:pt x="12293" y="2025"/>
                    <a:pt x="12769" y="1949"/>
                  </a:cubicBezTo>
                  <a:lnTo>
                    <a:pt x="12731" y="1949"/>
                  </a:lnTo>
                  <a:lnTo>
                    <a:pt x="12960" y="1911"/>
                  </a:lnTo>
                  <a:cubicBezTo>
                    <a:pt x="13340" y="1835"/>
                    <a:pt x="13740" y="1778"/>
                    <a:pt x="14121" y="1702"/>
                  </a:cubicBezTo>
                  <a:cubicBezTo>
                    <a:pt x="14425" y="1648"/>
                    <a:pt x="14747" y="1594"/>
                    <a:pt x="15069" y="1524"/>
                  </a:cubicBezTo>
                  <a:lnTo>
                    <a:pt x="15069" y="1524"/>
                  </a:lnTo>
                  <a:lnTo>
                    <a:pt x="15263" y="1492"/>
                  </a:lnTo>
                  <a:lnTo>
                    <a:pt x="15434" y="1454"/>
                  </a:lnTo>
                  <a:cubicBezTo>
                    <a:pt x="15758" y="1416"/>
                    <a:pt x="16082" y="1378"/>
                    <a:pt x="16386" y="1340"/>
                  </a:cubicBezTo>
                  <a:lnTo>
                    <a:pt x="17319" y="1226"/>
                  </a:lnTo>
                  <a:lnTo>
                    <a:pt x="18271" y="1130"/>
                  </a:lnTo>
                  <a:lnTo>
                    <a:pt x="18785" y="1073"/>
                  </a:lnTo>
                  <a:cubicBezTo>
                    <a:pt x="18937" y="1054"/>
                    <a:pt x="19090" y="1016"/>
                    <a:pt x="19242" y="1016"/>
                  </a:cubicBezTo>
                  <a:lnTo>
                    <a:pt x="19528" y="1016"/>
                  </a:lnTo>
                  <a:cubicBezTo>
                    <a:pt x="19680" y="1035"/>
                    <a:pt x="19813" y="1054"/>
                    <a:pt x="19965" y="1092"/>
                  </a:cubicBezTo>
                  <a:lnTo>
                    <a:pt x="20042" y="1111"/>
                  </a:lnTo>
                  <a:cubicBezTo>
                    <a:pt x="19889" y="997"/>
                    <a:pt x="19737" y="902"/>
                    <a:pt x="19566" y="807"/>
                  </a:cubicBezTo>
                  <a:cubicBezTo>
                    <a:pt x="19432" y="731"/>
                    <a:pt x="19280" y="673"/>
                    <a:pt x="19128" y="635"/>
                  </a:cubicBezTo>
                  <a:lnTo>
                    <a:pt x="18937" y="578"/>
                  </a:lnTo>
                  <a:cubicBezTo>
                    <a:pt x="18633" y="502"/>
                    <a:pt x="18328" y="407"/>
                    <a:pt x="18005" y="331"/>
                  </a:cubicBezTo>
                  <a:cubicBezTo>
                    <a:pt x="17700" y="274"/>
                    <a:pt x="17376" y="217"/>
                    <a:pt x="17053" y="179"/>
                  </a:cubicBezTo>
                  <a:lnTo>
                    <a:pt x="16120" y="64"/>
                  </a:lnTo>
                  <a:cubicBezTo>
                    <a:pt x="15848" y="21"/>
                    <a:pt x="15577" y="0"/>
                    <a:pt x="153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6"/>
            <p:cNvSpPr/>
            <p:nvPr/>
          </p:nvSpPr>
          <p:spPr>
            <a:xfrm>
              <a:off x="896475" y="3262275"/>
              <a:ext cx="70000" cy="61900"/>
            </a:xfrm>
            <a:custGeom>
              <a:rect b="b" l="l" r="r" t="t"/>
              <a:pathLst>
                <a:path extrusionOk="0" h="2476" w="2800">
                  <a:moveTo>
                    <a:pt x="2324" y="1"/>
                  </a:moveTo>
                  <a:cubicBezTo>
                    <a:pt x="2266" y="20"/>
                    <a:pt x="2209" y="39"/>
                    <a:pt x="2152" y="58"/>
                  </a:cubicBezTo>
                  <a:cubicBezTo>
                    <a:pt x="2076" y="96"/>
                    <a:pt x="2019" y="153"/>
                    <a:pt x="1943" y="191"/>
                  </a:cubicBezTo>
                  <a:cubicBezTo>
                    <a:pt x="1886" y="229"/>
                    <a:pt x="1829" y="267"/>
                    <a:pt x="1771" y="305"/>
                  </a:cubicBezTo>
                  <a:cubicBezTo>
                    <a:pt x="1676" y="401"/>
                    <a:pt x="1562" y="477"/>
                    <a:pt x="1467" y="553"/>
                  </a:cubicBezTo>
                  <a:cubicBezTo>
                    <a:pt x="1200" y="762"/>
                    <a:pt x="934" y="991"/>
                    <a:pt x="667" y="1219"/>
                  </a:cubicBezTo>
                  <a:cubicBezTo>
                    <a:pt x="591" y="1276"/>
                    <a:pt x="515" y="1352"/>
                    <a:pt x="458" y="1410"/>
                  </a:cubicBezTo>
                  <a:cubicBezTo>
                    <a:pt x="363" y="1505"/>
                    <a:pt x="267" y="1600"/>
                    <a:pt x="172" y="1714"/>
                  </a:cubicBezTo>
                  <a:cubicBezTo>
                    <a:pt x="96" y="1790"/>
                    <a:pt x="39" y="1885"/>
                    <a:pt x="1" y="2000"/>
                  </a:cubicBezTo>
                  <a:cubicBezTo>
                    <a:pt x="1" y="2076"/>
                    <a:pt x="1" y="2152"/>
                    <a:pt x="1" y="2209"/>
                  </a:cubicBezTo>
                  <a:cubicBezTo>
                    <a:pt x="58" y="2361"/>
                    <a:pt x="191" y="2457"/>
                    <a:pt x="325" y="2476"/>
                  </a:cubicBezTo>
                  <a:lnTo>
                    <a:pt x="344" y="2476"/>
                  </a:lnTo>
                  <a:cubicBezTo>
                    <a:pt x="534" y="2476"/>
                    <a:pt x="724" y="2419"/>
                    <a:pt x="896" y="2304"/>
                  </a:cubicBezTo>
                  <a:cubicBezTo>
                    <a:pt x="1086" y="2209"/>
                    <a:pt x="1257" y="2095"/>
                    <a:pt x="1429" y="1962"/>
                  </a:cubicBezTo>
                  <a:cubicBezTo>
                    <a:pt x="1657" y="1790"/>
                    <a:pt x="1867" y="1581"/>
                    <a:pt x="2076" y="1390"/>
                  </a:cubicBezTo>
                  <a:cubicBezTo>
                    <a:pt x="2171" y="1276"/>
                    <a:pt x="2304" y="1181"/>
                    <a:pt x="2419" y="1067"/>
                  </a:cubicBezTo>
                  <a:lnTo>
                    <a:pt x="2628" y="838"/>
                  </a:lnTo>
                  <a:cubicBezTo>
                    <a:pt x="2647" y="819"/>
                    <a:pt x="2685" y="781"/>
                    <a:pt x="2723" y="743"/>
                  </a:cubicBezTo>
                  <a:cubicBezTo>
                    <a:pt x="2742" y="724"/>
                    <a:pt x="2761" y="686"/>
                    <a:pt x="2780" y="667"/>
                  </a:cubicBezTo>
                  <a:cubicBezTo>
                    <a:pt x="2799" y="610"/>
                    <a:pt x="2799" y="553"/>
                    <a:pt x="2799" y="496"/>
                  </a:cubicBezTo>
                  <a:cubicBezTo>
                    <a:pt x="2799" y="381"/>
                    <a:pt x="2704" y="305"/>
                    <a:pt x="2590" y="305"/>
                  </a:cubicBezTo>
                  <a:lnTo>
                    <a:pt x="2419" y="305"/>
                  </a:lnTo>
                  <a:lnTo>
                    <a:pt x="2362" y="324"/>
                  </a:lnTo>
                  <a:lnTo>
                    <a:pt x="2438" y="267"/>
                  </a:lnTo>
                  <a:cubicBezTo>
                    <a:pt x="2476" y="229"/>
                    <a:pt x="2495" y="153"/>
                    <a:pt x="2476" y="96"/>
                  </a:cubicBezTo>
                  <a:cubicBezTo>
                    <a:pt x="2438" y="39"/>
                    <a:pt x="2381" y="1"/>
                    <a:pt x="23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6"/>
            <p:cNvSpPr/>
            <p:nvPr/>
          </p:nvSpPr>
          <p:spPr>
            <a:xfrm>
              <a:off x="1055450" y="2975750"/>
              <a:ext cx="15250" cy="225150"/>
            </a:xfrm>
            <a:custGeom>
              <a:rect b="b" l="l" r="r" t="t"/>
              <a:pathLst>
                <a:path extrusionOk="0" h="9006" w="610">
                  <a:moveTo>
                    <a:pt x="134" y="1"/>
                  </a:moveTo>
                  <a:cubicBezTo>
                    <a:pt x="115" y="20"/>
                    <a:pt x="115" y="20"/>
                    <a:pt x="115" y="39"/>
                  </a:cubicBezTo>
                  <a:cubicBezTo>
                    <a:pt x="115" y="77"/>
                    <a:pt x="134" y="58"/>
                    <a:pt x="115" y="115"/>
                  </a:cubicBezTo>
                  <a:cubicBezTo>
                    <a:pt x="115" y="172"/>
                    <a:pt x="96" y="229"/>
                    <a:pt x="96" y="286"/>
                  </a:cubicBezTo>
                  <a:cubicBezTo>
                    <a:pt x="96" y="382"/>
                    <a:pt x="77" y="496"/>
                    <a:pt x="77" y="591"/>
                  </a:cubicBezTo>
                  <a:cubicBezTo>
                    <a:pt x="58" y="820"/>
                    <a:pt x="39" y="1029"/>
                    <a:pt x="39" y="1238"/>
                  </a:cubicBezTo>
                  <a:cubicBezTo>
                    <a:pt x="1" y="1981"/>
                    <a:pt x="1" y="2723"/>
                    <a:pt x="20" y="3485"/>
                  </a:cubicBezTo>
                  <a:cubicBezTo>
                    <a:pt x="20" y="3866"/>
                    <a:pt x="39" y="4265"/>
                    <a:pt x="58" y="4627"/>
                  </a:cubicBezTo>
                  <a:cubicBezTo>
                    <a:pt x="96" y="5008"/>
                    <a:pt x="115" y="5370"/>
                    <a:pt x="153" y="5731"/>
                  </a:cubicBezTo>
                  <a:lnTo>
                    <a:pt x="153" y="5712"/>
                  </a:lnTo>
                  <a:cubicBezTo>
                    <a:pt x="153" y="5827"/>
                    <a:pt x="191" y="5922"/>
                    <a:pt x="191" y="6036"/>
                  </a:cubicBezTo>
                  <a:lnTo>
                    <a:pt x="191" y="6169"/>
                  </a:lnTo>
                  <a:cubicBezTo>
                    <a:pt x="210" y="6379"/>
                    <a:pt x="248" y="6588"/>
                    <a:pt x="267" y="6797"/>
                  </a:cubicBezTo>
                  <a:cubicBezTo>
                    <a:pt x="343" y="7540"/>
                    <a:pt x="457" y="8282"/>
                    <a:pt x="591" y="9006"/>
                  </a:cubicBezTo>
                  <a:lnTo>
                    <a:pt x="610" y="8987"/>
                  </a:lnTo>
                  <a:cubicBezTo>
                    <a:pt x="591" y="8644"/>
                    <a:pt x="572" y="8301"/>
                    <a:pt x="553" y="7959"/>
                  </a:cubicBezTo>
                  <a:cubicBezTo>
                    <a:pt x="534" y="7616"/>
                    <a:pt x="496" y="7254"/>
                    <a:pt x="476" y="6912"/>
                  </a:cubicBezTo>
                  <a:cubicBezTo>
                    <a:pt x="457" y="6512"/>
                    <a:pt x="438" y="6112"/>
                    <a:pt x="419" y="5712"/>
                  </a:cubicBezTo>
                  <a:cubicBezTo>
                    <a:pt x="400" y="5370"/>
                    <a:pt x="381" y="5027"/>
                    <a:pt x="362" y="4684"/>
                  </a:cubicBezTo>
                  <a:cubicBezTo>
                    <a:pt x="343" y="4494"/>
                    <a:pt x="324" y="4303"/>
                    <a:pt x="324" y="4113"/>
                  </a:cubicBezTo>
                  <a:cubicBezTo>
                    <a:pt x="305" y="3923"/>
                    <a:pt x="286" y="3732"/>
                    <a:pt x="286" y="3542"/>
                  </a:cubicBezTo>
                  <a:cubicBezTo>
                    <a:pt x="267" y="3142"/>
                    <a:pt x="229" y="2742"/>
                    <a:pt x="210" y="2362"/>
                  </a:cubicBezTo>
                  <a:cubicBezTo>
                    <a:pt x="191" y="2000"/>
                    <a:pt x="172" y="1638"/>
                    <a:pt x="153" y="1257"/>
                  </a:cubicBezTo>
                  <a:cubicBezTo>
                    <a:pt x="134" y="877"/>
                    <a:pt x="134" y="515"/>
                    <a:pt x="134" y="134"/>
                  </a:cubicBezTo>
                  <a:lnTo>
                    <a:pt x="134" y="20"/>
                  </a:lnTo>
                  <a:lnTo>
                    <a:pt x="1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6"/>
            <p:cNvSpPr/>
            <p:nvPr/>
          </p:nvSpPr>
          <p:spPr>
            <a:xfrm>
              <a:off x="1069725" y="2971950"/>
              <a:ext cx="15725" cy="288450"/>
            </a:xfrm>
            <a:custGeom>
              <a:rect b="b" l="l" r="r" t="t"/>
              <a:pathLst>
                <a:path extrusionOk="0" h="11538" w="629">
                  <a:moveTo>
                    <a:pt x="210" y="1"/>
                  </a:moveTo>
                  <a:cubicBezTo>
                    <a:pt x="210" y="20"/>
                    <a:pt x="191" y="58"/>
                    <a:pt x="191" y="96"/>
                  </a:cubicBezTo>
                  <a:cubicBezTo>
                    <a:pt x="153" y="172"/>
                    <a:pt x="172" y="286"/>
                    <a:pt x="153" y="343"/>
                  </a:cubicBezTo>
                  <a:cubicBezTo>
                    <a:pt x="153" y="419"/>
                    <a:pt x="153" y="496"/>
                    <a:pt x="153" y="553"/>
                  </a:cubicBezTo>
                  <a:cubicBezTo>
                    <a:pt x="134" y="686"/>
                    <a:pt x="115" y="838"/>
                    <a:pt x="115" y="972"/>
                  </a:cubicBezTo>
                  <a:cubicBezTo>
                    <a:pt x="96" y="1067"/>
                    <a:pt x="96" y="1181"/>
                    <a:pt x="77" y="1276"/>
                  </a:cubicBezTo>
                  <a:lnTo>
                    <a:pt x="58" y="1543"/>
                  </a:lnTo>
                  <a:lnTo>
                    <a:pt x="58" y="1657"/>
                  </a:lnTo>
                  <a:lnTo>
                    <a:pt x="39" y="2057"/>
                  </a:lnTo>
                  <a:lnTo>
                    <a:pt x="20" y="2304"/>
                  </a:lnTo>
                  <a:lnTo>
                    <a:pt x="20" y="2399"/>
                  </a:lnTo>
                  <a:lnTo>
                    <a:pt x="20" y="2437"/>
                  </a:lnTo>
                  <a:lnTo>
                    <a:pt x="20" y="2476"/>
                  </a:lnTo>
                  <a:lnTo>
                    <a:pt x="20" y="2533"/>
                  </a:lnTo>
                  <a:lnTo>
                    <a:pt x="20" y="2552"/>
                  </a:lnTo>
                  <a:lnTo>
                    <a:pt x="20" y="2609"/>
                  </a:lnTo>
                  <a:lnTo>
                    <a:pt x="20" y="2647"/>
                  </a:lnTo>
                  <a:lnTo>
                    <a:pt x="20" y="2685"/>
                  </a:lnTo>
                  <a:lnTo>
                    <a:pt x="20" y="2704"/>
                  </a:lnTo>
                  <a:lnTo>
                    <a:pt x="20" y="2742"/>
                  </a:lnTo>
                  <a:lnTo>
                    <a:pt x="20" y="2818"/>
                  </a:lnTo>
                  <a:lnTo>
                    <a:pt x="20" y="3104"/>
                  </a:lnTo>
                  <a:lnTo>
                    <a:pt x="20" y="3142"/>
                  </a:lnTo>
                  <a:lnTo>
                    <a:pt x="20" y="3161"/>
                  </a:lnTo>
                  <a:lnTo>
                    <a:pt x="20" y="3218"/>
                  </a:lnTo>
                  <a:lnTo>
                    <a:pt x="20" y="3370"/>
                  </a:lnTo>
                  <a:lnTo>
                    <a:pt x="20" y="3770"/>
                  </a:lnTo>
                  <a:lnTo>
                    <a:pt x="20" y="4189"/>
                  </a:lnTo>
                  <a:cubicBezTo>
                    <a:pt x="20" y="4436"/>
                    <a:pt x="1" y="4684"/>
                    <a:pt x="20" y="4950"/>
                  </a:cubicBezTo>
                  <a:cubicBezTo>
                    <a:pt x="39" y="5217"/>
                    <a:pt x="39" y="5484"/>
                    <a:pt x="39" y="5750"/>
                  </a:cubicBezTo>
                  <a:cubicBezTo>
                    <a:pt x="39" y="6017"/>
                    <a:pt x="58" y="6283"/>
                    <a:pt x="58" y="6550"/>
                  </a:cubicBezTo>
                  <a:cubicBezTo>
                    <a:pt x="58" y="6664"/>
                    <a:pt x="77" y="6778"/>
                    <a:pt x="77" y="6911"/>
                  </a:cubicBezTo>
                  <a:cubicBezTo>
                    <a:pt x="96" y="6988"/>
                    <a:pt x="96" y="7083"/>
                    <a:pt x="96" y="7159"/>
                  </a:cubicBezTo>
                  <a:lnTo>
                    <a:pt x="96" y="7273"/>
                  </a:lnTo>
                  <a:cubicBezTo>
                    <a:pt x="96" y="7368"/>
                    <a:pt x="115" y="7502"/>
                    <a:pt x="115" y="7616"/>
                  </a:cubicBezTo>
                  <a:cubicBezTo>
                    <a:pt x="134" y="7711"/>
                    <a:pt x="153" y="7825"/>
                    <a:pt x="153" y="7939"/>
                  </a:cubicBezTo>
                  <a:cubicBezTo>
                    <a:pt x="172" y="8130"/>
                    <a:pt x="191" y="8339"/>
                    <a:pt x="210" y="8549"/>
                  </a:cubicBezTo>
                  <a:cubicBezTo>
                    <a:pt x="210" y="8758"/>
                    <a:pt x="229" y="8948"/>
                    <a:pt x="267" y="9139"/>
                  </a:cubicBezTo>
                  <a:cubicBezTo>
                    <a:pt x="267" y="9196"/>
                    <a:pt x="267" y="9234"/>
                    <a:pt x="267" y="9291"/>
                  </a:cubicBezTo>
                  <a:lnTo>
                    <a:pt x="305" y="9558"/>
                  </a:lnTo>
                  <a:cubicBezTo>
                    <a:pt x="324" y="9653"/>
                    <a:pt x="324" y="9767"/>
                    <a:pt x="343" y="9862"/>
                  </a:cubicBezTo>
                  <a:cubicBezTo>
                    <a:pt x="381" y="10110"/>
                    <a:pt x="420" y="10338"/>
                    <a:pt x="458" y="10586"/>
                  </a:cubicBezTo>
                  <a:cubicBezTo>
                    <a:pt x="515" y="10890"/>
                    <a:pt x="572" y="11176"/>
                    <a:pt x="610" y="11480"/>
                  </a:cubicBezTo>
                  <a:lnTo>
                    <a:pt x="629" y="11538"/>
                  </a:lnTo>
                  <a:cubicBezTo>
                    <a:pt x="610" y="11423"/>
                    <a:pt x="610" y="11309"/>
                    <a:pt x="591" y="11214"/>
                  </a:cubicBezTo>
                  <a:cubicBezTo>
                    <a:pt x="553" y="10947"/>
                    <a:pt x="534" y="10719"/>
                    <a:pt x="515" y="10471"/>
                  </a:cubicBezTo>
                  <a:cubicBezTo>
                    <a:pt x="496" y="10357"/>
                    <a:pt x="458" y="10224"/>
                    <a:pt x="458" y="10110"/>
                  </a:cubicBezTo>
                  <a:cubicBezTo>
                    <a:pt x="458" y="9976"/>
                    <a:pt x="439" y="9824"/>
                    <a:pt x="420" y="9691"/>
                  </a:cubicBezTo>
                  <a:cubicBezTo>
                    <a:pt x="420" y="9520"/>
                    <a:pt x="400" y="9310"/>
                    <a:pt x="381" y="9177"/>
                  </a:cubicBezTo>
                  <a:cubicBezTo>
                    <a:pt x="362" y="9025"/>
                    <a:pt x="343" y="8891"/>
                    <a:pt x="343" y="8758"/>
                  </a:cubicBezTo>
                  <a:cubicBezTo>
                    <a:pt x="343" y="8663"/>
                    <a:pt x="324" y="8568"/>
                    <a:pt x="324" y="8472"/>
                  </a:cubicBezTo>
                  <a:cubicBezTo>
                    <a:pt x="305" y="8206"/>
                    <a:pt x="286" y="7939"/>
                    <a:pt x="286" y="7692"/>
                  </a:cubicBezTo>
                  <a:cubicBezTo>
                    <a:pt x="267" y="7559"/>
                    <a:pt x="267" y="7425"/>
                    <a:pt x="248" y="7292"/>
                  </a:cubicBezTo>
                  <a:cubicBezTo>
                    <a:pt x="229" y="7159"/>
                    <a:pt x="248" y="7007"/>
                    <a:pt x="229" y="6911"/>
                  </a:cubicBezTo>
                  <a:cubicBezTo>
                    <a:pt x="210" y="6797"/>
                    <a:pt x="210" y="6683"/>
                    <a:pt x="210" y="6569"/>
                  </a:cubicBezTo>
                  <a:cubicBezTo>
                    <a:pt x="210" y="6435"/>
                    <a:pt x="210" y="6283"/>
                    <a:pt x="210" y="6150"/>
                  </a:cubicBezTo>
                  <a:lnTo>
                    <a:pt x="191" y="5426"/>
                  </a:lnTo>
                  <a:cubicBezTo>
                    <a:pt x="172" y="5198"/>
                    <a:pt x="172" y="4970"/>
                    <a:pt x="172" y="4722"/>
                  </a:cubicBezTo>
                  <a:cubicBezTo>
                    <a:pt x="153" y="4475"/>
                    <a:pt x="134" y="4208"/>
                    <a:pt x="134" y="3980"/>
                  </a:cubicBezTo>
                  <a:lnTo>
                    <a:pt x="134" y="3485"/>
                  </a:lnTo>
                  <a:lnTo>
                    <a:pt x="134" y="3180"/>
                  </a:lnTo>
                  <a:lnTo>
                    <a:pt x="134" y="2761"/>
                  </a:lnTo>
                  <a:lnTo>
                    <a:pt x="134" y="2514"/>
                  </a:lnTo>
                  <a:lnTo>
                    <a:pt x="134" y="2418"/>
                  </a:lnTo>
                  <a:cubicBezTo>
                    <a:pt x="153" y="2285"/>
                    <a:pt x="153" y="2171"/>
                    <a:pt x="153" y="2057"/>
                  </a:cubicBezTo>
                  <a:cubicBezTo>
                    <a:pt x="153" y="1923"/>
                    <a:pt x="172" y="1809"/>
                    <a:pt x="172" y="1676"/>
                  </a:cubicBezTo>
                  <a:cubicBezTo>
                    <a:pt x="172" y="1581"/>
                    <a:pt x="172" y="1467"/>
                    <a:pt x="172" y="1371"/>
                  </a:cubicBezTo>
                  <a:lnTo>
                    <a:pt x="172" y="1143"/>
                  </a:lnTo>
                  <a:lnTo>
                    <a:pt x="172" y="1048"/>
                  </a:lnTo>
                  <a:cubicBezTo>
                    <a:pt x="172" y="895"/>
                    <a:pt x="191" y="724"/>
                    <a:pt x="191" y="572"/>
                  </a:cubicBezTo>
                  <a:lnTo>
                    <a:pt x="191" y="362"/>
                  </a:lnTo>
                  <a:lnTo>
                    <a:pt x="191" y="267"/>
                  </a:lnTo>
                  <a:cubicBezTo>
                    <a:pt x="191" y="210"/>
                    <a:pt x="210" y="153"/>
                    <a:pt x="210" y="77"/>
                  </a:cubicBezTo>
                  <a:lnTo>
                    <a:pt x="210" y="58"/>
                  </a:lnTo>
                  <a:lnTo>
                    <a:pt x="210" y="39"/>
                  </a:lnTo>
                  <a:lnTo>
                    <a:pt x="229" y="20"/>
                  </a:lnTo>
                  <a:lnTo>
                    <a:pt x="248" y="20"/>
                  </a:lnTo>
                  <a:cubicBezTo>
                    <a:pt x="229" y="1"/>
                    <a:pt x="229"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6"/>
            <p:cNvSpPr/>
            <p:nvPr/>
          </p:nvSpPr>
          <p:spPr>
            <a:xfrm>
              <a:off x="1088300" y="2979575"/>
              <a:ext cx="10000" cy="261325"/>
            </a:xfrm>
            <a:custGeom>
              <a:rect b="b" l="l" r="r" t="t"/>
              <a:pathLst>
                <a:path extrusionOk="0" h="10453" w="400">
                  <a:moveTo>
                    <a:pt x="324" y="0"/>
                  </a:moveTo>
                  <a:cubicBezTo>
                    <a:pt x="324" y="0"/>
                    <a:pt x="305" y="19"/>
                    <a:pt x="305" y="19"/>
                  </a:cubicBezTo>
                  <a:cubicBezTo>
                    <a:pt x="305" y="38"/>
                    <a:pt x="286" y="57"/>
                    <a:pt x="286" y="95"/>
                  </a:cubicBezTo>
                  <a:cubicBezTo>
                    <a:pt x="267" y="153"/>
                    <a:pt x="267" y="210"/>
                    <a:pt x="248" y="305"/>
                  </a:cubicBezTo>
                  <a:cubicBezTo>
                    <a:pt x="248" y="400"/>
                    <a:pt x="210" y="495"/>
                    <a:pt x="210" y="590"/>
                  </a:cubicBezTo>
                  <a:cubicBezTo>
                    <a:pt x="191" y="800"/>
                    <a:pt x="171" y="1028"/>
                    <a:pt x="171" y="1238"/>
                  </a:cubicBezTo>
                  <a:cubicBezTo>
                    <a:pt x="133" y="1695"/>
                    <a:pt x="95" y="2152"/>
                    <a:pt x="76" y="2608"/>
                  </a:cubicBezTo>
                  <a:cubicBezTo>
                    <a:pt x="57" y="2875"/>
                    <a:pt x="38" y="3141"/>
                    <a:pt x="19" y="3427"/>
                  </a:cubicBezTo>
                  <a:lnTo>
                    <a:pt x="19" y="3655"/>
                  </a:lnTo>
                  <a:cubicBezTo>
                    <a:pt x="0" y="3827"/>
                    <a:pt x="0" y="3960"/>
                    <a:pt x="0" y="4170"/>
                  </a:cubicBezTo>
                  <a:lnTo>
                    <a:pt x="0" y="4741"/>
                  </a:lnTo>
                  <a:lnTo>
                    <a:pt x="0" y="5407"/>
                  </a:lnTo>
                  <a:lnTo>
                    <a:pt x="0" y="6264"/>
                  </a:lnTo>
                  <a:cubicBezTo>
                    <a:pt x="0" y="6511"/>
                    <a:pt x="19" y="6759"/>
                    <a:pt x="19" y="6987"/>
                  </a:cubicBezTo>
                  <a:cubicBezTo>
                    <a:pt x="19" y="7216"/>
                    <a:pt x="38" y="7425"/>
                    <a:pt x="38" y="7653"/>
                  </a:cubicBezTo>
                  <a:cubicBezTo>
                    <a:pt x="57" y="7749"/>
                    <a:pt x="57" y="7825"/>
                    <a:pt x="57" y="7901"/>
                  </a:cubicBezTo>
                  <a:cubicBezTo>
                    <a:pt x="76" y="8072"/>
                    <a:pt x="95" y="8225"/>
                    <a:pt x="95" y="8377"/>
                  </a:cubicBezTo>
                  <a:lnTo>
                    <a:pt x="95" y="8434"/>
                  </a:lnTo>
                  <a:lnTo>
                    <a:pt x="95" y="8453"/>
                  </a:lnTo>
                  <a:lnTo>
                    <a:pt x="95" y="8491"/>
                  </a:lnTo>
                  <a:lnTo>
                    <a:pt x="95" y="8529"/>
                  </a:lnTo>
                  <a:cubicBezTo>
                    <a:pt x="114" y="8586"/>
                    <a:pt x="114" y="8624"/>
                    <a:pt x="114" y="8681"/>
                  </a:cubicBezTo>
                  <a:cubicBezTo>
                    <a:pt x="133" y="8777"/>
                    <a:pt x="133" y="8872"/>
                    <a:pt x="152" y="8967"/>
                  </a:cubicBezTo>
                  <a:cubicBezTo>
                    <a:pt x="210" y="9462"/>
                    <a:pt x="286" y="9957"/>
                    <a:pt x="362" y="10452"/>
                  </a:cubicBezTo>
                  <a:lnTo>
                    <a:pt x="400" y="10433"/>
                  </a:lnTo>
                  <a:cubicBezTo>
                    <a:pt x="381" y="10224"/>
                    <a:pt x="381" y="10014"/>
                    <a:pt x="362" y="9824"/>
                  </a:cubicBezTo>
                  <a:cubicBezTo>
                    <a:pt x="343" y="9691"/>
                    <a:pt x="324" y="9557"/>
                    <a:pt x="324" y="9424"/>
                  </a:cubicBezTo>
                  <a:lnTo>
                    <a:pt x="324" y="9405"/>
                  </a:lnTo>
                  <a:cubicBezTo>
                    <a:pt x="305" y="9272"/>
                    <a:pt x="286" y="9157"/>
                    <a:pt x="286" y="9043"/>
                  </a:cubicBezTo>
                  <a:cubicBezTo>
                    <a:pt x="286" y="8853"/>
                    <a:pt x="267" y="8643"/>
                    <a:pt x="248" y="8491"/>
                  </a:cubicBezTo>
                  <a:cubicBezTo>
                    <a:pt x="248" y="8339"/>
                    <a:pt x="229" y="8187"/>
                    <a:pt x="229" y="8015"/>
                  </a:cubicBezTo>
                  <a:lnTo>
                    <a:pt x="229" y="7863"/>
                  </a:lnTo>
                  <a:lnTo>
                    <a:pt x="229" y="7711"/>
                  </a:lnTo>
                  <a:lnTo>
                    <a:pt x="229" y="7025"/>
                  </a:lnTo>
                  <a:lnTo>
                    <a:pt x="229" y="6283"/>
                  </a:lnTo>
                  <a:lnTo>
                    <a:pt x="229" y="4817"/>
                  </a:lnTo>
                  <a:lnTo>
                    <a:pt x="229" y="4208"/>
                  </a:lnTo>
                  <a:lnTo>
                    <a:pt x="229" y="3713"/>
                  </a:lnTo>
                  <a:lnTo>
                    <a:pt x="229" y="3427"/>
                  </a:lnTo>
                  <a:cubicBezTo>
                    <a:pt x="248" y="3294"/>
                    <a:pt x="248" y="3141"/>
                    <a:pt x="248" y="2989"/>
                  </a:cubicBezTo>
                  <a:cubicBezTo>
                    <a:pt x="248" y="2837"/>
                    <a:pt x="248" y="2685"/>
                    <a:pt x="248" y="2532"/>
                  </a:cubicBezTo>
                  <a:lnTo>
                    <a:pt x="248" y="2132"/>
                  </a:lnTo>
                  <a:lnTo>
                    <a:pt x="248" y="1714"/>
                  </a:lnTo>
                  <a:lnTo>
                    <a:pt x="248" y="1447"/>
                  </a:lnTo>
                  <a:lnTo>
                    <a:pt x="248" y="1066"/>
                  </a:lnTo>
                  <a:cubicBezTo>
                    <a:pt x="248" y="895"/>
                    <a:pt x="267" y="724"/>
                    <a:pt x="267" y="533"/>
                  </a:cubicBezTo>
                  <a:cubicBezTo>
                    <a:pt x="286" y="400"/>
                    <a:pt x="286" y="248"/>
                    <a:pt x="305" y="95"/>
                  </a:cubicBezTo>
                  <a:cubicBezTo>
                    <a:pt x="324" y="76"/>
                    <a:pt x="324" y="38"/>
                    <a:pt x="324" y="19"/>
                  </a:cubicBezTo>
                  <a:lnTo>
                    <a:pt x="3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6"/>
            <p:cNvSpPr/>
            <p:nvPr/>
          </p:nvSpPr>
          <p:spPr>
            <a:xfrm>
              <a:off x="1139700" y="2961950"/>
              <a:ext cx="9050" cy="256100"/>
            </a:xfrm>
            <a:custGeom>
              <a:rect b="b" l="l" r="r" t="t"/>
              <a:pathLst>
                <a:path extrusionOk="0" h="10244" w="362">
                  <a:moveTo>
                    <a:pt x="229" y="1"/>
                  </a:moveTo>
                  <a:cubicBezTo>
                    <a:pt x="191" y="286"/>
                    <a:pt x="172" y="572"/>
                    <a:pt x="153" y="858"/>
                  </a:cubicBezTo>
                  <a:cubicBezTo>
                    <a:pt x="134" y="1219"/>
                    <a:pt x="114" y="1581"/>
                    <a:pt x="95" y="1943"/>
                  </a:cubicBezTo>
                  <a:cubicBezTo>
                    <a:pt x="76" y="2057"/>
                    <a:pt x="76" y="2152"/>
                    <a:pt x="57" y="2323"/>
                  </a:cubicBezTo>
                  <a:cubicBezTo>
                    <a:pt x="57" y="2495"/>
                    <a:pt x="38" y="2666"/>
                    <a:pt x="38" y="2818"/>
                  </a:cubicBezTo>
                  <a:cubicBezTo>
                    <a:pt x="19" y="2933"/>
                    <a:pt x="19" y="3047"/>
                    <a:pt x="19" y="3161"/>
                  </a:cubicBezTo>
                  <a:lnTo>
                    <a:pt x="19" y="3142"/>
                  </a:lnTo>
                  <a:cubicBezTo>
                    <a:pt x="0" y="3351"/>
                    <a:pt x="0" y="3561"/>
                    <a:pt x="0" y="3751"/>
                  </a:cubicBezTo>
                  <a:lnTo>
                    <a:pt x="0" y="4113"/>
                  </a:lnTo>
                  <a:lnTo>
                    <a:pt x="0" y="5065"/>
                  </a:lnTo>
                  <a:cubicBezTo>
                    <a:pt x="0" y="5389"/>
                    <a:pt x="19" y="5731"/>
                    <a:pt x="38" y="6036"/>
                  </a:cubicBezTo>
                  <a:cubicBezTo>
                    <a:pt x="38" y="6245"/>
                    <a:pt x="57" y="6455"/>
                    <a:pt x="57" y="6683"/>
                  </a:cubicBezTo>
                  <a:cubicBezTo>
                    <a:pt x="57" y="6797"/>
                    <a:pt x="76" y="6931"/>
                    <a:pt x="76" y="7064"/>
                  </a:cubicBezTo>
                  <a:lnTo>
                    <a:pt x="114" y="7616"/>
                  </a:lnTo>
                  <a:lnTo>
                    <a:pt x="134" y="7940"/>
                  </a:lnTo>
                  <a:lnTo>
                    <a:pt x="134" y="8073"/>
                  </a:lnTo>
                  <a:cubicBezTo>
                    <a:pt x="153" y="8263"/>
                    <a:pt x="172" y="8473"/>
                    <a:pt x="172" y="8625"/>
                  </a:cubicBezTo>
                  <a:cubicBezTo>
                    <a:pt x="191" y="8796"/>
                    <a:pt x="210" y="8949"/>
                    <a:pt x="229" y="9101"/>
                  </a:cubicBezTo>
                  <a:cubicBezTo>
                    <a:pt x="257" y="9384"/>
                    <a:pt x="296" y="9668"/>
                    <a:pt x="330" y="9951"/>
                  </a:cubicBezTo>
                  <a:lnTo>
                    <a:pt x="330" y="9951"/>
                  </a:lnTo>
                  <a:lnTo>
                    <a:pt x="324" y="9824"/>
                  </a:lnTo>
                  <a:cubicBezTo>
                    <a:pt x="286" y="9196"/>
                    <a:pt x="267" y="8568"/>
                    <a:pt x="267" y="7921"/>
                  </a:cubicBezTo>
                  <a:lnTo>
                    <a:pt x="267" y="6950"/>
                  </a:lnTo>
                  <a:cubicBezTo>
                    <a:pt x="267" y="6626"/>
                    <a:pt x="267" y="6321"/>
                    <a:pt x="267" y="5941"/>
                  </a:cubicBezTo>
                  <a:cubicBezTo>
                    <a:pt x="248" y="5579"/>
                    <a:pt x="248" y="5217"/>
                    <a:pt x="248" y="4855"/>
                  </a:cubicBezTo>
                  <a:lnTo>
                    <a:pt x="248" y="4456"/>
                  </a:lnTo>
                  <a:lnTo>
                    <a:pt x="248" y="3827"/>
                  </a:lnTo>
                  <a:lnTo>
                    <a:pt x="248" y="3504"/>
                  </a:lnTo>
                  <a:lnTo>
                    <a:pt x="248" y="2876"/>
                  </a:lnTo>
                  <a:lnTo>
                    <a:pt x="248" y="2019"/>
                  </a:lnTo>
                  <a:cubicBezTo>
                    <a:pt x="229" y="1657"/>
                    <a:pt x="229" y="1314"/>
                    <a:pt x="229" y="953"/>
                  </a:cubicBezTo>
                  <a:lnTo>
                    <a:pt x="229" y="1"/>
                  </a:lnTo>
                  <a:close/>
                  <a:moveTo>
                    <a:pt x="330" y="9951"/>
                  </a:moveTo>
                  <a:lnTo>
                    <a:pt x="343" y="10243"/>
                  </a:lnTo>
                  <a:lnTo>
                    <a:pt x="362" y="10243"/>
                  </a:lnTo>
                  <a:cubicBezTo>
                    <a:pt x="352" y="10146"/>
                    <a:pt x="341" y="10048"/>
                    <a:pt x="330" y="995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6"/>
            <p:cNvSpPr/>
            <p:nvPr/>
          </p:nvSpPr>
          <p:spPr>
            <a:xfrm>
              <a:off x="1214900" y="2995275"/>
              <a:ext cx="17625" cy="197075"/>
            </a:xfrm>
            <a:custGeom>
              <a:rect b="b" l="l" r="r" t="t"/>
              <a:pathLst>
                <a:path extrusionOk="0" h="7883" w="705">
                  <a:moveTo>
                    <a:pt x="686" y="0"/>
                  </a:moveTo>
                  <a:lnTo>
                    <a:pt x="686" y="39"/>
                  </a:lnTo>
                  <a:cubicBezTo>
                    <a:pt x="686" y="172"/>
                    <a:pt x="667" y="286"/>
                    <a:pt x="667" y="400"/>
                  </a:cubicBezTo>
                  <a:cubicBezTo>
                    <a:pt x="648" y="476"/>
                    <a:pt x="648" y="534"/>
                    <a:pt x="648" y="591"/>
                  </a:cubicBezTo>
                  <a:cubicBezTo>
                    <a:pt x="609" y="762"/>
                    <a:pt x="590" y="933"/>
                    <a:pt x="571" y="1105"/>
                  </a:cubicBezTo>
                  <a:cubicBezTo>
                    <a:pt x="552" y="1390"/>
                    <a:pt x="514" y="1676"/>
                    <a:pt x="476" y="1961"/>
                  </a:cubicBezTo>
                  <a:cubicBezTo>
                    <a:pt x="457" y="2247"/>
                    <a:pt x="419" y="2533"/>
                    <a:pt x="400" y="2799"/>
                  </a:cubicBezTo>
                  <a:cubicBezTo>
                    <a:pt x="362" y="3085"/>
                    <a:pt x="324" y="3351"/>
                    <a:pt x="305" y="3656"/>
                  </a:cubicBezTo>
                  <a:cubicBezTo>
                    <a:pt x="267" y="3941"/>
                    <a:pt x="248" y="4227"/>
                    <a:pt x="210" y="4512"/>
                  </a:cubicBezTo>
                  <a:cubicBezTo>
                    <a:pt x="191" y="4817"/>
                    <a:pt x="172" y="5122"/>
                    <a:pt x="153" y="5426"/>
                  </a:cubicBezTo>
                  <a:cubicBezTo>
                    <a:pt x="133" y="5731"/>
                    <a:pt x="114" y="6035"/>
                    <a:pt x="114" y="6340"/>
                  </a:cubicBezTo>
                  <a:cubicBezTo>
                    <a:pt x="95" y="6473"/>
                    <a:pt x="95" y="6607"/>
                    <a:pt x="95" y="6740"/>
                  </a:cubicBezTo>
                  <a:cubicBezTo>
                    <a:pt x="76" y="6835"/>
                    <a:pt x="76" y="6930"/>
                    <a:pt x="76" y="7025"/>
                  </a:cubicBezTo>
                  <a:cubicBezTo>
                    <a:pt x="76" y="7121"/>
                    <a:pt x="57" y="7216"/>
                    <a:pt x="57" y="7311"/>
                  </a:cubicBezTo>
                  <a:cubicBezTo>
                    <a:pt x="38" y="7501"/>
                    <a:pt x="19" y="7692"/>
                    <a:pt x="0" y="7882"/>
                  </a:cubicBezTo>
                  <a:cubicBezTo>
                    <a:pt x="57" y="7578"/>
                    <a:pt x="133" y="7235"/>
                    <a:pt x="153" y="6949"/>
                  </a:cubicBezTo>
                  <a:cubicBezTo>
                    <a:pt x="191" y="6645"/>
                    <a:pt x="210" y="6359"/>
                    <a:pt x="248" y="6074"/>
                  </a:cubicBezTo>
                  <a:cubicBezTo>
                    <a:pt x="267" y="5788"/>
                    <a:pt x="305" y="5502"/>
                    <a:pt x="324" y="5198"/>
                  </a:cubicBezTo>
                  <a:cubicBezTo>
                    <a:pt x="343" y="5065"/>
                    <a:pt x="362" y="4874"/>
                    <a:pt x="381" y="4779"/>
                  </a:cubicBezTo>
                  <a:cubicBezTo>
                    <a:pt x="381" y="4665"/>
                    <a:pt x="400" y="4551"/>
                    <a:pt x="400" y="4436"/>
                  </a:cubicBezTo>
                  <a:cubicBezTo>
                    <a:pt x="438" y="4132"/>
                    <a:pt x="476" y="3846"/>
                    <a:pt x="495" y="3522"/>
                  </a:cubicBezTo>
                  <a:cubicBezTo>
                    <a:pt x="533" y="3218"/>
                    <a:pt x="552" y="2913"/>
                    <a:pt x="571" y="2609"/>
                  </a:cubicBezTo>
                  <a:cubicBezTo>
                    <a:pt x="609" y="2494"/>
                    <a:pt x="609" y="2361"/>
                    <a:pt x="609" y="2247"/>
                  </a:cubicBezTo>
                  <a:cubicBezTo>
                    <a:pt x="609" y="2076"/>
                    <a:pt x="628" y="1904"/>
                    <a:pt x="628" y="1752"/>
                  </a:cubicBezTo>
                  <a:cubicBezTo>
                    <a:pt x="648" y="1485"/>
                    <a:pt x="648" y="1219"/>
                    <a:pt x="667" y="971"/>
                  </a:cubicBezTo>
                  <a:cubicBezTo>
                    <a:pt x="686" y="819"/>
                    <a:pt x="686" y="648"/>
                    <a:pt x="686" y="495"/>
                  </a:cubicBezTo>
                  <a:lnTo>
                    <a:pt x="686" y="286"/>
                  </a:lnTo>
                  <a:cubicBezTo>
                    <a:pt x="705" y="191"/>
                    <a:pt x="705" y="77"/>
                    <a:pt x="6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6"/>
            <p:cNvSpPr/>
            <p:nvPr/>
          </p:nvSpPr>
          <p:spPr>
            <a:xfrm>
              <a:off x="1231550" y="2992900"/>
              <a:ext cx="28575" cy="217525"/>
            </a:xfrm>
            <a:custGeom>
              <a:rect b="b" l="l" r="r" t="t"/>
              <a:pathLst>
                <a:path extrusionOk="0" h="8701" w="1143">
                  <a:moveTo>
                    <a:pt x="1143" y="0"/>
                  </a:moveTo>
                  <a:lnTo>
                    <a:pt x="1143" y="0"/>
                  </a:lnTo>
                  <a:cubicBezTo>
                    <a:pt x="1105" y="134"/>
                    <a:pt x="1067" y="248"/>
                    <a:pt x="1048" y="381"/>
                  </a:cubicBezTo>
                  <a:cubicBezTo>
                    <a:pt x="1029" y="438"/>
                    <a:pt x="1010" y="514"/>
                    <a:pt x="991" y="571"/>
                  </a:cubicBezTo>
                  <a:cubicBezTo>
                    <a:pt x="971" y="686"/>
                    <a:pt x="952" y="800"/>
                    <a:pt x="933" y="914"/>
                  </a:cubicBezTo>
                  <a:cubicBezTo>
                    <a:pt x="914" y="1104"/>
                    <a:pt x="876" y="1276"/>
                    <a:pt x="838" y="1466"/>
                  </a:cubicBezTo>
                  <a:cubicBezTo>
                    <a:pt x="800" y="1695"/>
                    <a:pt x="762" y="1904"/>
                    <a:pt x="743" y="2133"/>
                  </a:cubicBezTo>
                  <a:lnTo>
                    <a:pt x="705" y="2209"/>
                  </a:lnTo>
                  <a:cubicBezTo>
                    <a:pt x="686" y="2342"/>
                    <a:pt x="667" y="2475"/>
                    <a:pt x="648" y="2608"/>
                  </a:cubicBezTo>
                  <a:lnTo>
                    <a:pt x="648" y="2666"/>
                  </a:lnTo>
                  <a:lnTo>
                    <a:pt x="572" y="3065"/>
                  </a:lnTo>
                  <a:cubicBezTo>
                    <a:pt x="534" y="3370"/>
                    <a:pt x="476" y="3694"/>
                    <a:pt x="438" y="3998"/>
                  </a:cubicBezTo>
                  <a:cubicBezTo>
                    <a:pt x="381" y="4303"/>
                    <a:pt x="343" y="4646"/>
                    <a:pt x="305" y="4931"/>
                  </a:cubicBezTo>
                  <a:cubicBezTo>
                    <a:pt x="248" y="5236"/>
                    <a:pt x="229" y="5540"/>
                    <a:pt x="191" y="5826"/>
                  </a:cubicBezTo>
                  <a:cubicBezTo>
                    <a:pt x="153" y="5978"/>
                    <a:pt x="153" y="6150"/>
                    <a:pt x="134" y="6283"/>
                  </a:cubicBezTo>
                  <a:cubicBezTo>
                    <a:pt x="115" y="6416"/>
                    <a:pt x="115" y="6549"/>
                    <a:pt x="96" y="6683"/>
                  </a:cubicBezTo>
                  <a:cubicBezTo>
                    <a:pt x="58" y="6987"/>
                    <a:pt x="39" y="7311"/>
                    <a:pt x="20" y="7634"/>
                  </a:cubicBezTo>
                  <a:cubicBezTo>
                    <a:pt x="1" y="7711"/>
                    <a:pt x="1" y="7768"/>
                    <a:pt x="1" y="7863"/>
                  </a:cubicBezTo>
                  <a:lnTo>
                    <a:pt x="1" y="8129"/>
                  </a:lnTo>
                  <a:lnTo>
                    <a:pt x="1" y="8682"/>
                  </a:lnTo>
                  <a:lnTo>
                    <a:pt x="20" y="8701"/>
                  </a:lnTo>
                  <a:cubicBezTo>
                    <a:pt x="39" y="8377"/>
                    <a:pt x="58" y="8034"/>
                    <a:pt x="96" y="7711"/>
                  </a:cubicBezTo>
                  <a:cubicBezTo>
                    <a:pt x="115" y="7558"/>
                    <a:pt x="134" y="7368"/>
                    <a:pt x="153" y="7216"/>
                  </a:cubicBezTo>
                  <a:cubicBezTo>
                    <a:pt x="172" y="7063"/>
                    <a:pt x="210" y="6911"/>
                    <a:pt x="229" y="6778"/>
                  </a:cubicBezTo>
                  <a:cubicBezTo>
                    <a:pt x="267" y="6473"/>
                    <a:pt x="305" y="6169"/>
                    <a:pt x="362" y="5883"/>
                  </a:cubicBezTo>
                  <a:cubicBezTo>
                    <a:pt x="400" y="5674"/>
                    <a:pt x="419" y="5483"/>
                    <a:pt x="457" y="5274"/>
                  </a:cubicBezTo>
                  <a:lnTo>
                    <a:pt x="457" y="5236"/>
                  </a:lnTo>
                  <a:lnTo>
                    <a:pt x="457" y="5217"/>
                  </a:lnTo>
                  <a:lnTo>
                    <a:pt x="457" y="5160"/>
                  </a:lnTo>
                  <a:lnTo>
                    <a:pt x="496" y="4988"/>
                  </a:lnTo>
                  <a:lnTo>
                    <a:pt x="496" y="4931"/>
                  </a:lnTo>
                  <a:lnTo>
                    <a:pt x="515" y="4855"/>
                  </a:lnTo>
                  <a:cubicBezTo>
                    <a:pt x="553" y="4588"/>
                    <a:pt x="591" y="4341"/>
                    <a:pt x="629" y="4074"/>
                  </a:cubicBezTo>
                  <a:cubicBezTo>
                    <a:pt x="686" y="3770"/>
                    <a:pt x="724" y="3446"/>
                    <a:pt x="762" y="3142"/>
                  </a:cubicBezTo>
                  <a:cubicBezTo>
                    <a:pt x="800" y="2856"/>
                    <a:pt x="857" y="2551"/>
                    <a:pt x="895" y="2247"/>
                  </a:cubicBezTo>
                  <a:cubicBezTo>
                    <a:pt x="914" y="2113"/>
                    <a:pt x="914" y="1942"/>
                    <a:pt x="933" y="1809"/>
                  </a:cubicBezTo>
                  <a:cubicBezTo>
                    <a:pt x="952" y="1676"/>
                    <a:pt x="971" y="1580"/>
                    <a:pt x="971" y="1409"/>
                  </a:cubicBezTo>
                  <a:cubicBezTo>
                    <a:pt x="991" y="1257"/>
                    <a:pt x="1010" y="1085"/>
                    <a:pt x="1029" y="914"/>
                  </a:cubicBezTo>
                  <a:cubicBezTo>
                    <a:pt x="1048" y="705"/>
                    <a:pt x="1048" y="495"/>
                    <a:pt x="1086" y="267"/>
                  </a:cubicBezTo>
                  <a:cubicBezTo>
                    <a:pt x="1105" y="191"/>
                    <a:pt x="1124" y="95"/>
                    <a:pt x="1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6"/>
            <p:cNvSpPr/>
            <p:nvPr/>
          </p:nvSpPr>
          <p:spPr>
            <a:xfrm>
              <a:off x="1301525" y="2990525"/>
              <a:ext cx="32850" cy="220850"/>
            </a:xfrm>
            <a:custGeom>
              <a:rect b="b" l="l" r="r" t="t"/>
              <a:pathLst>
                <a:path extrusionOk="0" h="8834" w="1314">
                  <a:moveTo>
                    <a:pt x="1314" y="0"/>
                  </a:moveTo>
                  <a:cubicBezTo>
                    <a:pt x="1295" y="57"/>
                    <a:pt x="1276" y="95"/>
                    <a:pt x="1257" y="133"/>
                  </a:cubicBezTo>
                  <a:lnTo>
                    <a:pt x="1219" y="267"/>
                  </a:lnTo>
                  <a:cubicBezTo>
                    <a:pt x="1199" y="324"/>
                    <a:pt x="1199" y="362"/>
                    <a:pt x="1180" y="419"/>
                  </a:cubicBezTo>
                  <a:cubicBezTo>
                    <a:pt x="1161" y="495"/>
                    <a:pt x="1142" y="552"/>
                    <a:pt x="1123" y="609"/>
                  </a:cubicBezTo>
                  <a:lnTo>
                    <a:pt x="1066" y="819"/>
                  </a:lnTo>
                  <a:cubicBezTo>
                    <a:pt x="1047" y="895"/>
                    <a:pt x="1028" y="990"/>
                    <a:pt x="1009" y="1047"/>
                  </a:cubicBezTo>
                  <a:cubicBezTo>
                    <a:pt x="990" y="1104"/>
                    <a:pt x="990" y="1180"/>
                    <a:pt x="971" y="1238"/>
                  </a:cubicBezTo>
                  <a:lnTo>
                    <a:pt x="895" y="1637"/>
                  </a:lnTo>
                  <a:cubicBezTo>
                    <a:pt x="819" y="1942"/>
                    <a:pt x="762" y="2247"/>
                    <a:pt x="705" y="2551"/>
                  </a:cubicBezTo>
                  <a:lnTo>
                    <a:pt x="590" y="3065"/>
                  </a:lnTo>
                  <a:cubicBezTo>
                    <a:pt x="571" y="3198"/>
                    <a:pt x="533" y="3370"/>
                    <a:pt x="514" y="3484"/>
                  </a:cubicBezTo>
                  <a:cubicBezTo>
                    <a:pt x="495" y="3617"/>
                    <a:pt x="476" y="3751"/>
                    <a:pt x="457" y="3884"/>
                  </a:cubicBezTo>
                  <a:cubicBezTo>
                    <a:pt x="419" y="4055"/>
                    <a:pt x="400" y="4246"/>
                    <a:pt x="381" y="4436"/>
                  </a:cubicBezTo>
                  <a:cubicBezTo>
                    <a:pt x="324" y="4741"/>
                    <a:pt x="286" y="5045"/>
                    <a:pt x="248" y="5350"/>
                  </a:cubicBezTo>
                  <a:lnTo>
                    <a:pt x="210" y="5673"/>
                  </a:lnTo>
                  <a:cubicBezTo>
                    <a:pt x="190" y="5845"/>
                    <a:pt x="171" y="6016"/>
                    <a:pt x="152" y="6187"/>
                  </a:cubicBezTo>
                  <a:cubicBezTo>
                    <a:pt x="133" y="6340"/>
                    <a:pt x="114" y="6549"/>
                    <a:pt x="114" y="6682"/>
                  </a:cubicBezTo>
                  <a:cubicBezTo>
                    <a:pt x="95" y="6816"/>
                    <a:pt x="76" y="6949"/>
                    <a:pt x="76" y="7082"/>
                  </a:cubicBezTo>
                  <a:cubicBezTo>
                    <a:pt x="57" y="7387"/>
                    <a:pt x="38" y="7691"/>
                    <a:pt x="19" y="7996"/>
                  </a:cubicBezTo>
                  <a:lnTo>
                    <a:pt x="19" y="8015"/>
                  </a:lnTo>
                  <a:cubicBezTo>
                    <a:pt x="19" y="8282"/>
                    <a:pt x="0" y="8529"/>
                    <a:pt x="0" y="8796"/>
                  </a:cubicBezTo>
                  <a:lnTo>
                    <a:pt x="19" y="8834"/>
                  </a:lnTo>
                  <a:lnTo>
                    <a:pt x="38" y="8681"/>
                  </a:lnTo>
                  <a:cubicBezTo>
                    <a:pt x="76" y="8358"/>
                    <a:pt x="133" y="8034"/>
                    <a:pt x="171" y="7729"/>
                  </a:cubicBezTo>
                  <a:cubicBezTo>
                    <a:pt x="210" y="7444"/>
                    <a:pt x="248" y="7139"/>
                    <a:pt x="286" y="6854"/>
                  </a:cubicBezTo>
                  <a:cubicBezTo>
                    <a:pt x="324" y="6644"/>
                    <a:pt x="343" y="6435"/>
                    <a:pt x="381" y="6225"/>
                  </a:cubicBezTo>
                  <a:cubicBezTo>
                    <a:pt x="419" y="6073"/>
                    <a:pt x="438" y="5902"/>
                    <a:pt x="457" y="5750"/>
                  </a:cubicBezTo>
                  <a:cubicBezTo>
                    <a:pt x="552" y="5236"/>
                    <a:pt x="628" y="4702"/>
                    <a:pt x="705" y="4169"/>
                  </a:cubicBezTo>
                  <a:cubicBezTo>
                    <a:pt x="724" y="4055"/>
                    <a:pt x="724" y="3960"/>
                    <a:pt x="743" y="3846"/>
                  </a:cubicBezTo>
                  <a:cubicBezTo>
                    <a:pt x="781" y="3636"/>
                    <a:pt x="800" y="3446"/>
                    <a:pt x="838" y="3256"/>
                  </a:cubicBezTo>
                  <a:cubicBezTo>
                    <a:pt x="876" y="2951"/>
                    <a:pt x="933" y="2627"/>
                    <a:pt x="971" y="2361"/>
                  </a:cubicBezTo>
                  <a:cubicBezTo>
                    <a:pt x="1009" y="2113"/>
                    <a:pt x="1028" y="1847"/>
                    <a:pt x="1066" y="1580"/>
                  </a:cubicBezTo>
                  <a:cubicBezTo>
                    <a:pt x="1085" y="1409"/>
                    <a:pt x="1104" y="1219"/>
                    <a:pt x="1123" y="1066"/>
                  </a:cubicBezTo>
                  <a:cubicBezTo>
                    <a:pt x="1142" y="933"/>
                    <a:pt x="1180" y="781"/>
                    <a:pt x="1199" y="628"/>
                  </a:cubicBezTo>
                  <a:cubicBezTo>
                    <a:pt x="1238" y="438"/>
                    <a:pt x="1257" y="248"/>
                    <a:pt x="1314" y="57"/>
                  </a:cubicBezTo>
                  <a:lnTo>
                    <a:pt x="1314" y="38"/>
                  </a:lnTo>
                  <a:lnTo>
                    <a:pt x="1314" y="19"/>
                  </a:lnTo>
                  <a:cubicBezTo>
                    <a:pt x="1314" y="19"/>
                    <a:pt x="1314" y="19"/>
                    <a:pt x="1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6"/>
            <p:cNvSpPr/>
            <p:nvPr/>
          </p:nvSpPr>
          <p:spPr>
            <a:xfrm>
              <a:off x="1312450" y="3001950"/>
              <a:ext cx="44300" cy="220850"/>
            </a:xfrm>
            <a:custGeom>
              <a:rect b="b" l="l" r="r" t="t"/>
              <a:pathLst>
                <a:path extrusionOk="0" h="8834" w="1772">
                  <a:moveTo>
                    <a:pt x="1771" y="0"/>
                  </a:moveTo>
                  <a:cubicBezTo>
                    <a:pt x="1733" y="95"/>
                    <a:pt x="1714" y="190"/>
                    <a:pt x="1695" y="286"/>
                  </a:cubicBezTo>
                  <a:cubicBezTo>
                    <a:pt x="1695" y="324"/>
                    <a:pt x="1676" y="362"/>
                    <a:pt x="1676" y="381"/>
                  </a:cubicBezTo>
                  <a:lnTo>
                    <a:pt x="1619" y="590"/>
                  </a:lnTo>
                  <a:cubicBezTo>
                    <a:pt x="1600" y="666"/>
                    <a:pt x="1600" y="742"/>
                    <a:pt x="1581" y="838"/>
                  </a:cubicBezTo>
                  <a:cubicBezTo>
                    <a:pt x="1543" y="1028"/>
                    <a:pt x="1505" y="1237"/>
                    <a:pt x="1448" y="1447"/>
                  </a:cubicBezTo>
                  <a:cubicBezTo>
                    <a:pt x="1391" y="1809"/>
                    <a:pt x="1315" y="2170"/>
                    <a:pt x="1238" y="2551"/>
                  </a:cubicBezTo>
                  <a:cubicBezTo>
                    <a:pt x="1200" y="2741"/>
                    <a:pt x="1162" y="2932"/>
                    <a:pt x="1124" y="3160"/>
                  </a:cubicBezTo>
                  <a:cubicBezTo>
                    <a:pt x="1067" y="3389"/>
                    <a:pt x="1029" y="3617"/>
                    <a:pt x="972" y="3846"/>
                  </a:cubicBezTo>
                  <a:cubicBezTo>
                    <a:pt x="934" y="3998"/>
                    <a:pt x="915" y="4150"/>
                    <a:pt x="877" y="4303"/>
                  </a:cubicBezTo>
                  <a:lnTo>
                    <a:pt x="801" y="4721"/>
                  </a:lnTo>
                  <a:lnTo>
                    <a:pt x="762" y="4874"/>
                  </a:lnTo>
                  <a:cubicBezTo>
                    <a:pt x="762" y="4893"/>
                    <a:pt x="782" y="4893"/>
                    <a:pt x="762" y="4931"/>
                  </a:cubicBezTo>
                  <a:cubicBezTo>
                    <a:pt x="762" y="4988"/>
                    <a:pt x="743" y="5026"/>
                    <a:pt x="743" y="5064"/>
                  </a:cubicBezTo>
                  <a:lnTo>
                    <a:pt x="705" y="5350"/>
                  </a:lnTo>
                  <a:cubicBezTo>
                    <a:pt x="667" y="5521"/>
                    <a:pt x="629" y="5692"/>
                    <a:pt x="610" y="5864"/>
                  </a:cubicBezTo>
                  <a:lnTo>
                    <a:pt x="591" y="5940"/>
                  </a:lnTo>
                  <a:lnTo>
                    <a:pt x="515" y="6340"/>
                  </a:lnTo>
                  <a:cubicBezTo>
                    <a:pt x="515" y="6416"/>
                    <a:pt x="496" y="6492"/>
                    <a:pt x="477" y="6568"/>
                  </a:cubicBezTo>
                  <a:lnTo>
                    <a:pt x="344" y="7253"/>
                  </a:lnTo>
                  <a:lnTo>
                    <a:pt x="248" y="7710"/>
                  </a:lnTo>
                  <a:lnTo>
                    <a:pt x="153" y="8129"/>
                  </a:lnTo>
                  <a:lnTo>
                    <a:pt x="115" y="8301"/>
                  </a:lnTo>
                  <a:cubicBezTo>
                    <a:pt x="115" y="8301"/>
                    <a:pt x="115" y="8339"/>
                    <a:pt x="115" y="8358"/>
                  </a:cubicBezTo>
                  <a:lnTo>
                    <a:pt x="30" y="8715"/>
                  </a:lnTo>
                  <a:lnTo>
                    <a:pt x="153" y="8281"/>
                  </a:lnTo>
                  <a:cubicBezTo>
                    <a:pt x="248" y="7882"/>
                    <a:pt x="363" y="7463"/>
                    <a:pt x="458" y="7063"/>
                  </a:cubicBezTo>
                  <a:lnTo>
                    <a:pt x="553" y="6682"/>
                  </a:lnTo>
                  <a:cubicBezTo>
                    <a:pt x="572" y="6625"/>
                    <a:pt x="591" y="6587"/>
                    <a:pt x="591" y="6530"/>
                  </a:cubicBezTo>
                  <a:lnTo>
                    <a:pt x="667" y="6149"/>
                  </a:lnTo>
                  <a:lnTo>
                    <a:pt x="705" y="5978"/>
                  </a:lnTo>
                  <a:cubicBezTo>
                    <a:pt x="724" y="5959"/>
                    <a:pt x="705" y="5959"/>
                    <a:pt x="724" y="5902"/>
                  </a:cubicBezTo>
                  <a:cubicBezTo>
                    <a:pt x="743" y="5864"/>
                    <a:pt x="762" y="5807"/>
                    <a:pt x="762" y="5749"/>
                  </a:cubicBezTo>
                  <a:lnTo>
                    <a:pt x="820" y="5426"/>
                  </a:lnTo>
                  <a:lnTo>
                    <a:pt x="877" y="5102"/>
                  </a:lnTo>
                  <a:lnTo>
                    <a:pt x="896" y="5007"/>
                  </a:lnTo>
                  <a:lnTo>
                    <a:pt x="896" y="4969"/>
                  </a:lnTo>
                  <a:lnTo>
                    <a:pt x="934" y="4836"/>
                  </a:lnTo>
                  <a:cubicBezTo>
                    <a:pt x="1010" y="4417"/>
                    <a:pt x="1086" y="3979"/>
                    <a:pt x="1162" y="3560"/>
                  </a:cubicBezTo>
                  <a:cubicBezTo>
                    <a:pt x="1200" y="3389"/>
                    <a:pt x="1238" y="3236"/>
                    <a:pt x="1257" y="3065"/>
                  </a:cubicBezTo>
                  <a:lnTo>
                    <a:pt x="1334" y="2646"/>
                  </a:lnTo>
                  <a:cubicBezTo>
                    <a:pt x="1353" y="2570"/>
                    <a:pt x="1372" y="2494"/>
                    <a:pt x="1372" y="2418"/>
                  </a:cubicBezTo>
                  <a:cubicBezTo>
                    <a:pt x="1391" y="2285"/>
                    <a:pt x="1410" y="2170"/>
                    <a:pt x="1429" y="2056"/>
                  </a:cubicBezTo>
                  <a:cubicBezTo>
                    <a:pt x="1448" y="1942"/>
                    <a:pt x="1467" y="1828"/>
                    <a:pt x="1486" y="1732"/>
                  </a:cubicBezTo>
                  <a:cubicBezTo>
                    <a:pt x="1505" y="1694"/>
                    <a:pt x="1505" y="1675"/>
                    <a:pt x="1505" y="1637"/>
                  </a:cubicBezTo>
                  <a:lnTo>
                    <a:pt x="1524" y="1447"/>
                  </a:lnTo>
                  <a:lnTo>
                    <a:pt x="1581" y="1142"/>
                  </a:lnTo>
                  <a:cubicBezTo>
                    <a:pt x="1581" y="1066"/>
                    <a:pt x="1600" y="990"/>
                    <a:pt x="1600" y="914"/>
                  </a:cubicBezTo>
                  <a:cubicBezTo>
                    <a:pt x="1619" y="838"/>
                    <a:pt x="1638" y="762"/>
                    <a:pt x="1638" y="666"/>
                  </a:cubicBezTo>
                  <a:cubicBezTo>
                    <a:pt x="1657" y="552"/>
                    <a:pt x="1676" y="438"/>
                    <a:pt x="1714" y="305"/>
                  </a:cubicBezTo>
                  <a:cubicBezTo>
                    <a:pt x="1714" y="209"/>
                    <a:pt x="1752" y="114"/>
                    <a:pt x="1771" y="0"/>
                  </a:cubicBezTo>
                  <a:close/>
                  <a:moveTo>
                    <a:pt x="30" y="8715"/>
                  </a:moveTo>
                  <a:lnTo>
                    <a:pt x="1" y="8815"/>
                  </a:lnTo>
                  <a:lnTo>
                    <a:pt x="1" y="8834"/>
                  </a:lnTo>
                  <a:lnTo>
                    <a:pt x="30" y="87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6"/>
            <p:cNvSpPr/>
            <p:nvPr/>
          </p:nvSpPr>
          <p:spPr>
            <a:xfrm>
              <a:off x="1410500" y="3080475"/>
              <a:ext cx="51900" cy="145650"/>
            </a:xfrm>
            <a:custGeom>
              <a:rect b="b" l="l" r="r" t="t"/>
              <a:pathLst>
                <a:path extrusionOk="0" h="5826" w="2076">
                  <a:moveTo>
                    <a:pt x="2076" y="0"/>
                  </a:moveTo>
                  <a:cubicBezTo>
                    <a:pt x="2019" y="114"/>
                    <a:pt x="1962" y="210"/>
                    <a:pt x="1905" y="324"/>
                  </a:cubicBezTo>
                  <a:cubicBezTo>
                    <a:pt x="1847" y="419"/>
                    <a:pt x="1790" y="552"/>
                    <a:pt x="1733" y="667"/>
                  </a:cubicBezTo>
                  <a:cubicBezTo>
                    <a:pt x="1695" y="781"/>
                    <a:pt x="1638" y="876"/>
                    <a:pt x="1600" y="990"/>
                  </a:cubicBezTo>
                  <a:lnTo>
                    <a:pt x="1410" y="1428"/>
                  </a:lnTo>
                  <a:cubicBezTo>
                    <a:pt x="1333" y="1618"/>
                    <a:pt x="1257" y="1790"/>
                    <a:pt x="1200" y="1961"/>
                  </a:cubicBezTo>
                  <a:cubicBezTo>
                    <a:pt x="1124" y="2152"/>
                    <a:pt x="1067" y="2323"/>
                    <a:pt x="991" y="2513"/>
                  </a:cubicBezTo>
                  <a:cubicBezTo>
                    <a:pt x="857" y="2856"/>
                    <a:pt x="724" y="3237"/>
                    <a:pt x="610" y="3560"/>
                  </a:cubicBezTo>
                  <a:cubicBezTo>
                    <a:pt x="496" y="3903"/>
                    <a:pt x="401" y="4227"/>
                    <a:pt x="305" y="4569"/>
                  </a:cubicBezTo>
                  <a:cubicBezTo>
                    <a:pt x="191" y="4988"/>
                    <a:pt x="96" y="5407"/>
                    <a:pt x="1" y="5826"/>
                  </a:cubicBezTo>
                  <a:cubicBezTo>
                    <a:pt x="77" y="5559"/>
                    <a:pt x="172" y="5293"/>
                    <a:pt x="267" y="5007"/>
                  </a:cubicBezTo>
                  <a:cubicBezTo>
                    <a:pt x="343" y="4798"/>
                    <a:pt x="439" y="4550"/>
                    <a:pt x="515" y="4360"/>
                  </a:cubicBezTo>
                  <a:cubicBezTo>
                    <a:pt x="572" y="4170"/>
                    <a:pt x="648" y="3960"/>
                    <a:pt x="724" y="3789"/>
                  </a:cubicBezTo>
                  <a:lnTo>
                    <a:pt x="934" y="3256"/>
                  </a:lnTo>
                  <a:cubicBezTo>
                    <a:pt x="1067" y="2894"/>
                    <a:pt x="1181" y="2532"/>
                    <a:pt x="1314" y="2171"/>
                  </a:cubicBezTo>
                  <a:cubicBezTo>
                    <a:pt x="1371" y="1999"/>
                    <a:pt x="1429" y="1828"/>
                    <a:pt x="1486" y="1638"/>
                  </a:cubicBezTo>
                  <a:cubicBezTo>
                    <a:pt x="1543" y="1466"/>
                    <a:pt x="1619" y="1276"/>
                    <a:pt x="1676" y="1104"/>
                  </a:cubicBezTo>
                  <a:cubicBezTo>
                    <a:pt x="1733" y="933"/>
                    <a:pt x="1809" y="743"/>
                    <a:pt x="1866" y="590"/>
                  </a:cubicBezTo>
                  <a:cubicBezTo>
                    <a:pt x="1924" y="419"/>
                    <a:pt x="1981" y="248"/>
                    <a:pt x="2038" y="95"/>
                  </a:cubicBezTo>
                  <a:cubicBezTo>
                    <a:pt x="2057" y="57"/>
                    <a:pt x="2076" y="38"/>
                    <a:pt x="2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6"/>
            <p:cNvSpPr/>
            <p:nvPr/>
          </p:nvSpPr>
          <p:spPr>
            <a:xfrm>
              <a:off x="1423350" y="3100925"/>
              <a:ext cx="53350" cy="131875"/>
            </a:xfrm>
            <a:custGeom>
              <a:rect b="b" l="l" r="r" t="t"/>
              <a:pathLst>
                <a:path extrusionOk="0" h="5275" w="2134">
                  <a:moveTo>
                    <a:pt x="2133" y="1"/>
                  </a:moveTo>
                  <a:lnTo>
                    <a:pt x="2133" y="1"/>
                  </a:lnTo>
                  <a:cubicBezTo>
                    <a:pt x="2000" y="229"/>
                    <a:pt x="1866" y="458"/>
                    <a:pt x="1771" y="686"/>
                  </a:cubicBezTo>
                  <a:cubicBezTo>
                    <a:pt x="1657" y="896"/>
                    <a:pt x="1562" y="1105"/>
                    <a:pt x="1467" y="1334"/>
                  </a:cubicBezTo>
                  <a:lnTo>
                    <a:pt x="1467" y="1353"/>
                  </a:lnTo>
                  <a:cubicBezTo>
                    <a:pt x="1200" y="1962"/>
                    <a:pt x="934" y="2571"/>
                    <a:pt x="705" y="3199"/>
                  </a:cubicBezTo>
                  <a:cubicBezTo>
                    <a:pt x="591" y="3523"/>
                    <a:pt x="477" y="3827"/>
                    <a:pt x="363" y="4151"/>
                  </a:cubicBezTo>
                  <a:cubicBezTo>
                    <a:pt x="248" y="4532"/>
                    <a:pt x="115" y="4894"/>
                    <a:pt x="1" y="5274"/>
                  </a:cubicBezTo>
                  <a:cubicBezTo>
                    <a:pt x="210" y="4741"/>
                    <a:pt x="439" y="4227"/>
                    <a:pt x="648" y="3694"/>
                  </a:cubicBezTo>
                  <a:cubicBezTo>
                    <a:pt x="781" y="3390"/>
                    <a:pt x="915" y="3085"/>
                    <a:pt x="1029" y="2799"/>
                  </a:cubicBezTo>
                  <a:cubicBezTo>
                    <a:pt x="1143" y="2514"/>
                    <a:pt x="1257" y="2209"/>
                    <a:pt x="1372" y="1924"/>
                  </a:cubicBezTo>
                  <a:cubicBezTo>
                    <a:pt x="1505" y="1600"/>
                    <a:pt x="1638" y="1257"/>
                    <a:pt x="1771" y="934"/>
                  </a:cubicBezTo>
                  <a:cubicBezTo>
                    <a:pt x="1809" y="800"/>
                    <a:pt x="1866" y="686"/>
                    <a:pt x="1924" y="515"/>
                  </a:cubicBezTo>
                  <a:cubicBezTo>
                    <a:pt x="1981" y="363"/>
                    <a:pt x="2038" y="191"/>
                    <a:pt x="2114" y="39"/>
                  </a:cubicBezTo>
                  <a:lnTo>
                    <a:pt x="2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6"/>
            <p:cNvSpPr/>
            <p:nvPr/>
          </p:nvSpPr>
          <p:spPr>
            <a:xfrm>
              <a:off x="1469050" y="3114725"/>
              <a:ext cx="48575" cy="122350"/>
            </a:xfrm>
            <a:custGeom>
              <a:rect b="b" l="l" r="r" t="t"/>
              <a:pathLst>
                <a:path extrusionOk="0" h="4894" w="1943">
                  <a:moveTo>
                    <a:pt x="1942" y="1"/>
                  </a:moveTo>
                  <a:cubicBezTo>
                    <a:pt x="1904" y="20"/>
                    <a:pt x="1885" y="58"/>
                    <a:pt x="1866" y="77"/>
                  </a:cubicBezTo>
                  <a:cubicBezTo>
                    <a:pt x="1847" y="134"/>
                    <a:pt x="1828" y="153"/>
                    <a:pt x="1790" y="229"/>
                  </a:cubicBezTo>
                  <a:cubicBezTo>
                    <a:pt x="1752" y="306"/>
                    <a:pt x="1714" y="382"/>
                    <a:pt x="1676" y="458"/>
                  </a:cubicBezTo>
                  <a:cubicBezTo>
                    <a:pt x="1600" y="629"/>
                    <a:pt x="1504" y="839"/>
                    <a:pt x="1447" y="1010"/>
                  </a:cubicBezTo>
                  <a:cubicBezTo>
                    <a:pt x="1371" y="1181"/>
                    <a:pt x="1295" y="1372"/>
                    <a:pt x="1238" y="1524"/>
                  </a:cubicBezTo>
                  <a:cubicBezTo>
                    <a:pt x="1181" y="1676"/>
                    <a:pt x="1105" y="1829"/>
                    <a:pt x="1028" y="2000"/>
                  </a:cubicBezTo>
                  <a:cubicBezTo>
                    <a:pt x="952" y="2209"/>
                    <a:pt x="857" y="2400"/>
                    <a:pt x="762" y="2647"/>
                  </a:cubicBezTo>
                  <a:cubicBezTo>
                    <a:pt x="667" y="2876"/>
                    <a:pt x="572" y="3104"/>
                    <a:pt x="495" y="3333"/>
                  </a:cubicBezTo>
                  <a:cubicBezTo>
                    <a:pt x="400" y="3561"/>
                    <a:pt x="324" y="3770"/>
                    <a:pt x="248" y="4018"/>
                  </a:cubicBezTo>
                  <a:cubicBezTo>
                    <a:pt x="172" y="4304"/>
                    <a:pt x="77" y="4589"/>
                    <a:pt x="0" y="4875"/>
                  </a:cubicBezTo>
                  <a:lnTo>
                    <a:pt x="0" y="4894"/>
                  </a:lnTo>
                  <a:cubicBezTo>
                    <a:pt x="77" y="4703"/>
                    <a:pt x="153" y="4532"/>
                    <a:pt x="248" y="4361"/>
                  </a:cubicBezTo>
                  <a:lnTo>
                    <a:pt x="248" y="4323"/>
                  </a:lnTo>
                  <a:cubicBezTo>
                    <a:pt x="324" y="4208"/>
                    <a:pt x="381" y="4075"/>
                    <a:pt x="419" y="3942"/>
                  </a:cubicBezTo>
                  <a:cubicBezTo>
                    <a:pt x="629" y="3561"/>
                    <a:pt x="819" y="3161"/>
                    <a:pt x="990" y="2761"/>
                  </a:cubicBezTo>
                  <a:cubicBezTo>
                    <a:pt x="1047" y="2666"/>
                    <a:pt x="1067" y="2590"/>
                    <a:pt x="1124" y="2495"/>
                  </a:cubicBezTo>
                  <a:cubicBezTo>
                    <a:pt x="1162" y="2400"/>
                    <a:pt x="1200" y="2305"/>
                    <a:pt x="1238" y="2190"/>
                  </a:cubicBezTo>
                  <a:cubicBezTo>
                    <a:pt x="1295" y="2076"/>
                    <a:pt x="1333" y="1943"/>
                    <a:pt x="1371" y="1867"/>
                  </a:cubicBezTo>
                  <a:cubicBezTo>
                    <a:pt x="1390" y="1791"/>
                    <a:pt x="1428" y="1714"/>
                    <a:pt x="1447" y="1619"/>
                  </a:cubicBezTo>
                  <a:lnTo>
                    <a:pt x="1447" y="1600"/>
                  </a:lnTo>
                  <a:cubicBezTo>
                    <a:pt x="1562" y="1219"/>
                    <a:pt x="1676" y="820"/>
                    <a:pt x="1790" y="420"/>
                  </a:cubicBezTo>
                  <a:cubicBezTo>
                    <a:pt x="1828" y="306"/>
                    <a:pt x="1847" y="191"/>
                    <a:pt x="1904" y="77"/>
                  </a:cubicBezTo>
                  <a:cubicBezTo>
                    <a:pt x="1904" y="58"/>
                    <a:pt x="1923" y="39"/>
                    <a:pt x="1923" y="20"/>
                  </a:cubicBezTo>
                  <a:lnTo>
                    <a:pt x="19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6"/>
            <p:cNvSpPr/>
            <p:nvPr/>
          </p:nvSpPr>
          <p:spPr>
            <a:xfrm>
              <a:off x="1480475" y="3124525"/>
              <a:ext cx="50000" cy="119700"/>
            </a:xfrm>
            <a:custGeom>
              <a:rect b="b" l="l" r="r" t="t"/>
              <a:pathLst>
                <a:path extrusionOk="0" h="4788" w="2000">
                  <a:moveTo>
                    <a:pt x="1981" y="0"/>
                  </a:moveTo>
                  <a:cubicBezTo>
                    <a:pt x="1970" y="0"/>
                    <a:pt x="1961" y="9"/>
                    <a:pt x="1961" y="9"/>
                  </a:cubicBezTo>
                  <a:cubicBezTo>
                    <a:pt x="1923" y="28"/>
                    <a:pt x="1904" y="66"/>
                    <a:pt x="1885" y="104"/>
                  </a:cubicBezTo>
                  <a:cubicBezTo>
                    <a:pt x="1847" y="142"/>
                    <a:pt x="1828" y="199"/>
                    <a:pt x="1809" y="237"/>
                  </a:cubicBezTo>
                  <a:cubicBezTo>
                    <a:pt x="1771" y="294"/>
                    <a:pt x="1771" y="313"/>
                    <a:pt x="1733" y="409"/>
                  </a:cubicBezTo>
                  <a:cubicBezTo>
                    <a:pt x="1695" y="504"/>
                    <a:pt x="1657" y="580"/>
                    <a:pt x="1619" y="675"/>
                  </a:cubicBezTo>
                  <a:lnTo>
                    <a:pt x="1390" y="1227"/>
                  </a:lnTo>
                  <a:cubicBezTo>
                    <a:pt x="1352" y="1322"/>
                    <a:pt x="1333" y="1399"/>
                    <a:pt x="1295" y="1494"/>
                  </a:cubicBezTo>
                  <a:lnTo>
                    <a:pt x="1162" y="1817"/>
                  </a:lnTo>
                  <a:cubicBezTo>
                    <a:pt x="1085" y="1989"/>
                    <a:pt x="990" y="2179"/>
                    <a:pt x="914" y="2350"/>
                  </a:cubicBezTo>
                  <a:cubicBezTo>
                    <a:pt x="762" y="2731"/>
                    <a:pt x="629" y="3093"/>
                    <a:pt x="476" y="3474"/>
                  </a:cubicBezTo>
                  <a:cubicBezTo>
                    <a:pt x="324" y="3912"/>
                    <a:pt x="153" y="4349"/>
                    <a:pt x="0" y="4787"/>
                  </a:cubicBezTo>
                  <a:cubicBezTo>
                    <a:pt x="172" y="4426"/>
                    <a:pt x="343" y="4083"/>
                    <a:pt x="514" y="3740"/>
                  </a:cubicBezTo>
                  <a:cubicBezTo>
                    <a:pt x="610" y="3493"/>
                    <a:pt x="724" y="3264"/>
                    <a:pt x="819" y="3017"/>
                  </a:cubicBezTo>
                  <a:lnTo>
                    <a:pt x="990" y="2655"/>
                  </a:lnTo>
                  <a:lnTo>
                    <a:pt x="1009" y="2617"/>
                  </a:lnTo>
                  <a:cubicBezTo>
                    <a:pt x="1162" y="2274"/>
                    <a:pt x="1295" y="1951"/>
                    <a:pt x="1409" y="1608"/>
                  </a:cubicBezTo>
                  <a:cubicBezTo>
                    <a:pt x="1523" y="1303"/>
                    <a:pt x="1619" y="980"/>
                    <a:pt x="1695" y="675"/>
                  </a:cubicBezTo>
                  <a:lnTo>
                    <a:pt x="1809" y="390"/>
                  </a:lnTo>
                  <a:cubicBezTo>
                    <a:pt x="1828" y="294"/>
                    <a:pt x="1866" y="199"/>
                    <a:pt x="1904" y="123"/>
                  </a:cubicBezTo>
                  <a:cubicBezTo>
                    <a:pt x="1923" y="85"/>
                    <a:pt x="1923" y="66"/>
                    <a:pt x="1942" y="66"/>
                  </a:cubicBezTo>
                  <a:lnTo>
                    <a:pt x="1961" y="28"/>
                  </a:lnTo>
                  <a:lnTo>
                    <a:pt x="1980" y="9"/>
                  </a:lnTo>
                  <a:lnTo>
                    <a:pt x="1999" y="9"/>
                  </a:lnTo>
                  <a:cubicBezTo>
                    <a:pt x="1993" y="2"/>
                    <a:pt x="1987" y="0"/>
                    <a:pt x="1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6"/>
            <p:cNvSpPr/>
            <p:nvPr/>
          </p:nvSpPr>
          <p:spPr>
            <a:xfrm>
              <a:off x="1499025" y="3133775"/>
              <a:ext cx="40975" cy="104250"/>
            </a:xfrm>
            <a:custGeom>
              <a:rect b="b" l="l" r="r" t="t"/>
              <a:pathLst>
                <a:path extrusionOk="0" h="4170" w="1639">
                  <a:moveTo>
                    <a:pt x="1638" y="0"/>
                  </a:moveTo>
                  <a:lnTo>
                    <a:pt x="1638" y="0"/>
                  </a:lnTo>
                  <a:cubicBezTo>
                    <a:pt x="1600" y="20"/>
                    <a:pt x="1581" y="58"/>
                    <a:pt x="1562" y="77"/>
                  </a:cubicBezTo>
                  <a:cubicBezTo>
                    <a:pt x="1543" y="115"/>
                    <a:pt x="1524" y="153"/>
                    <a:pt x="1505" y="191"/>
                  </a:cubicBezTo>
                  <a:lnTo>
                    <a:pt x="1448" y="343"/>
                  </a:lnTo>
                  <a:cubicBezTo>
                    <a:pt x="1410" y="400"/>
                    <a:pt x="1391" y="476"/>
                    <a:pt x="1352" y="553"/>
                  </a:cubicBezTo>
                  <a:lnTo>
                    <a:pt x="1219" y="857"/>
                  </a:lnTo>
                  <a:cubicBezTo>
                    <a:pt x="1200" y="933"/>
                    <a:pt x="1181" y="990"/>
                    <a:pt x="1143" y="1086"/>
                  </a:cubicBezTo>
                  <a:cubicBezTo>
                    <a:pt x="1105" y="1181"/>
                    <a:pt x="1067" y="1276"/>
                    <a:pt x="1048" y="1371"/>
                  </a:cubicBezTo>
                  <a:lnTo>
                    <a:pt x="896" y="1771"/>
                  </a:lnTo>
                  <a:lnTo>
                    <a:pt x="819" y="2019"/>
                  </a:lnTo>
                  <a:lnTo>
                    <a:pt x="743" y="2247"/>
                  </a:lnTo>
                  <a:cubicBezTo>
                    <a:pt x="743" y="2285"/>
                    <a:pt x="705" y="2323"/>
                    <a:pt x="705" y="2361"/>
                  </a:cubicBezTo>
                  <a:lnTo>
                    <a:pt x="553" y="2799"/>
                  </a:lnTo>
                  <a:cubicBezTo>
                    <a:pt x="534" y="2875"/>
                    <a:pt x="496" y="2951"/>
                    <a:pt x="458" y="3028"/>
                  </a:cubicBezTo>
                  <a:lnTo>
                    <a:pt x="305" y="3408"/>
                  </a:lnTo>
                  <a:cubicBezTo>
                    <a:pt x="267" y="3503"/>
                    <a:pt x="229" y="3599"/>
                    <a:pt x="191" y="3694"/>
                  </a:cubicBezTo>
                  <a:lnTo>
                    <a:pt x="77" y="3979"/>
                  </a:lnTo>
                  <a:lnTo>
                    <a:pt x="77" y="3979"/>
                  </a:lnTo>
                  <a:lnTo>
                    <a:pt x="210" y="3713"/>
                  </a:lnTo>
                  <a:cubicBezTo>
                    <a:pt x="267" y="3618"/>
                    <a:pt x="324" y="3523"/>
                    <a:pt x="363" y="3408"/>
                  </a:cubicBezTo>
                  <a:cubicBezTo>
                    <a:pt x="458" y="3237"/>
                    <a:pt x="534" y="3047"/>
                    <a:pt x="629" y="2856"/>
                  </a:cubicBezTo>
                  <a:cubicBezTo>
                    <a:pt x="629" y="2837"/>
                    <a:pt x="648" y="2818"/>
                    <a:pt x="648" y="2799"/>
                  </a:cubicBezTo>
                  <a:lnTo>
                    <a:pt x="705" y="2666"/>
                  </a:lnTo>
                  <a:lnTo>
                    <a:pt x="781" y="2456"/>
                  </a:lnTo>
                  <a:cubicBezTo>
                    <a:pt x="800" y="2418"/>
                    <a:pt x="819" y="2399"/>
                    <a:pt x="819" y="2361"/>
                  </a:cubicBezTo>
                  <a:cubicBezTo>
                    <a:pt x="858" y="2228"/>
                    <a:pt x="896" y="2114"/>
                    <a:pt x="953" y="1980"/>
                  </a:cubicBezTo>
                  <a:cubicBezTo>
                    <a:pt x="1010" y="1771"/>
                    <a:pt x="1086" y="1562"/>
                    <a:pt x="1143" y="1352"/>
                  </a:cubicBezTo>
                  <a:cubicBezTo>
                    <a:pt x="1200" y="1162"/>
                    <a:pt x="1257" y="971"/>
                    <a:pt x="1333" y="781"/>
                  </a:cubicBezTo>
                  <a:lnTo>
                    <a:pt x="1391" y="572"/>
                  </a:lnTo>
                  <a:cubicBezTo>
                    <a:pt x="1410" y="534"/>
                    <a:pt x="1429" y="515"/>
                    <a:pt x="1429" y="476"/>
                  </a:cubicBezTo>
                  <a:cubicBezTo>
                    <a:pt x="1486" y="343"/>
                    <a:pt x="1524" y="229"/>
                    <a:pt x="1581" y="96"/>
                  </a:cubicBezTo>
                  <a:cubicBezTo>
                    <a:pt x="1581" y="77"/>
                    <a:pt x="1600" y="58"/>
                    <a:pt x="1619" y="20"/>
                  </a:cubicBezTo>
                  <a:lnTo>
                    <a:pt x="1638" y="0"/>
                  </a:lnTo>
                  <a:close/>
                  <a:moveTo>
                    <a:pt x="77" y="3979"/>
                  </a:moveTo>
                  <a:lnTo>
                    <a:pt x="1" y="4132"/>
                  </a:lnTo>
                  <a:lnTo>
                    <a:pt x="1" y="4170"/>
                  </a:lnTo>
                  <a:lnTo>
                    <a:pt x="77" y="397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6"/>
            <p:cNvSpPr/>
            <p:nvPr/>
          </p:nvSpPr>
          <p:spPr>
            <a:xfrm>
              <a:off x="1572325" y="3219225"/>
              <a:ext cx="33825" cy="50700"/>
            </a:xfrm>
            <a:custGeom>
              <a:rect b="b" l="l" r="r" t="t"/>
              <a:pathLst>
                <a:path extrusionOk="0" h="2028" w="1353">
                  <a:moveTo>
                    <a:pt x="1347" y="1"/>
                  </a:moveTo>
                  <a:cubicBezTo>
                    <a:pt x="1342" y="1"/>
                    <a:pt x="1333" y="9"/>
                    <a:pt x="1333" y="9"/>
                  </a:cubicBezTo>
                  <a:lnTo>
                    <a:pt x="1333" y="28"/>
                  </a:lnTo>
                  <a:cubicBezTo>
                    <a:pt x="1333" y="47"/>
                    <a:pt x="1314" y="66"/>
                    <a:pt x="1295" y="85"/>
                  </a:cubicBezTo>
                  <a:lnTo>
                    <a:pt x="1257" y="162"/>
                  </a:lnTo>
                  <a:lnTo>
                    <a:pt x="1181" y="295"/>
                  </a:lnTo>
                  <a:lnTo>
                    <a:pt x="1086" y="447"/>
                  </a:lnTo>
                  <a:cubicBezTo>
                    <a:pt x="1048" y="504"/>
                    <a:pt x="1010" y="542"/>
                    <a:pt x="972" y="599"/>
                  </a:cubicBezTo>
                  <a:cubicBezTo>
                    <a:pt x="914" y="695"/>
                    <a:pt x="838" y="790"/>
                    <a:pt x="762" y="866"/>
                  </a:cubicBezTo>
                  <a:cubicBezTo>
                    <a:pt x="629" y="1056"/>
                    <a:pt x="477" y="1228"/>
                    <a:pt x="362" y="1418"/>
                  </a:cubicBezTo>
                  <a:cubicBezTo>
                    <a:pt x="286" y="1513"/>
                    <a:pt x="229" y="1589"/>
                    <a:pt x="172" y="1685"/>
                  </a:cubicBezTo>
                  <a:cubicBezTo>
                    <a:pt x="119" y="1790"/>
                    <a:pt x="67" y="1895"/>
                    <a:pt x="29" y="1986"/>
                  </a:cubicBezTo>
                  <a:lnTo>
                    <a:pt x="29" y="1986"/>
                  </a:lnTo>
                  <a:cubicBezTo>
                    <a:pt x="96" y="1890"/>
                    <a:pt x="162" y="1806"/>
                    <a:pt x="229" y="1723"/>
                  </a:cubicBezTo>
                  <a:lnTo>
                    <a:pt x="534" y="1361"/>
                  </a:lnTo>
                  <a:lnTo>
                    <a:pt x="705" y="1171"/>
                  </a:lnTo>
                  <a:cubicBezTo>
                    <a:pt x="762" y="1094"/>
                    <a:pt x="819" y="1037"/>
                    <a:pt x="876" y="961"/>
                  </a:cubicBezTo>
                  <a:lnTo>
                    <a:pt x="1029" y="714"/>
                  </a:lnTo>
                  <a:cubicBezTo>
                    <a:pt x="1067" y="657"/>
                    <a:pt x="1105" y="580"/>
                    <a:pt x="1143" y="504"/>
                  </a:cubicBezTo>
                  <a:cubicBezTo>
                    <a:pt x="1219" y="352"/>
                    <a:pt x="1276" y="219"/>
                    <a:pt x="1333" y="66"/>
                  </a:cubicBezTo>
                  <a:lnTo>
                    <a:pt x="1352" y="47"/>
                  </a:lnTo>
                  <a:lnTo>
                    <a:pt x="1352" y="9"/>
                  </a:lnTo>
                  <a:cubicBezTo>
                    <a:pt x="1352" y="3"/>
                    <a:pt x="1350" y="1"/>
                    <a:pt x="1347" y="1"/>
                  </a:cubicBezTo>
                  <a:close/>
                  <a:moveTo>
                    <a:pt x="29" y="1986"/>
                  </a:moveTo>
                  <a:lnTo>
                    <a:pt x="29" y="1986"/>
                  </a:lnTo>
                  <a:cubicBezTo>
                    <a:pt x="19" y="1999"/>
                    <a:pt x="10" y="2013"/>
                    <a:pt x="1" y="2027"/>
                  </a:cubicBezTo>
                  <a:lnTo>
                    <a:pt x="20" y="2008"/>
                  </a:lnTo>
                  <a:cubicBezTo>
                    <a:pt x="23" y="2001"/>
                    <a:pt x="26" y="1993"/>
                    <a:pt x="29" y="19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6"/>
            <p:cNvSpPr/>
            <p:nvPr/>
          </p:nvSpPr>
          <p:spPr>
            <a:xfrm>
              <a:off x="1585650" y="3243725"/>
              <a:ext cx="27150" cy="31425"/>
            </a:xfrm>
            <a:custGeom>
              <a:rect b="b" l="l" r="r" t="t"/>
              <a:pathLst>
                <a:path extrusionOk="0" h="1257" w="1086">
                  <a:moveTo>
                    <a:pt x="1086" y="0"/>
                  </a:moveTo>
                  <a:cubicBezTo>
                    <a:pt x="1048" y="19"/>
                    <a:pt x="1029" y="57"/>
                    <a:pt x="1010" y="76"/>
                  </a:cubicBezTo>
                  <a:lnTo>
                    <a:pt x="953" y="153"/>
                  </a:lnTo>
                  <a:lnTo>
                    <a:pt x="857" y="267"/>
                  </a:lnTo>
                  <a:lnTo>
                    <a:pt x="439" y="743"/>
                  </a:lnTo>
                  <a:cubicBezTo>
                    <a:pt x="286" y="914"/>
                    <a:pt x="134" y="1085"/>
                    <a:pt x="1" y="1257"/>
                  </a:cubicBezTo>
                  <a:lnTo>
                    <a:pt x="115" y="1143"/>
                  </a:lnTo>
                  <a:cubicBezTo>
                    <a:pt x="305" y="971"/>
                    <a:pt x="477" y="800"/>
                    <a:pt x="648" y="609"/>
                  </a:cubicBezTo>
                  <a:cubicBezTo>
                    <a:pt x="724" y="533"/>
                    <a:pt x="781" y="438"/>
                    <a:pt x="857" y="343"/>
                  </a:cubicBezTo>
                  <a:cubicBezTo>
                    <a:pt x="895" y="305"/>
                    <a:pt x="915" y="248"/>
                    <a:pt x="953" y="191"/>
                  </a:cubicBezTo>
                  <a:cubicBezTo>
                    <a:pt x="991" y="134"/>
                    <a:pt x="1029" y="76"/>
                    <a:pt x="1067" y="38"/>
                  </a:cubicBezTo>
                  <a:lnTo>
                    <a:pt x="10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6"/>
            <p:cNvSpPr/>
            <p:nvPr/>
          </p:nvSpPr>
          <p:spPr>
            <a:xfrm>
              <a:off x="1546625" y="3207550"/>
              <a:ext cx="36675" cy="47625"/>
            </a:xfrm>
            <a:custGeom>
              <a:rect b="b" l="l" r="r" t="t"/>
              <a:pathLst>
                <a:path extrusionOk="0" h="1905" w="1467">
                  <a:moveTo>
                    <a:pt x="1466" y="0"/>
                  </a:moveTo>
                  <a:lnTo>
                    <a:pt x="1314" y="172"/>
                  </a:lnTo>
                  <a:cubicBezTo>
                    <a:pt x="1200" y="305"/>
                    <a:pt x="1086" y="438"/>
                    <a:pt x="972" y="572"/>
                  </a:cubicBezTo>
                  <a:cubicBezTo>
                    <a:pt x="914" y="629"/>
                    <a:pt x="876" y="686"/>
                    <a:pt x="819" y="762"/>
                  </a:cubicBezTo>
                  <a:lnTo>
                    <a:pt x="667" y="990"/>
                  </a:lnTo>
                  <a:cubicBezTo>
                    <a:pt x="572" y="1143"/>
                    <a:pt x="457" y="1276"/>
                    <a:pt x="381" y="1428"/>
                  </a:cubicBezTo>
                  <a:cubicBezTo>
                    <a:pt x="286" y="1561"/>
                    <a:pt x="191" y="1695"/>
                    <a:pt x="77" y="1809"/>
                  </a:cubicBezTo>
                  <a:lnTo>
                    <a:pt x="1" y="1904"/>
                  </a:lnTo>
                  <a:cubicBezTo>
                    <a:pt x="77" y="1847"/>
                    <a:pt x="134" y="1790"/>
                    <a:pt x="172" y="1733"/>
                  </a:cubicBezTo>
                  <a:cubicBezTo>
                    <a:pt x="400" y="1466"/>
                    <a:pt x="610" y="1200"/>
                    <a:pt x="819" y="914"/>
                  </a:cubicBezTo>
                  <a:cubicBezTo>
                    <a:pt x="914" y="781"/>
                    <a:pt x="972" y="667"/>
                    <a:pt x="1105" y="514"/>
                  </a:cubicBezTo>
                  <a:cubicBezTo>
                    <a:pt x="1238" y="343"/>
                    <a:pt x="1352" y="172"/>
                    <a:pt x="14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6"/>
            <p:cNvSpPr/>
            <p:nvPr/>
          </p:nvSpPr>
          <p:spPr>
            <a:xfrm>
              <a:off x="984050" y="2995275"/>
              <a:ext cx="40975" cy="231325"/>
            </a:xfrm>
            <a:custGeom>
              <a:rect b="b" l="l" r="r" t="t"/>
              <a:pathLst>
                <a:path extrusionOk="0" h="9253" w="1639">
                  <a:moveTo>
                    <a:pt x="1" y="0"/>
                  </a:moveTo>
                  <a:lnTo>
                    <a:pt x="1" y="0"/>
                  </a:lnTo>
                  <a:cubicBezTo>
                    <a:pt x="39" y="229"/>
                    <a:pt x="96" y="438"/>
                    <a:pt x="153" y="648"/>
                  </a:cubicBezTo>
                  <a:cubicBezTo>
                    <a:pt x="191" y="800"/>
                    <a:pt x="210" y="933"/>
                    <a:pt x="248" y="1105"/>
                  </a:cubicBezTo>
                  <a:cubicBezTo>
                    <a:pt x="286" y="1257"/>
                    <a:pt x="305" y="1428"/>
                    <a:pt x="344" y="1600"/>
                  </a:cubicBezTo>
                  <a:cubicBezTo>
                    <a:pt x="382" y="1904"/>
                    <a:pt x="439" y="2190"/>
                    <a:pt x="477" y="2494"/>
                  </a:cubicBezTo>
                  <a:cubicBezTo>
                    <a:pt x="534" y="2856"/>
                    <a:pt x="572" y="3218"/>
                    <a:pt x="629" y="3580"/>
                  </a:cubicBezTo>
                  <a:cubicBezTo>
                    <a:pt x="667" y="3979"/>
                    <a:pt x="724" y="4398"/>
                    <a:pt x="762" y="4779"/>
                  </a:cubicBezTo>
                  <a:cubicBezTo>
                    <a:pt x="819" y="5179"/>
                    <a:pt x="896" y="5560"/>
                    <a:pt x="972" y="5959"/>
                  </a:cubicBezTo>
                  <a:cubicBezTo>
                    <a:pt x="1029" y="6302"/>
                    <a:pt x="1086" y="6664"/>
                    <a:pt x="1162" y="7006"/>
                  </a:cubicBezTo>
                  <a:cubicBezTo>
                    <a:pt x="1238" y="7406"/>
                    <a:pt x="1334" y="7825"/>
                    <a:pt x="1391" y="8168"/>
                  </a:cubicBezTo>
                  <a:cubicBezTo>
                    <a:pt x="1467" y="8529"/>
                    <a:pt x="1543" y="8891"/>
                    <a:pt x="1638" y="9253"/>
                  </a:cubicBezTo>
                  <a:cubicBezTo>
                    <a:pt x="1619" y="9063"/>
                    <a:pt x="1581" y="8891"/>
                    <a:pt x="1562" y="8720"/>
                  </a:cubicBezTo>
                  <a:cubicBezTo>
                    <a:pt x="1524" y="8339"/>
                    <a:pt x="1467" y="7958"/>
                    <a:pt x="1429" y="7578"/>
                  </a:cubicBezTo>
                  <a:cubicBezTo>
                    <a:pt x="1372" y="7216"/>
                    <a:pt x="1334" y="6854"/>
                    <a:pt x="1276" y="6492"/>
                  </a:cubicBezTo>
                  <a:cubicBezTo>
                    <a:pt x="1238" y="6112"/>
                    <a:pt x="1181" y="5750"/>
                    <a:pt x="1124" y="5388"/>
                  </a:cubicBezTo>
                  <a:cubicBezTo>
                    <a:pt x="1105" y="5179"/>
                    <a:pt x="1067" y="4950"/>
                    <a:pt x="1029" y="4741"/>
                  </a:cubicBezTo>
                  <a:cubicBezTo>
                    <a:pt x="1010" y="4551"/>
                    <a:pt x="972" y="4322"/>
                    <a:pt x="953" y="4132"/>
                  </a:cubicBezTo>
                  <a:cubicBezTo>
                    <a:pt x="915" y="3941"/>
                    <a:pt x="896" y="3751"/>
                    <a:pt x="858" y="3580"/>
                  </a:cubicBezTo>
                  <a:cubicBezTo>
                    <a:pt x="839" y="3389"/>
                    <a:pt x="800" y="3218"/>
                    <a:pt x="762" y="3047"/>
                  </a:cubicBezTo>
                  <a:cubicBezTo>
                    <a:pt x="686" y="2666"/>
                    <a:pt x="610" y="2285"/>
                    <a:pt x="534" y="1904"/>
                  </a:cubicBezTo>
                  <a:lnTo>
                    <a:pt x="496" y="1752"/>
                  </a:lnTo>
                  <a:lnTo>
                    <a:pt x="496" y="1733"/>
                  </a:lnTo>
                  <a:cubicBezTo>
                    <a:pt x="458" y="1581"/>
                    <a:pt x="420" y="1428"/>
                    <a:pt x="401" y="1276"/>
                  </a:cubicBezTo>
                  <a:cubicBezTo>
                    <a:pt x="382" y="1219"/>
                    <a:pt x="344" y="1124"/>
                    <a:pt x="325" y="1067"/>
                  </a:cubicBezTo>
                  <a:cubicBezTo>
                    <a:pt x="325" y="1009"/>
                    <a:pt x="305" y="952"/>
                    <a:pt x="286" y="895"/>
                  </a:cubicBezTo>
                  <a:cubicBezTo>
                    <a:pt x="248" y="743"/>
                    <a:pt x="191" y="572"/>
                    <a:pt x="153" y="438"/>
                  </a:cubicBezTo>
                  <a:cubicBezTo>
                    <a:pt x="96" y="286"/>
                    <a:pt x="39" y="153"/>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6"/>
            <p:cNvSpPr/>
            <p:nvPr/>
          </p:nvSpPr>
          <p:spPr>
            <a:xfrm>
              <a:off x="973100" y="3011450"/>
              <a:ext cx="48100" cy="236100"/>
            </a:xfrm>
            <a:custGeom>
              <a:rect b="b" l="l" r="r" t="t"/>
              <a:pathLst>
                <a:path extrusionOk="0" h="9444" w="1924">
                  <a:moveTo>
                    <a:pt x="1" y="1"/>
                  </a:moveTo>
                  <a:lnTo>
                    <a:pt x="1" y="1"/>
                  </a:lnTo>
                  <a:cubicBezTo>
                    <a:pt x="58" y="458"/>
                    <a:pt x="134" y="934"/>
                    <a:pt x="210" y="1352"/>
                  </a:cubicBezTo>
                  <a:cubicBezTo>
                    <a:pt x="268" y="1771"/>
                    <a:pt x="325" y="2190"/>
                    <a:pt x="382" y="2590"/>
                  </a:cubicBezTo>
                  <a:cubicBezTo>
                    <a:pt x="439" y="2990"/>
                    <a:pt x="496" y="3390"/>
                    <a:pt x="572" y="3789"/>
                  </a:cubicBezTo>
                  <a:cubicBezTo>
                    <a:pt x="610" y="3980"/>
                    <a:pt x="629" y="4170"/>
                    <a:pt x="667" y="4341"/>
                  </a:cubicBezTo>
                  <a:cubicBezTo>
                    <a:pt x="724" y="4570"/>
                    <a:pt x="763" y="4798"/>
                    <a:pt x="820" y="5027"/>
                  </a:cubicBezTo>
                  <a:lnTo>
                    <a:pt x="820" y="5046"/>
                  </a:lnTo>
                  <a:cubicBezTo>
                    <a:pt x="953" y="5655"/>
                    <a:pt x="1086" y="6264"/>
                    <a:pt x="1238" y="6854"/>
                  </a:cubicBezTo>
                  <a:cubicBezTo>
                    <a:pt x="1353" y="7273"/>
                    <a:pt x="1467" y="7673"/>
                    <a:pt x="1562" y="8073"/>
                  </a:cubicBezTo>
                  <a:cubicBezTo>
                    <a:pt x="1676" y="8530"/>
                    <a:pt x="1810" y="8987"/>
                    <a:pt x="1924" y="9444"/>
                  </a:cubicBezTo>
                  <a:cubicBezTo>
                    <a:pt x="1867" y="9082"/>
                    <a:pt x="1791" y="8701"/>
                    <a:pt x="1733" y="8339"/>
                  </a:cubicBezTo>
                  <a:cubicBezTo>
                    <a:pt x="1695" y="8054"/>
                    <a:pt x="1638" y="7768"/>
                    <a:pt x="1581" y="7464"/>
                  </a:cubicBezTo>
                  <a:cubicBezTo>
                    <a:pt x="1410" y="6645"/>
                    <a:pt x="1257" y="5807"/>
                    <a:pt x="1105" y="4970"/>
                  </a:cubicBezTo>
                  <a:cubicBezTo>
                    <a:pt x="934" y="4189"/>
                    <a:pt x="763" y="3409"/>
                    <a:pt x="629" y="2628"/>
                  </a:cubicBezTo>
                  <a:cubicBezTo>
                    <a:pt x="534" y="2209"/>
                    <a:pt x="477" y="1809"/>
                    <a:pt x="363" y="1352"/>
                  </a:cubicBezTo>
                  <a:cubicBezTo>
                    <a:pt x="248" y="896"/>
                    <a:pt x="134" y="458"/>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6"/>
            <p:cNvSpPr/>
            <p:nvPr/>
          </p:nvSpPr>
          <p:spPr>
            <a:xfrm>
              <a:off x="967400" y="3011450"/>
              <a:ext cx="34300" cy="220875"/>
            </a:xfrm>
            <a:custGeom>
              <a:rect b="b" l="l" r="r" t="t"/>
              <a:pathLst>
                <a:path extrusionOk="0" h="8835" w="1372">
                  <a:moveTo>
                    <a:pt x="39" y="1"/>
                  </a:moveTo>
                  <a:cubicBezTo>
                    <a:pt x="20" y="20"/>
                    <a:pt x="1" y="39"/>
                    <a:pt x="1" y="58"/>
                  </a:cubicBezTo>
                  <a:cubicBezTo>
                    <a:pt x="1" y="96"/>
                    <a:pt x="1" y="153"/>
                    <a:pt x="1" y="191"/>
                  </a:cubicBezTo>
                  <a:lnTo>
                    <a:pt x="1" y="305"/>
                  </a:lnTo>
                  <a:lnTo>
                    <a:pt x="1" y="382"/>
                  </a:lnTo>
                  <a:cubicBezTo>
                    <a:pt x="20" y="477"/>
                    <a:pt x="20" y="572"/>
                    <a:pt x="39" y="686"/>
                  </a:cubicBezTo>
                  <a:lnTo>
                    <a:pt x="96" y="1048"/>
                  </a:lnTo>
                  <a:cubicBezTo>
                    <a:pt x="115" y="1238"/>
                    <a:pt x="134" y="1391"/>
                    <a:pt x="172" y="1600"/>
                  </a:cubicBezTo>
                  <a:cubicBezTo>
                    <a:pt x="191" y="1809"/>
                    <a:pt x="229" y="2000"/>
                    <a:pt x="267" y="2228"/>
                  </a:cubicBezTo>
                  <a:cubicBezTo>
                    <a:pt x="286" y="2438"/>
                    <a:pt x="324" y="2628"/>
                    <a:pt x="362" y="2875"/>
                  </a:cubicBezTo>
                  <a:cubicBezTo>
                    <a:pt x="419" y="3142"/>
                    <a:pt x="457" y="3370"/>
                    <a:pt x="496" y="3618"/>
                  </a:cubicBezTo>
                  <a:cubicBezTo>
                    <a:pt x="515" y="3675"/>
                    <a:pt x="534" y="3751"/>
                    <a:pt x="534" y="3827"/>
                  </a:cubicBezTo>
                  <a:cubicBezTo>
                    <a:pt x="553" y="3961"/>
                    <a:pt x="572" y="4113"/>
                    <a:pt x="591" y="4265"/>
                  </a:cubicBezTo>
                  <a:cubicBezTo>
                    <a:pt x="629" y="4475"/>
                    <a:pt x="667" y="4665"/>
                    <a:pt x="686" y="4874"/>
                  </a:cubicBezTo>
                  <a:cubicBezTo>
                    <a:pt x="724" y="5084"/>
                    <a:pt x="762" y="5274"/>
                    <a:pt x="781" y="5484"/>
                  </a:cubicBezTo>
                  <a:cubicBezTo>
                    <a:pt x="838" y="5903"/>
                    <a:pt x="914" y="6340"/>
                    <a:pt x="971" y="6759"/>
                  </a:cubicBezTo>
                  <a:cubicBezTo>
                    <a:pt x="991" y="6969"/>
                    <a:pt x="1029" y="7178"/>
                    <a:pt x="1067" y="7387"/>
                  </a:cubicBezTo>
                  <a:cubicBezTo>
                    <a:pt x="1086" y="7483"/>
                    <a:pt x="1105" y="7578"/>
                    <a:pt x="1124" y="7673"/>
                  </a:cubicBezTo>
                  <a:lnTo>
                    <a:pt x="1162" y="7901"/>
                  </a:lnTo>
                  <a:cubicBezTo>
                    <a:pt x="1162" y="7921"/>
                    <a:pt x="1181" y="7959"/>
                    <a:pt x="1181" y="7997"/>
                  </a:cubicBezTo>
                  <a:cubicBezTo>
                    <a:pt x="1200" y="8092"/>
                    <a:pt x="1219" y="8187"/>
                    <a:pt x="1238" y="8282"/>
                  </a:cubicBezTo>
                  <a:cubicBezTo>
                    <a:pt x="1257" y="8377"/>
                    <a:pt x="1276" y="8454"/>
                    <a:pt x="1295" y="8549"/>
                  </a:cubicBezTo>
                  <a:lnTo>
                    <a:pt x="1352" y="8834"/>
                  </a:lnTo>
                  <a:lnTo>
                    <a:pt x="1371" y="8815"/>
                  </a:lnTo>
                  <a:lnTo>
                    <a:pt x="1219" y="7597"/>
                  </a:lnTo>
                  <a:cubicBezTo>
                    <a:pt x="1181" y="7368"/>
                    <a:pt x="1162" y="7159"/>
                    <a:pt x="1143" y="6950"/>
                  </a:cubicBezTo>
                  <a:cubicBezTo>
                    <a:pt x="1124" y="6854"/>
                    <a:pt x="1124" y="6778"/>
                    <a:pt x="1105" y="6664"/>
                  </a:cubicBezTo>
                  <a:cubicBezTo>
                    <a:pt x="1105" y="6550"/>
                    <a:pt x="1086" y="6436"/>
                    <a:pt x="1067" y="6340"/>
                  </a:cubicBezTo>
                  <a:cubicBezTo>
                    <a:pt x="1067" y="6264"/>
                    <a:pt x="1048" y="6207"/>
                    <a:pt x="1048" y="6131"/>
                  </a:cubicBezTo>
                  <a:lnTo>
                    <a:pt x="1010" y="5788"/>
                  </a:lnTo>
                  <a:cubicBezTo>
                    <a:pt x="991" y="5655"/>
                    <a:pt x="971" y="5503"/>
                    <a:pt x="971" y="5369"/>
                  </a:cubicBezTo>
                  <a:cubicBezTo>
                    <a:pt x="914" y="4970"/>
                    <a:pt x="857" y="4551"/>
                    <a:pt x="800" y="4151"/>
                  </a:cubicBezTo>
                  <a:cubicBezTo>
                    <a:pt x="762" y="4018"/>
                    <a:pt x="743" y="3865"/>
                    <a:pt x="724" y="3713"/>
                  </a:cubicBezTo>
                  <a:cubicBezTo>
                    <a:pt x="705" y="3656"/>
                    <a:pt x="686" y="3580"/>
                    <a:pt x="686" y="3523"/>
                  </a:cubicBezTo>
                  <a:lnTo>
                    <a:pt x="591" y="3104"/>
                  </a:lnTo>
                  <a:cubicBezTo>
                    <a:pt x="572" y="3009"/>
                    <a:pt x="553" y="2914"/>
                    <a:pt x="534" y="2818"/>
                  </a:cubicBezTo>
                  <a:lnTo>
                    <a:pt x="534" y="2761"/>
                  </a:lnTo>
                  <a:cubicBezTo>
                    <a:pt x="476" y="2533"/>
                    <a:pt x="438" y="2323"/>
                    <a:pt x="381" y="2095"/>
                  </a:cubicBezTo>
                  <a:lnTo>
                    <a:pt x="267" y="1467"/>
                  </a:lnTo>
                  <a:cubicBezTo>
                    <a:pt x="229" y="1257"/>
                    <a:pt x="172" y="1010"/>
                    <a:pt x="134" y="781"/>
                  </a:cubicBezTo>
                  <a:cubicBezTo>
                    <a:pt x="115" y="667"/>
                    <a:pt x="96" y="572"/>
                    <a:pt x="77" y="477"/>
                  </a:cubicBezTo>
                  <a:cubicBezTo>
                    <a:pt x="58" y="362"/>
                    <a:pt x="39" y="267"/>
                    <a:pt x="39" y="153"/>
                  </a:cubicBezTo>
                  <a:cubicBezTo>
                    <a:pt x="39" y="115"/>
                    <a:pt x="39" y="77"/>
                    <a:pt x="39" y="58"/>
                  </a:cubicBezTo>
                  <a:cubicBezTo>
                    <a:pt x="39" y="39"/>
                    <a:pt x="39" y="20"/>
                    <a:pt x="39" y="20"/>
                  </a:cubicBezTo>
                  <a:lnTo>
                    <a:pt x="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6"/>
            <p:cNvSpPr/>
            <p:nvPr/>
          </p:nvSpPr>
          <p:spPr>
            <a:xfrm>
              <a:off x="888875" y="3071900"/>
              <a:ext cx="43325" cy="189450"/>
            </a:xfrm>
            <a:custGeom>
              <a:rect b="b" l="l" r="r" t="t"/>
              <a:pathLst>
                <a:path extrusionOk="0" h="7578" w="1733">
                  <a:moveTo>
                    <a:pt x="19" y="1"/>
                  </a:moveTo>
                  <a:cubicBezTo>
                    <a:pt x="19" y="20"/>
                    <a:pt x="0" y="1"/>
                    <a:pt x="19" y="39"/>
                  </a:cubicBezTo>
                  <a:cubicBezTo>
                    <a:pt x="19" y="69"/>
                    <a:pt x="19" y="87"/>
                    <a:pt x="29" y="122"/>
                  </a:cubicBezTo>
                  <a:lnTo>
                    <a:pt x="29" y="122"/>
                  </a:lnTo>
                  <a:cubicBezTo>
                    <a:pt x="24" y="91"/>
                    <a:pt x="19" y="58"/>
                    <a:pt x="19" y="20"/>
                  </a:cubicBezTo>
                  <a:lnTo>
                    <a:pt x="19" y="1"/>
                  </a:lnTo>
                  <a:close/>
                  <a:moveTo>
                    <a:pt x="29" y="122"/>
                  </a:moveTo>
                  <a:cubicBezTo>
                    <a:pt x="34" y="153"/>
                    <a:pt x="38" y="181"/>
                    <a:pt x="38" y="210"/>
                  </a:cubicBezTo>
                  <a:cubicBezTo>
                    <a:pt x="42" y="220"/>
                    <a:pt x="45" y="230"/>
                    <a:pt x="48" y="240"/>
                  </a:cubicBezTo>
                  <a:lnTo>
                    <a:pt x="48" y="240"/>
                  </a:lnTo>
                  <a:cubicBezTo>
                    <a:pt x="43" y="211"/>
                    <a:pt x="38" y="182"/>
                    <a:pt x="38" y="153"/>
                  </a:cubicBezTo>
                  <a:cubicBezTo>
                    <a:pt x="34" y="141"/>
                    <a:pt x="31" y="131"/>
                    <a:pt x="29" y="122"/>
                  </a:cubicBezTo>
                  <a:close/>
                  <a:moveTo>
                    <a:pt x="48" y="240"/>
                  </a:moveTo>
                  <a:cubicBezTo>
                    <a:pt x="53" y="268"/>
                    <a:pt x="57" y="296"/>
                    <a:pt x="57" y="324"/>
                  </a:cubicBezTo>
                  <a:lnTo>
                    <a:pt x="95" y="477"/>
                  </a:lnTo>
                  <a:cubicBezTo>
                    <a:pt x="95" y="534"/>
                    <a:pt x="115" y="591"/>
                    <a:pt x="134" y="648"/>
                  </a:cubicBezTo>
                  <a:cubicBezTo>
                    <a:pt x="172" y="857"/>
                    <a:pt x="210" y="1086"/>
                    <a:pt x="248" y="1276"/>
                  </a:cubicBezTo>
                  <a:cubicBezTo>
                    <a:pt x="286" y="1447"/>
                    <a:pt x="324" y="1619"/>
                    <a:pt x="362" y="1790"/>
                  </a:cubicBezTo>
                  <a:cubicBezTo>
                    <a:pt x="400" y="1981"/>
                    <a:pt x="438" y="2152"/>
                    <a:pt x="476" y="2323"/>
                  </a:cubicBezTo>
                  <a:lnTo>
                    <a:pt x="476" y="2342"/>
                  </a:lnTo>
                  <a:lnTo>
                    <a:pt x="476" y="2361"/>
                  </a:lnTo>
                  <a:lnTo>
                    <a:pt x="476" y="2380"/>
                  </a:lnTo>
                  <a:lnTo>
                    <a:pt x="590" y="2875"/>
                  </a:lnTo>
                  <a:lnTo>
                    <a:pt x="590" y="2913"/>
                  </a:lnTo>
                  <a:lnTo>
                    <a:pt x="590" y="2970"/>
                  </a:lnTo>
                  <a:lnTo>
                    <a:pt x="590" y="3009"/>
                  </a:lnTo>
                  <a:lnTo>
                    <a:pt x="610" y="3066"/>
                  </a:lnTo>
                  <a:cubicBezTo>
                    <a:pt x="610" y="3085"/>
                    <a:pt x="610" y="3085"/>
                    <a:pt x="610" y="3104"/>
                  </a:cubicBezTo>
                  <a:lnTo>
                    <a:pt x="610" y="3123"/>
                  </a:lnTo>
                  <a:lnTo>
                    <a:pt x="610" y="3161"/>
                  </a:lnTo>
                  <a:cubicBezTo>
                    <a:pt x="629" y="3256"/>
                    <a:pt x="667" y="3389"/>
                    <a:pt x="686" y="3504"/>
                  </a:cubicBezTo>
                  <a:lnTo>
                    <a:pt x="819" y="4094"/>
                  </a:lnTo>
                  <a:cubicBezTo>
                    <a:pt x="838" y="4189"/>
                    <a:pt x="838" y="4284"/>
                    <a:pt x="876" y="4379"/>
                  </a:cubicBezTo>
                  <a:cubicBezTo>
                    <a:pt x="895" y="4474"/>
                    <a:pt x="914" y="4551"/>
                    <a:pt x="933" y="4646"/>
                  </a:cubicBezTo>
                  <a:cubicBezTo>
                    <a:pt x="933" y="4741"/>
                    <a:pt x="952" y="4817"/>
                    <a:pt x="971" y="4893"/>
                  </a:cubicBezTo>
                  <a:lnTo>
                    <a:pt x="1028" y="5160"/>
                  </a:lnTo>
                  <a:cubicBezTo>
                    <a:pt x="1066" y="5331"/>
                    <a:pt x="1085" y="5483"/>
                    <a:pt x="1124" y="5636"/>
                  </a:cubicBezTo>
                  <a:cubicBezTo>
                    <a:pt x="1162" y="5769"/>
                    <a:pt x="1200" y="5921"/>
                    <a:pt x="1219" y="6055"/>
                  </a:cubicBezTo>
                  <a:cubicBezTo>
                    <a:pt x="1238" y="6112"/>
                    <a:pt x="1257" y="6188"/>
                    <a:pt x="1276" y="6245"/>
                  </a:cubicBezTo>
                  <a:cubicBezTo>
                    <a:pt x="1295" y="6302"/>
                    <a:pt x="1314" y="6359"/>
                    <a:pt x="1314" y="6416"/>
                  </a:cubicBezTo>
                  <a:cubicBezTo>
                    <a:pt x="1371" y="6607"/>
                    <a:pt x="1428" y="6778"/>
                    <a:pt x="1485" y="6968"/>
                  </a:cubicBezTo>
                  <a:cubicBezTo>
                    <a:pt x="1542" y="7159"/>
                    <a:pt x="1599" y="7368"/>
                    <a:pt x="1676" y="7559"/>
                  </a:cubicBezTo>
                  <a:lnTo>
                    <a:pt x="1733" y="7578"/>
                  </a:lnTo>
                  <a:cubicBezTo>
                    <a:pt x="1657" y="7292"/>
                    <a:pt x="1599" y="7007"/>
                    <a:pt x="1523" y="6702"/>
                  </a:cubicBezTo>
                  <a:cubicBezTo>
                    <a:pt x="1504" y="6607"/>
                    <a:pt x="1485" y="6512"/>
                    <a:pt x="1447" y="6397"/>
                  </a:cubicBezTo>
                  <a:lnTo>
                    <a:pt x="1428" y="6245"/>
                  </a:lnTo>
                  <a:cubicBezTo>
                    <a:pt x="1352" y="5883"/>
                    <a:pt x="1276" y="5503"/>
                    <a:pt x="1219" y="5141"/>
                  </a:cubicBezTo>
                  <a:cubicBezTo>
                    <a:pt x="1181" y="4969"/>
                    <a:pt x="1143" y="4798"/>
                    <a:pt x="1104" y="4608"/>
                  </a:cubicBezTo>
                  <a:cubicBezTo>
                    <a:pt x="1085" y="4417"/>
                    <a:pt x="1047" y="4246"/>
                    <a:pt x="1009" y="4056"/>
                  </a:cubicBezTo>
                  <a:lnTo>
                    <a:pt x="933" y="3694"/>
                  </a:lnTo>
                  <a:cubicBezTo>
                    <a:pt x="914" y="3618"/>
                    <a:pt x="895" y="3542"/>
                    <a:pt x="876" y="3485"/>
                  </a:cubicBezTo>
                  <a:lnTo>
                    <a:pt x="800" y="3161"/>
                  </a:lnTo>
                  <a:cubicBezTo>
                    <a:pt x="781" y="3066"/>
                    <a:pt x="762" y="2970"/>
                    <a:pt x="743" y="2894"/>
                  </a:cubicBezTo>
                  <a:cubicBezTo>
                    <a:pt x="724" y="2818"/>
                    <a:pt x="705" y="2742"/>
                    <a:pt x="686" y="2666"/>
                  </a:cubicBezTo>
                  <a:lnTo>
                    <a:pt x="590" y="2342"/>
                  </a:lnTo>
                  <a:cubicBezTo>
                    <a:pt x="514" y="2000"/>
                    <a:pt x="419" y="1657"/>
                    <a:pt x="324" y="1314"/>
                  </a:cubicBezTo>
                  <a:cubicBezTo>
                    <a:pt x="286" y="1124"/>
                    <a:pt x="229" y="895"/>
                    <a:pt x="172" y="724"/>
                  </a:cubicBezTo>
                  <a:cubicBezTo>
                    <a:pt x="136" y="563"/>
                    <a:pt x="100" y="401"/>
                    <a:pt x="48" y="2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6"/>
            <p:cNvSpPr/>
            <p:nvPr/>
          </p:nvSpPr>
          <p:spPr>
            <a:xfrm>
              <a:off x="897925" y="3051900"/>
              <a:ext cx="44275" cy="205175"/>
            </a:xfrm>
            <a:custGeom>
              <a:rect b="b" l="l" r="r" t="t"/>
              <a:pathLst>
                <a:path extrusionOk="0" h="8207" w="1771">
                  <a:moveTo>
                    <a:pt x="0" y="1"/>
                  </a:moveTo>
                  <a:lnTo>
                    <a:pt x="0" y="1"/>
                  </a:lnTo>
                  <a:cubicBezTo>
                    <a:pt x="19" y="172"/>
                    <a:pt x="19" y="344"/>
                    <a:pt x="57" y="534"/>
                  </a:cubicBezTo>
                  <a:cubicBezTo>
                    <a:pt x="57" y="610"/>
                    <a:pt x="76" y="667"/>
                    <a:pt x="95" y="743"/>
                  </a:cubicBezTo>
                  <a:lnTo>
                    <a:pt x="114" y="934"/>
                  </a:lnTo>
                  <a:cubicBezTo>
                    <a:pt x="133" y="953"/>
                    <a:pt x="133" y="972"/>
                    <a:pt x="133" y="1010"/>
                  </a:cubicBezTo>
                  <a:cubicBezTo>
                    <a:pt x="171" y="1143"/>
                    <a:pt x="209" y="1277"/>
                    <a:pt x="228" y="1429"/>
                  </a:cubicBezTo>
                  <a:lnTo>
                    <a:pt x="286" y="1714"/>
                  </a:lnTo>
                  <a:cubicBezTo>
                    <a:pt x="305" y="1772"/>
                    <a:pt x="324" y="1848"/>
                    <a:pt x="324" y="1905"/>
                  </a:cubicBezTo>
                  <a:cubicBezTo>
                    <a:pt x="362" y="2095"/>
                    <a:pt x="400" y="2305"/>
                    <a:pt x="438" y="2457"/>
                  </a:cubicBezTo>
                  <a:cubicBezTo>
                    <a:pt x="457" y="2609"/>
                    <a:pt x="495" y="2761"/>
                    <a:pt x="514" y="2914"/>
                  </a:cubicBezTo>
                  <a:cubicBezTo>
                    <a:pt x="590" y="3352"/>
                    <a:pt x="666" y="3809"/>
                    <a:pt x="742" y="4246"/>
                  </a:cubicBezTo>
                  <a:cubicBezTo>
                    <a:pt x="781" y="4475"/>
                    <a:pt x="838" y="4684"/>
                    <a:pt x="876" y="4913"/>
                  </a:cubicBezTo>
                  <a:cubicBezTo>
                    <a:pt x="895" y="4989"/>
                    <a:pt x="914" y="5084"/>
                    <a:pt x="933" y="5160"/>
                  </a:cubicBezTo>
                  <a:lnTo>
                    <a:pt x="971" y="5389"/>
                  </a:lnTo>
                  <a:cubicBezTo>
                    <a:pt x="971" y="5427"/>
                    <a:pt x="990" y="5465"/>
                    <a:pt x="990" y="5503"/>
                  </a:cubicBezTo>
                  <a:cubicBezTo>
                    <a:pt x="1028" y="5655"/>
                    <a:pt x="1066" y="5788"/>
                    <a:pt x="1085" y="5941"/>
                  </a:cubicBezTo>
                  <a:lnTo>
                    <a:pt x="1085" y="5979"/>
                  </a:lnTo>
                  <a:lnTo>
                    <a:pt x="1085" y="6017"/>
                  </a:lnTo>
                  <a:cubicBezTo>
                    <a:pt x="1142" y="6264"/>
                    <a:pt x="1199" y="6512"/>
                    <a:pt x="1276" y="6759"/>
                  </a:cubicBezTo>
                  <a:cubicBezTo>
                    <a:pt x="1295" y="6855"/>
                    <a:pt x="1333" y="6969"/>
                    <a:pt x="1352" y="7064"/>
                  </a:cubicBezTo>
                  <a:cubicBezTo>
                    <a:pt x="1371" y="7102"/>
                    <a:pt x="1390" y="7140"/>
                    <a:pt x="1390" y="7178"/>
                  </a:cubicBezTo>
                  <a:lnTo>
                    <a:pt x="1447" y="7350"/>
                  </a:lnTo>
                  <a:cubicBezTo>
                    <a:pt x="1523" y="7559"/>
                    <a:pt x="1618" y="7787"/>
                    <a:pt x="1694" y="7997"/>
                  </a:cubicBezTo>
                  <a:cubicBezTo>
                    <a:pt x="1709" y="8040"/>
                    <a:pt x="1734" y="8094"/>
                    <a:pt x="1754" y="8151"/>
                  </a:cubicBezTo>
                  <a:lnTo>
                    <a:pt x="1754" y="8151"/>
                  </a:lnTo>
                  <a:cubicBezTo>
                    <a:pt x="1686" y="7922"/>
                    <a:pt x="1632" y="7693"/>
                    <a:pt x="1561" y="7464"/>
                  </a:cubicBezTo>
                  <a:lnTo>
                    <a:pt x="1504" y="7235"/>
                  </a:lnTo>
                  <a:cubicBezTo>
                    <a:pt x="1485" y="7197"/>
                    <a:pt x="1466" y="7159"/>
                    <a:pt x="1466" y="7121"/>
                  </a:cubicBezTo>
                  <a:cubicBezTo>
                    <a:pt x="1447" y="7026"/>
                    <a:pt x="1428" y="6912"/>
                    <a:pt x="1390" y="6798"/>
                  </a:cubicBezTo>
                  <a:lnTo>
                    <a:pt x="1333" y="6493"/>
                  </a:lnTo>
                  <a:lnTo>
                    <a:pt x="1314" y="6436"/>
                  </a:lnTo>
                  <a:lnTo>
                    <a:pt x="1314" y="6417"/>
                  </a:lnTo>
                  <a:cubicBezTo>
                    <a:pt x="1276" y="6264"/>
                    <a:pt x="1257" y="6112"/>
                    <a:pt x="1218" y="5960"/>
                  </a:cubicBezTo>
                  <a:cubicBezTo>
                    <a:pt x="1218" y="5884"/>
                    <a:pt x="1199" y="5827"/>
                    <a:pt x="1180" y="5750"/>
                  </a:cubicBezTo>
                  <a:lnTo>
                    <a:pt x="1047" y="5027"/>
                  </a:lnTo>
                  <a:cubicBezTo>
                    <a:pt x="990" y="4818"/>
                    <a:pt x="952" y="4589"/>
                    <a:pt x="914" y="4380"/>
                  </a:cubicBezTo>
                  <a:cubicBezTo>
                    <a:pt x="895" y="4285"/>
                    <a:pt x="895" y="4227"/>
                    <a:pt x="876" y="4113"/>
                  </a:cubicBezTo>
                  <a:cubicBezTo>
                    <a:pt x="838" y="3999"/>
                    <a:pt x="819" y="3866"/>
                    <a:pt x="800" y="3751"/>
                  </a:cubicBezTo>
                  <a:cubicBezTo>
                    <a:pt x="781" y="3637"/>
                    <a:pt x="762" y="3542"/>
                    <a:pt x="742" y="3428"/>
                  </a:cubicBezTo>
                  <a:lnTo>
                    <a:pt x="685" y="3199"/>
                  </a:lnTo>
                  <a:cubicBezTo>
                    <a:pt x="685" y="3180"/>
                    <a:pt x="666" y="3142"/>
                    <a:pt x="666" y="3104"/>
                  </a:cubicBezTo>
                  <a:cubicBezTo>
                    <a:pt x="628" y="2895"/>
                    <a:pt x="590" y="2685"/>
                    <a:pt x="533" y="2476"/>
                  </a:cubicBezTo>
                  <a:cubicBezTo>
                    <a:pt x="495" y="2286"/>
                    <a:pt x="457" y="2095"/>
                    <a:pt x="400" y="1886"/>
                  </a:cubicBezTo>
                  <a:cubicBezTo>
                    <a:pt x="400" y="1867"/>
                    <a:pt x="381" y="1829"/>
                    <a:pt x="381" y="1791"/>
                  </a:cubicBezTo>
                  <a:lnTo>
                    <a:pt x="324" y="1562"/>
                  </a:lnTo>
                  <a:lnTo>
                    <a:pt x="267" y="1334"/>
                  </a:lnTo>
                  <a:cubicBezTo>
                    <a:pt x="209" y="1105"/>
                    <a:pt x="152" y="896"/>
                    <a:pt x="95" y="686"/>
                  </a:cubicBezTo>
                  <a:cubicBezTo>
                    <a:pt x="76" y="572"/>
                    <a:pt x="57" y="515"/>
                    <a:pt x="38" y="382"/>
                  </a:cubicBezTo>
                  <a:cubicBezTo>
                    <a:pt x="19" y="229"/>
                    <a:pt x="19" y="115"/>
                    <a:pt x="0" y="1"/>
                  </a:cubicBezTo>
                  <a:close/>
                  <a:moveTo>
                    <a:pt x="1754" y="8151"/>
                  </a:moveTo>
                  <a:cubicBezTo>
                    <a:pt x="1759" y="8170"/>
                    <a:pt x="1765" y="8188"/>
                    <a:pt x="1771" y="8206"/>
                  </a:cubicBezTo>
                  <a:cubicBezTo>
                    <a:pt x="1766" y="8188"/>
                    <a:pt x="1760" y="8169"/>
                    <a:pt x="1754" y="815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6"/>
            <p:cNvSpPr/>
            <p:nvPr/>
          </p:nvSpPr>
          <p:spPr>
            <a:xfrm>
              <a:off x="906950" y="3048100"/>
              <a:ext cx="48100" cy="210875"/>
            </a:xfrm>
            <a:custGeom>
              <a:rect b="b" l="l" r="r" t="t"/>
              <a:pathLst>
                <a:path extrusionOk="0" h="8435" w="1924">
                  <a:moveTo>
                    <a:pt x="1" y="1"/>
                  </a:moveTo>
                  <a:lnTo>
                    <a:pt x="1" y="1"/>
                  </a:lnTo>
                  <a:cubicBezTo>
                    <a:pt x="39" y="191"/>
                    <a:pt x="77" y="381"/>
                    <a:pt x="96" y="591"/>
                  </a:cubicBezTo>
                  <a:cubicBezTo>
                    <a:pt x="115" y="648"/>
                    <a:pt x="134" y="724"/>
                    <a:pt x="134" y="781"/>
                  </a:cubicBezTo>
                  <a:cubicBezTo>
                    <a:pt x="153" y="838"/>
                    <a:pt x="172" y="914"/>
                    <a:pt x="191" y="972"/>
                  </a:cubicBezTo>
                  <a:cubicBezTo>
                    <a:pt x="210" y="1124"/>
                    <a:pt x="248" y="1276"/>
                    <a:pt x="286" y="1448"/>
                  </a:cubicBezTo>
                  <a:cubicBezTo>
                    <a:pt x="343" y="1695"/>
                    <a:pt x="401" y="1962"/>
                    <a:pt x="458" y="2228"/>
                  </a:cubicBezTo>
                  <a:cubicBezTo>
                    <a:pt x="477" y="2361"/>
                    <a:pt x="496" y="2476"/>
                    <a:pt x="515" y="2609"/>
                  </a:cubicBezTo>
                  <a:cubicBezTo>
                    <a:pt x="553" y="2780"/>
                    <a:pt x="591" y="2933"/>
                    <a:pt x="610" y="3104"/>
                  </a:cubicBezTo>
                  <a:cubicBezTo>
                    <a:pt x="724" y="3675"/>
                    <a:pt x="800" y="4227"/>
                    <a:pt x="896" y="4798"/>
                  </a:cubicBezTo>
                  <a:cubicBezTo>
                    <a:pt x="934" y="4951"/>
                    <a:pt x="953" y="5103"/>
                    <a:pt x="991" y="5255"/>
                  </a:cubicBezTo>
                  <a:lnTo>
                    <a:pt x="1086" y="5788"/>
                  </a:lnTo>
                  <a:cubicBezTo>
                    <a:pt x="1143" y="6055"/>
                    <a:pt x="1219" y="6321"/>
                    <a:pt x="1295" y="6607"/>
                  </a:cubicBezTo>
                  <a:cubicBezTo>
                    <a:pt x="1371" y="6911"/>
                    <a:pt x="1448" y="7197"/>
                    <a:pt x="1543" y="7483"/>
                  </a:cubicBezTo>
                  <a:cubicBezTo>
                    <a:pt x="1562" y="7559"/>
                    <a:pt x="1581" y="7597"/>
                    <a:pt x="1600" y="7673"/>
                  </a:cubicBezTo>
                  <a:cubicBezTo>
                    <a:pt x="1638" y="7730"/>
                    <a:pt x="1657" y="7806"/>
                    <a:pt x="1676" y="7882"/>
                  </a:cubicBezTo>
                  <a:lnTo>
                    <a:pt x="1924" y="8434"/>
                  </a:lnTo>
                  <a:lnTo>
                    <a:pt x="1733" y="7882"/>
                  </a:lnTo>
                  <a:cubicBezTo>
                    <a:pt x="1695" y="7749"/>
                    <a:pt x="1657" y="7635"/>
                    <a:pt x="1619" y="7521"/>
                  </a:cubicBezTo>
                  <a:cubicBezTo>
                    <a:pt x="1619" y="7464"/>
                    <a:pt x="1600" y="7444"/>
                    <a:pt x="1581" y="7368"/>
                  </a:cubicBezTo>
                  <a:cubicBezTo>
                    <a:pt x="1581" y="7311"/>
                    <a:pt x="1562" y="7254"/>
                    <a:pt x="1543" y="7197"/>
                  </a:cubicBezTo>
                  <a:cubicBezTo>
                    <a:pt x="1505" y="7064"/>
                    <a:pt x="1486" y="6930"/>
                    <a:pt x="1448" y="6797"/>
                  </a:cubicBezTo>
                  <a:cubicBezTo>
                    <a:pt x="1410" y="6569"/>
                    <a:pt x="1352" y="6359"/>
                    <a:pt x="1314" y="6131"/>
                  </a:cubicBezTo>
                  <a:cubicBezTo>
                    <a:pt x="1295" y="6017"/>
                    <a:pt x="1276" y="5902"/>
                    <a:pt x="1257" y="5807"/>
                  </a:cubicBezTo>
                  <a:lnTo>
                    <a:pt x="1181" y="5407"/>
                  </a:lnTo>
                  <a:cubicBezTo>
                    <a:pt x="1086" y="4836"/>
                    <a:pt x="1010" y="4265"/>
                    <a:pt x="915" y="3694"/>
                  </a:cubicBezTo>
                  <a:cubicBezTo>
                    <a:pt x="876" y="3523"/>
                    <a:pt x="857" y="3389"/>
                    <a:pt x="819" y="3218"/>
                  </a:cubicBezTo>
                  <a:cubicBezTo>
                    <a:pt x="781" y="3047"/>
                    <a:pt x="743" y="2875"/>
                    <a:pt x="705" y="2704"/>
                  </a:cubicBezTo>
                  <a:cubicBezTo>
                    <a:pt x="686" y="2571"/>
                    <a:pt x="667" y="2476"/>
                    <a:pt x="629" y="2342"/>
                  </a:cubicBezTo>
                  <a:cubicBezTo>
                    <a:pt x="610" y="2190"/>
                    <a:pt x="572" y="2057"/>
                    <a:pt x="534" y="1924"/>
                  </a:cubicBezTo>
                  <a:lnTo>
                    <a:pt x="401" y="1409"/>
                  </a:lnTo>
                  <a:cubicBezTo>
                    <a:pt x="362" y="1257"/>
                    <a:pt x="305" y="1105"/>
                    <a:pt x="267" y="972"/>
                  </a:cubicBezTo>
                  <a:lnTo>
                    <a:pt x="210" y="800"/>
                  </a:lnTo>
                  <a:cubicBezTo>
                    <a:pt x="191" y="724"/>
                    <a:pt x="172" y="648"/>
                    <a:pt x="153" y="572"/>
                  </a:cubicBezTo>
                  <a:cubicBezTo>
                    <a:pt x="115" y="381"/>
                    <a:pt x="58" y="19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6"/>
            <p:cNvSpPr/>
            <p:nvPr/>
          </p:nvSpPr>
          <p:spPr>
            <a:xfrm>
              <a:off x="942175" y="3166150"/>
              <a:ext cx="21450" cy="76175"/>
            </a:xfrm>
            <a:custGeom>
              <a:rect b="b" l="l" r="r" t="t"/>
              <a:pathLst>
                <a:path extrusionOk="0" h="3047" w="858">
                  <a:moveTo>
                    <a:pt x="1" y="0"/>
                  </a:moveTo>
                  <a:lnTo>
                    <a:pt x="96" y="305"/>
                  </a:lnTo>
                  <a:cubicBezTo>
                    <a:pt x="172" y="628"/>
                    <a:pt x="267" y="971"/>
                    <a:pt x="362" y="1295"/>
                  </a:cubicBezTo>
                  <a:cubicBezTo>
                    <a:pt x="438" y="1561"/>
                    <a:pt x="534" y="1828"/>
                    <a:pt x="610" y="2094"/>
                  </a:cubicBezTo>
                  <a:cubicBezTo>
                    <a:pt x="629" y="2170"/>
                    <a:pt x="648" y="2247"/>
                    <a:pt x="667" y="2323"/>
                  </a:cubicBezTo>
                  <a:lnTo>
                    <a:pt x="724" y="2551"/>
                  </a:lnTo>
                  <a:cubicBezTo>
                    <a:pt x="743" y="2627"/>
                    <a:pt x="743" y="2703"/>
                    <a:pt x="762" y="2761"/>
                  </a:cubicBezTo>
                  <a:cubicBezTo>
                    <a:pt x="781" y="2837"/>
                    <a:pt x="800" y="2913"/>
                    <a:pt x="838" y="2989"/>
                  </a:cubicBezTo>
                  <a:lnTo>
                    <a:pt x="841" y="2996"/>
                  </a:lnTo>
                  <a:lnTo>
                    <a:pt x="841" y="2996"/>
                  </a:lnTo>
                  <a:cubicBezTo>
                    <a:pt x="838" y="2984"/>
                    <a:pt x="838" y="2970"/>
                    <a:pt x="838" y="2951"/>
                  </a:cubicBezTo>
                  <a:lnTo>
                    <a:pt x="819" y="2894"/>
                  </a:lnTo>
                  <a:cubicBezTo>
                    <a:pt x="800" y="2837"/>
                    <a:pt x="781" y="2799"/>
                    <a:pt x="781" y="2742"/>
                  </a:cubicBezTo>
                  <a:lnTo>
                    <a:pt x="743" y="2570"/>
                  </a:lnTo>
                  <a:cubicBezTo>
                    <a:pt x="724" y="2475"/>
                    <a:pt x="705" y="2380"/>
                    <a:pt x="686" y="2285"/>
                  </a:cubicBezTo>
                  <a:cubicBezTo>
                    <a:pt x="667" y="2228"/>
                    <a:pt x="648" y="2151"/>
                    <a:pt x="648" y="2094"/>
                  </a:cubicBezTo>
                  <a:cubicBezTo>
                    <a:pt x="629" y="2056"/>
                    <a:pt x="610" y="2018"/>
                    <a:pt x="610" y="1961"/>
                  </a:cubicBezTo>
                  <a:cubicBezTo>
                    <a:pt x="572" y="1809"/>
                    <a:pt x="515" y="1637"/>
                    <a:pt x="476" y="1485"/>
                  </a:cubicBezTo>
                  <a:cubicBezTo>
                    <a:pt x="438" y="1352"/>
                    <a:pt x="381" y="1199"/>
                    <a:pt x="343" y="1047"/>
                  </a:cubicBezTo>
                  <a:cubicBezTo>
                    <a:pt x="229" y="685"/>
                    <a:pt x="115" y="343"/>
                    <a:pt x="1" y="0"/>
                  </a:cubicBezTo>
                  <a:close/>
                  <a:moveTo>
                    <a:pt x="841" y="2996"/>
                  </a:moveTo>
                  <a:cubicBezTo>
                    <a:pt x="842" y="3002"/>
                    <a:pt x="843" y="3007"/>
                    <a:pt x="846" y="3011"/>
                  </a:cubicBezTo>
                  <a:lnTo>
                    <a:pt x="846" y="3011"/>
                  </a:lnTo>
                  <a:lnTo>
                    <a:pt x="841" y="2996"/>
                  </a:lnTo>
                  <a:close/>
                  <a:moveTo>
                    <a:pt x="846" y="3011"/>
                  </a:moveTo>
                  <a:lnTo>
                    <a:pt x="857" y="3046"/>
                  </a:lnTo>
                  <a:lnTo>
                    <a:pt x="857" y="3027"/>
                  </a:lnTo>
                  <a:cubicBezTo>
                    <a:pt x="852" y="3022"/>
                    <a:pt x="848" y="3017"/>
                    <a:pt x="846" y="30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6"/>
            <p:cNvSpPr/>
            <p:nvPr/>
          </p:nvSpPr>
          <p:spPr>
            <a:xfrm>
              <a:off x="822250" y="3130925"/>
              <a:ext cx="61875" cy="180400"/>
            </a:xfrm>
            <a:custGeom>
              <a:rect b="b" l="l" r="r" t="t"/>
              <a:pathLst>
                <a:path extrusionOk="0" h="7216" w="2475">
                  <a:moveTo>
                    <a:pt x="0" y="0"/>
                  </a:moveTo>
                  <a:lnTo>
                    <a:pt x="0" y="0"/>
                  </a:lnTo>
                  <a:cubicBezTo>
                    <a:pt x="19" y="76"/>
                    <a:pt x="38" y="153"/>
                    <a:pt x="57" y="229"/>
                  </a:cubicBezTo>
                  <a:cubicBezTo>
                    <a:pt x="57" y="248"/>
                    <a:pt x="76" y="267"/>
                    <a:pt x="76" y="286"/>
                  </a:cubicBezTo>
                  <a:lnTo>
                    <a:pt x="114" y="400"/>
                  </a:lnTo>
                  <a:cubicBezTo>
                    <a:pt x="152" y="495"/>
                    <a:pt x="190" y="590"/>
                    <a:pt x="228" y="686"/>
                  </a:cubicBezTo>
                  <a:lnTo>
                    <a:pt x="362" y="1028"/>
                  </a:lnTo>
                  <a:cubicBezTo>
                    <a:pt x="381" y="1124"/>
                    <a:pt x="419" y="1238"/>
                    <a:pt x="438" y="1314"/>
                  </a:cubicBezTo>
                  <a:cubicBezTo>
                    <a:pt x="457" y="1371"/>
                    <a:pt x="495" y="1447"/>
                    <a:pt x="514" y="1504"/>
                  </a:cubicBezTo>
                  <a:cubicBezTo>
                    <a:pt x="571" y="1695"/>
                    <a:pt x="628" y="1866"/>
                    <a:pt x="666" y="2037"/>
                  </a:cubicBezTo>
                  <a:cubicBezTo>
                    <a:pt x="742" y="2304"/>
                    <a:pt x="838" y="2551"/>
                    <a:pt x="914" y="2837"/>
                  </a:cubicBezTo>
                  <a:cubicBezTo>
                    <a:pt x="990" y="3103"/>
                    <a:pt x="1066" y="3370"/>
                    <a:pt x="1161" y="3637"/>
                  </a:cubicBezTo>
                  <a:cubicBezTo>
                    <a:pt x="1256" y="3922"/>
                    <a:pt x="1352" y="4208"/>
                    <a:pt x="1447" y="4455"/>
                  </a:cubicBezTo>
                  <a:cubicBezTo>
                    <a:pt x="1523" y="4684"/>
                    <a:pt x="1599" y="4931"/>
                    <a:pt x="1694" y="5160"/>
                  </a:cubicBezTo>
                  <a:lnTo>
                    <a:pt x="1713" y="5236"/>
                  </a:lnTo>
                  <a:lnTo>
                    <a:pt x="1866" y="5635"/>
                  </a:lnTo>
                  <a:lnTo>
                    <a:pt x="2018" y="6035"/>
                  </a:lnTo>
                  <a:lnTo>
                    <a:pt x="2113" y="6321"/>
                  </a:lnTo>
                  <a:lnTo>
                    <a:pt x="2113" y="6340"/>
                  </a:lnTo>
                  <a:lnTo>
                    <a:pt x="2113" y="6378"/>
                  </a:lnTo>
                  <a:cubicBezTo>
                    <a:pt x="2170" y="6511"/>
                    <a:pt x="2227" y="6644"/>
                    <a:pt x="2285" y="6797"/>
                  </a:cubicBezTo>
                  <a:cubicBezTo>
                    <a:pt x="2342" y="6949"/>
                    <a:pt x="2399" y="7082"/>
                    <a:pt x="2475" y="7216"/>
                  </a:cubicBezTo>
                  <a:cubicBezTo>
                    <a:pt x="2380" y="6911"/>
                    <a:pt x="2285" y="6625"/>
                    <a:pt x="2189" y="6321"/>
                  </a:cubicBezTo>
                  <a:cubicBezTo>
                    <a:pt x="2037" y="5807"/>
                    <a:pt x="1866" y="5274"/>
                    <a:pt x="1694" y="4760"/>
                  </a:cubicBezTo>
                  <a:cubicBezTo>
                    <a:pt x="1618" y="4493"/>
                    <a:pt x="1523" y="4227"/>
                    <a:pt x="1447" y="3960"/>
                  </a:cubicBezTo>
                  <a:cubicBezTo>
                    <a:pt x="1409" y="3846"/>
                    <a:pt x="1390" y="3789"/>
                    <a:pt x="1352" y="3656"/>
                  </a:cubicBezTo>
                  <a:cubicBezTo>
                    <a:pt x="1314" y="3522"/>
                    <a:pt x="1256" y="3389"/>
                    <a:pt x="1218" y="3237"/>
                  </a:cubicBezTo>
                  <a:cubicBezTo>
                    <a:pt x="1180" y="3103"/>
                    <a:pt x="1123" y="2970"/>
                    <a:pt x="1085" y="2837"/>
                  </a:cubicBezTo>
                  <a:lnTo>
                    <a:pt x="990" y="2532"/>
                  </a:lnTo>
                  <a:cubicBezTo>
                    <a:pt x="895" y="2247"/>
                    <a:pt x="800" y="1980"/>
                    <a:pt x="704" y="1714"/>
                  </a:cubicBezTo>
                  <a:cubicBezTo>
                    <a:pt x="666" y="1599"/>
                    <a:pt x="609" y="1485"/>
                    <a:pt x="571" y="1352"/>
                  </a:cubicBezTo>
                  <a:lnTo>
                    <a:pt x="476" y="1085"/>
                  </a:lnTo>
                  <a:lnTo>
                    <a:pt x="419" y="971"/>
                  </a:lnTo>
                  <a:cubicBezTo>
                    <a:pt x="362" y="838"/>
                    <a:pt x="305" y="724"/>
                    <a:pt x="247" y="590"/>
                  </a:cubicBezTo>
                  <a:lnTo>
                    <a:pt x="76" y="229"/>
                  </a:lnTo>
                  <a:lnTo>
                    <a:pt x="19" y="5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6"/>
            <p:cNvSpPr/>
            <p:nvPr/>
          </p:nvSpPr>
          <p:spPr>
            <a:xfrm>
              <a:off x="829850" y="3119975"/>
              <a:ext cx="60475" cy="180400"/>
            </a:xfrm>
            <a:custGeom>
              <a:rect b="b" l="l" r="r" t="t"/>
              <a:pathLst>
                <a:path extrusionOk="0" h="7216" w="2419">
                  <a:moveTo>
                    <a:pt x="1" y="0"/>
                  </a:moveTo>
                  <a:lnTo>
                    <a:pt x="1" y="0"/>
                  </a:lnTo>
                  <a:cubicBezTo>
                    <a:pt x="39" y="191"/>
                    <a:pt x="77" y="381"/>
                    <a:pt x="115" y="552"/>
                  </a:cubicBezTo>
                  <a:cubicBezTo>
                    <a:pt x="153" y="686"/>
                    <a:pt x="191" y="800"/>
                    <a:pt x="229" y="933"/>
                  </a:cubicBezTo>
                  <a:cubicBezTo>
                    <a:pt x="324" y="1257"/>
                    <a:pt x="438" y="1581"/>
                    <a:pt x="553" y="1904"/>
                  </a:cubicBezTo>
                  <a:cubicBezTo>
                    <a:pt x="610" y="2095"/>
                    <a:pt x="667" y="2266"/>
                    <a:pt x="724" y="2456"/>
                  </a:cubicBezTo>
                  <a:cubicBezTo>
                    <a:pt x="781" y="2666"/>
                    <a:pt x="857" y="2875"/>
                    <a:pt x="914" y="3046"/>
                  </a:cubicBezTo>
                  <a:cubicBezTo>
                    <a:pt x="972" y="3237"/>
                    <a:pt x="1029" y="3427"/>
                    <a:pt x="1086" y="3599"/>
                  </a:cubicBezTo>
                  <a:cubicBezTo>
                    <a:pt x="1143" y="3770"/>
                    <a:pt x="1200" y="3941"/>
                    <a:pt x="1257" y="4094"/>
                  </a:cubicBezTo>
                  <a:cubicBezTo>
                    <a:pt x="1352" y="4436"/>
                    <a:pt x="1467" y="4760"/>
                    <a:pt x="1581" y="5084"/>
                  </a:cubicBezTo>
                  <a:cubicBezTo>
                    <a:pt x="1714" y="5464"/>
                    <a:pt x="1847" y="5845"/>
                    <a:pt x="1981" y="6188"/>
                  </a:cubicBezTo>
                  <a:cubicBezTo>
                    <a:pt x="2109" y="6518"/>
                    <a:pt x="2255" y="6848"/>
                    <a:pt x="2402" y="7161"/>
                  </a:cubicBezTo>
                  <a:lnTo>
                    <a:pt x="2402" y="7161"/>
                  </a:lnTo>
                  <a:cubicBezTo>
                    <a:pt x="2347" y="6986"/>
                    <a:pt x="2278" y="6798"/>
                    <a:pt x="2209" y="6626"/>
                  </a:cubicBezTo>
                  <a:cubicBezTo>
                    <a:pt x="1962" y="5921"/>
                    <a:pt x="1790" y="5198"/>
                    <a:pt x="1581" y="4474"/>
                  </a:cubicBezTo>
                  <a:cubicBezTo>
                    <a:pt x="1486" y="4151"/>
                    <a:pt x="1390" y="3827"/>
                    <a:pt x="1276" y="3503"/>
                  </a:cubicBezTo>
                  <a:cubicBezTo>
                    <a:pt x="1219" y="3332"/>
                    <a:pt x="1162" y="3161"/>
                    <a:pt x="1105" y="2970"/>
                  </a:cubicBezTo>
                  <a:lnTo>
                    <a:pt x="991" y="2628"/>
                  </a:lnTo>
                  <a:cubicBezTo>
                    <a:pt x="972" y="2551"/>
                    <a:pt x="952" y="2475"/>
                    <a:pt x="914" y="2418"/>
                  </a:cubicBezTo>
                  <a:lnTo>
                    <a:pt x="914" y="2399"/>
                  </a:lnTo>
                  <a:lnTo>
                    <a:pt x="895" y="2361"/>
                  </a:lnTo>
                  <a:cubicBezTo>
                    <a:pt x="838" y="2190"/>
                    <a:pt x="781" y="1999"/>
                    <a:pt x="724" y="1847"/>
                  </a:cubicBezTo>
                  <a:cubicBezTo>
                    <a:pt x="648" y="1695"/>
                    <a:pt x="591" y="1542"/>
                    <a:pt x="534" y="1390"/>
                  </a:cubicBezTo>
                  <a:lnTo>
                    <a:pt x="362" y="990"/>
                  </a:lnTo>
                  <a:cubicBezTo>
                    <a:pt x="305" y="857"/>
                    <a:pt x="267" y="724"/>
                    <a:pt x="210" y="591"/>
                  </a:cubicBezTo>
                  <a:lnTo>
                    <a:pt x="1" y="0"/>
                  </a:lnTo>
                  <a:close/>
                  <a:moveTo>
                    <a:pt x="2402" y="7161"/>
                  </a:moveTo>
                  <a:cubicBezTo>
                    <a:pt x="2407" y="7179"/>
                    <a:pt x="2413" y="7198"/>
                    <a:pt x="2418" y="7216"/>
                  </a:cubicBezTo>
                  <a:lnTo>
                    <a:pt x="2418" y="7197"/>
                  </a:lnTo>
                  <a:cubicBezTo>
                    <a:pt x="2413" y="7185"/>
                    <a:pt x="2407" y="7173"/>
                    <a:pt x="2402" y="71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6"/>
            <p:cNvSpPr/>
            <p:nvPr/>
          </p:nvSpPr>
          <p:spPr>
            <a:xfrm>
              <a:off x="840800" y="3109025"/>
              <a:ext cx="57150" cy="172325"/>
            </a:xfrm>
            <a:custGeom>
              <a:rect b="b" l="l" r="r" t="t"/>
              <a:pathLst>
                <a:path extrusionOk="0" h="6893" w="2286">
                  <a:moveTo>
                    <a:pt x="0" y="1"/>
                  </a:moveTo>
                  <a:lnTo>
                    <a:pt x="0" y="1"/>
                  </a:lnTo>
                  <a:cubicBezTo>
                    <a:pt x="20" y="115"/>
                    <a:pt x="39" y="248"/>
                    <a:pt x="58" y="324"/>
                  </a:cubicBezTo>
                  <a:cubicBezTo>
                    <a:pt x="77" y="381"/>
                    <a:pt x="96" y="457"/>
                    <a:pt x="134" y="534"/>
                  </a:cubicBezTo>
                  <a:cubicBezTo>
                    <a:pt x="172" y="686"/>
                    <a:pt x="210" y="819"/>
                    <a:pt x="267" y="971"/>
                  </a:cubicBezTo>
                  <a:cubicBezTo>
                    <a:pt x="362" y="1238"/>
                    <a:pt x="457" y="1524"/>
                    <a:pt x="553" y="1790"/>
                  </a:cubicBezTo>
                  <a:lnTo>
                    <a:pt x="667" y="2114"/>
                  </a:lnTo>
                  <a:cubicBezTo>
                    <a:pt x="724" y="2266"/>
                    <a:pt x="762" y="2418"/>
                    <a:pt x="819" y="2552"/>
                  </a:cubicBezTo>
                  <a:cubicBezTo>
                    <a:pt x="914" y="2761"/>
                    <a:pt x="990" y="2989"/>
                    <a:pt x="1067" y="3199"/>
                  </a:cubicBezTo>
                  <a:lnTo>
                    <a:pt x="1200" y="3580"/>
                  </a:lnTo>
                  <a:cubicBezTo>
                    <a:pt x="1371" y="4094"/>
                    <a:pt x="1543" y="4589"/>
                    <a:pt x="1714" y="5103"/>
                  </a:cubicBezTo>
                  <a:cubicBezTo>
                    <a:pt x="1904" y="5693"/>
                    <a:pt x="2095" y="6302"/>
                    <a:pt x="2285" y="6892"/>
                  </a:cubicBezTo>
                  <a:lnTo>
                    <a:pt x="2266" y="6759"/>
                  </a:lnTo>
                  <a:cubicBezTo>
                    <a:pt x="2114" y="6188"/>
                    <a:pt x="1961" y="5617"/>
                    <a:pt x="1809" y="5046"/>
                  </a:cubicBezTo>
                  <a:cubicBezTo>
                    <a:pt x="1752" y="4798"/>
                    <a:pt x="1676" y="4551"/>
                    <a:pt x="1600" y="4322"/>
                  </a:cubicBezTo>
                  <a:cubicBezTo>
                    <a:pt x="1524" y="4037"/>
                    <a:pt x="1428" y="3751"/>
                    <a:pt x="1333" y="3465"/>
                  </a:cubicBezTo>
                  <a:cubicBezTo>
                    <a:pt x="1295" y="3351"/>
                    <a:pt x="1257" y="3218"/>
                    <a:pt x="1200" y="3104"/>
                  </a:cubicBezTo>
                  <a:lnTo>
                    <a:pt x="1029" y="2609"/>
                  </a:lnTo>
                  <a:cubicBezTo>
                    <a:pt x="933" y="2380"/>
                    <a:pt x="838" y="2171"/>
                    <a:pt x="743" y="1904"/>
                  </a:cubicBezTo>
                  <a:cubicBezTo>
                    <a:pt x="629" y="1638"/>
                    <a:pt x="534" y="1371"/>
                    <a:pt x="419" y="1105"/>
                  </a:cubicBezTo>
                  <a:lnTo>
                    <a:pt x="248" y="705"/>
                  </a:lnTo>
                  <a:cubicBezTo>
                    <a:pt x="191" y="572"/>
                    <a:pt x="134" y="457"/>
                    <a:pt x="96" y="343"/>
                  </a:cubicBezTo>
                  <a:cubicBezTo>
                    <a:pt x="77" y="229"/>
                    <a:pt x="39" y="115"/>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6"/>
            <p:cNvSpPr/>
            <p:nvPr/>
          </p:nvSpPr>
          <p:spPr>
            <a:xfrm>
              <a:off x="787025" y="3160425"/>
              <a:ext cx="48100" cy="174225"/>
            </a:xfrm>
            <a:custGeom>
              <a:rect b="b" l="l" r="r" t="t"/>
              <a:pathLst>
                <a:path extrusionOk="0" h="6969" w="1924">
                  <a:moveTo>
                    <a:pt x="19" y="1"/>
                  </a:moveTo>
                  <a:cubicBezTo>
                    <a:pt x="19" y="1"/>
                    <a:pt x="19" y="1"/>
                    <a:pt x="0" y="20"/>
                  </a:cubicBezTo>
                  <a:cubicBezTo>
                    <a:pt x="0" y="39"/>
                    <a:pt x="0" y="58"/>
                    <a:pt x="0" y="58"/>
                  </a:cubicBezTo>
                  <a:cubicBezTo>
                    <a:pt x="0" y="115"/>
                    <a:pt x="0" y="172"/>
                    <a:pt x="0" y="229"/>
                  </a:cubicBezTo>
                  <a:cubicBezTo>
                    <a:pt x="19" y="286"/>
                    <a:pt x="38" y="362"/>
                    <a:pt x="38" y="419"/>
                  </a:cubicBezTo>
                  <a:cubicBezTo>
                    <a:pt x="57" y="477"/>
                    <a:pt x="57" y="515"/>
                    <a:pt x="76" y="591"/>
                  </a:cubicBezTo>
                  <a:cubicBezTo>
                    <a:pt x="95" y="667"/>
                    <a:pt x="114" y="743"/>
                    <a:pt x="133" y="819"/>
                  </a:cubicBezTo>
                  <a:lnTo>
                    <a:pt x="210" y="1086"/>
                  </a:lnTo>
                  <a:lnTo>
                    <a:pt x="324" y="1505"/>
                  </a:lnTo>
                  <a:lnTo>
                    <a:pt x="571" y="2380"/>
                  </a:lnTo>
                  <a:lnTo>
                    <a:pt x="667" y="2742"/>
                  </a:lnTo>
                  <a:lnTo>
                    <a:pt x="800" y="3180"/>
                  </a:lnTo>
                  <a:lnTo>
                    <a:pt x="800" y="3218"/>
                  </a:lnTo>
                  <a:lnTo>
                    <a:pt x="819" y="3275"/>
                  </a:lnTo>
                  <a:lnTo>
                    <a:pt x="895" y="3523"/>
                  </a:lnTo>
                  <a:lnTo>
                    <a:pt x="1162" y="4417"/>
                  </a:lnTo>
                  <a:cubicBezTo>
                    <a:pt x="1181" y="4532"/>
                    <a:pt x="1219" y="4646"/>
                    <a:pt x="1257" y="4760"/>
                  </a:cubicBezTo>
                  <a:cubicBezTo>
                    <a:pt x="1295" y="4931"/>
                    <a:pt x="1352" y="5084"/>
                    <a:pt x="1390" y="5255"/>
                  </a:cubicBezTo>
                  <a:cubicBezTo>
                    <a:pt x="1409" y="5312"/>
                    <a:pt x="1428" y="5369"/>
                    <a:pt x="1447" y="5426"/>
                  </a:cubicBezTo>
                  <a:lnTo>
                    <a:pt x="1523" y="5712"/>
                  </a:lnTo>
                  <a:lnTo>
                    <a:pt x="1637" y="6112"/>
                  </a:lnTo>
                  <a:cubicBezTo>
                    <a:pt x="1656" y="6245"/>
                    <a:pt x="1695" y="6378"/>
                    <a:pt x="1733" y="6493"/>
                  </a:cubicBezTo>
                  <a:cubicBezTo>
                    <a:pt x="1790" y="6645"/>
                    <a:pt x="1847" y="6816"/>
                    <a:pt x="1885" y="6968"/>
                  </a:cubicBezTo>
                  <a:lnTo>
                    <a:pt x="1923" y="6930"/>
                  </a:lnTo>
                  <a:cubicBezTo>
                    <a:pt x="1866" y="6778"/>
                    <a:pt x="1828" y="6626"/>
                    <a:pt x="1771" y="6454"/>
                  </a:cubicBezTo>
                  <a:cubicBezTo>
                    <a:pt x="1714" y="6188"/>
                    <a:pt x="1637" y="5921"/>
                    <a:pt x="1580" y="5655"/>
                  </a:cubicBezTo>
                  <a:cubicBezTo>
                    <a:pt x="1542" y="5503"/>
                    <a:pt x="1504" y="5369"/>
                    <a:pt x="1466" y="5217"/>
                  </a:cubicBezTo>
                  <a:lnTo>
                    <a:pt x="1333" y="4703"/>
                  </a:lnTo>
                  <a:cubicBezTo>
                    <a:pt x="1295" y="4589"/>
                    <a:pt x="1257" y="4494"/>
                    <a:pt x="1238" y="4379"/>
                  </a:cubicBezTo>
                  <a:lnTo>
                    <a:pt x="1142" y="4075"/>
                  </a:lnTo>
                  <a:cubicBezTo>
                    <a:pt x="1123" y="4018"/>
                    <a:pt x="1123" y="3980"/>
                    <a:pt x="1104" y="3922"/>
                  </a:cubicBezTo>
                  <a:cubicBezTo>
                    <a:pt x="1085" y="3865"/>
                    <a:pt x="1066" y="3827"/>
                    <a:pt x="1066" y="3770"/>
                  </a:cubicBezTo>
                  <a:lnTo>
                    <a:pt x="971" y="3466"/>
                  </a:lnTo>
                  <a:lnTo>
                    <a:pt x="857" y="3123"/>
                  </a:lnTo>
                  <a:cubicBezTo>
                    <a:pt x="800" y="2837"/>
                    <a:pt x="705" y="2571"/>
                    <a:pt x="628" y="2285"/>
                  </a:cubicBezTo>
                  <a:cubicBezTo>
                    <a:pt x="533" y="1981"/>
                    <a:pt x="438" y="1676"/>
                    <a:pt x="343" y="1371"/>
                  </a:cubicBezTo>
                  <a:cubicBezTo>
                    <a:pt x="305" y="1238"/>
                    <a:pt x="267" y="1105"/>
                    <a:pt x="229" y="991"/>
                  </a:cubicBezTo>
                  <a:lnTo>
                    <a:pt x="153" y="686"/>
                  </a:lnTo>
                  <a:cubicBezTo>
                    <a:pt x="114" y="572"/>
                    <a:pt x="76" y="477"/>
                    <a:pt x="57" y="362"/>
                  </a:cubicBezTo>
                  <a:cubicBezTo>
                    <a:pt x="38" y="286"/>
                    <a:pt x="38" y="210"/>
                    <a:pt x="19" y="153"/>
                  </a:cubicBezTo>
                  <a:cubicBezTo>
                    <a:pt x="19" y="115"/>
                    <a:pt x="19" y="77"/>
                    <a:pt x="19" y="58"/>
                  </a:cubicBezTo>
                  <a:cubicBezTo>
                    <a:pt x="19" y="39"/>
                    <a:pt x="19" y="20"/>
                    <a:pt x="19" y="20"/>
                  </a:cubicBezTo>
                  <a:lnTo>
                    <a:pt x="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6"/>
            <p:cNvSpPr/>
            <p:nvPr/>
          </p:nvSpPr>
          <p:spPr>
            <a:xfrm>
              <a:off x="789875" y="3145675"/>
              <a:ext cx="70475" cy="226100"/>
            </a:xfrm>
            <a:custGeom>
              <a:rect b="b" l="l" r="r" t="t"/>
              <a:pathLst>
                <a:path extrusionOk="0" h="9044" w="2819">
                  <a:moveTo>
                    <a:pt x="0" y="0"/>
                  </a:moveTo>
                  <a:cubicBezTo>
                    <a:pt x="0" y="58"/>
                    <a:pt x="19" y="96"/>
                    <a:pt x="39" y="153"/>
                  </a:cubicBezTo>
                  <a:lnTo>
                    <a:pt x="58" y="267"/>
                  </a:lnTo>
                  <a:cubicBezTo>
                    <a:pt x="96" y="381"/>
                    <a:pt x="115" y="476"/>
                    <a:pt x="153" y="572"/>
                  </a:cubicBezTo>
                  <a:lnTo>
                    <a:pt x="343" y="1200"/>
                  </a:lnTo>
                  <a:cubicBezTo>
                    <a:pt x="476" y="1600"/>
                    <a:pt x="591" y="1999"/>
                    <a:pt x="724" y="2399"/>
                  </a:cubicBezTo>
                  <a:lnTo>
                    <a:pt x="838" y="2818"/>
                  </a:lnTo>
                  <a:cubicBezTo>
                    <a:pt x="876" y="2913"/>
                    <a:pt x="895" y="3008"/>
                    <a:pt x="933" y="3104"/>
                  </a:cubicBezTo>
                  <a:cubicBezTo>
                    <a:pt x="933" y="3123"/>
                    <a:pt x="952" y="3142"/>
                    <a:pt x="952" y="3180"/>
                  </a:cubicBezTo>
                  <a:lnTo>
                    <a:pt x="1009" y="3351"/>
                  </a:lnTo>
                  <a:lnTo>
                    <a:pt x="1143" y="3789"/>
                  </a:lnTo>
                  <a:cubicBezTo>
                    <a:pt x="1238" y="4170"/>
                    <a:pt x="1352" y="4531"/>
                    <a:pt x="1466" y="4893"/>
                  </a:cubicBezTo>
                  <a:cubicBezTo>
                    <a:pt x="1600" y="5350"/>
                    <a:pt x="1752" y="5788"/>
                    <a:pt x="1885" y="6226"/>
                  </a:cubicBezTo>
                  <a:cubicBezTo>
                    <a:pt x="2037" y="6683"/>
                    <a:pt x="2171" y="7121"/>
                    <a:pt x="2323" y="7558"/>
                  </a:cubicBezTo>
                  <a:cubicBezTo>
                    <a:pt x="2397" y="7764"/>
                    <a:pt x="2468" y="7974"/>
                    <a:pt x="2538" y="8185"/>
                  </a:cubicBezTo>
                  <a:lnTo>
                    <a:pt x="2538" y="8185"/>
                  </a:lnTo>
                  <a:lnTo>
                    <a:pt x="2513" y="8092"/>
                  </a:lnTo>
                  <a:cubicBezTo>
                    <a:pt x="2380" y="7635"/>
                    <a:pt x="2247" y="7178"/>
                    <a:pt x="2114" y="6740"/>
                  </a:cubicBezTo>
                  <a:lnTo>
                    <a:pt x="1809" y="5655"/>
                  </a:lnTo>
                  <a:cubicBezTo>
                    <a:pt x="1695" y="5198"/>
                    <a:pt x="1562" y="4741"/>
                    <a:pt x="1409" y="4284"/>
                  </a:cubicBezTo>
                  <a:cubicBezTo>
                    <a:pt x="1371" y="4113"/>
                    <a:pt x="1314" y="3941"/>
                    <a:pt x="1257" y="3770"/>
                  </a:cubicBezTo>
                  <a:lnTo>
                    <a:pt x="1105" y="3332"/>
                  </a:lnTo>
                  <a:lnTo>
                    <a:pt x="1048" y="3161"/>
                  </a:lnTo>
                  <a:cubicBezTo>
                    <a:pt x="1048" y="3123"/>
                    <a:pt x="1028" y="3104"/>
                    <a:pt x="1028" y="3066"/>
                  </a:cubicBezTo>
                  <a:cubicBezTo>
                    <a:pt x="1009" y="3008"/>
                    <a:pt x="971" y="2932"/>
                    <a:pt x="952" y="2856"/>
                  </a:cubicBezTo>
                  <a:cubicBezTo>
                    <a:pt x="819" y="2418"/>
                    <a:pt x="667" y="1999"/>
                    <a:pt x="514" y="1581"/>
                  </a:cubicBezTo>
                  <a:lnTo>
                    <a:pt x="362" y="1200"/>
                  </a:lnTo>
                  <a:lnTo>
                    <a:pt x="362" y="1162"/>
                  </a:lnTo>
                  <a:lnTo>
                    <a:pt x="343" y="1105"/>
                  </a:lnTo>
                  <a:lnTo>
                    <a:pt x="343" y="1086"/>
                  </a:lnTo>
                  <a:lnTo>
                    <a:pt x="324" y="1048"/>
                  </a:lnTo>
                  <a:lnTo>
                    <a:pt x="324" y="1028"/>
                  </a:lnTo>
                  <a:lnTo>
                    <a:pt x="324" y="1009"/>
                  </a:lnTo>
                  <a:lnTo>
                    <a:pt x="324" y="990"/>
                  </a:lnTo>
                  <a:lnTo>
                    <a:pt x="324" y="952"/>
                  </a:lnTo>
                  <a:lnTo>
                    <a:pt x="305" y="895"/>
                  </a:lnTo>
                  <a:lnTo>
                    <a:pt x="267" y="819"/>
                  </a:lnTo>
                  <a:lnTo>
                    <a:pt x="248" y="781"/>
                  </a:lnTo>
                  <a:lnTo>
                    <a:pt x="248" y="724"/>
                  </a:lnTo>
                  <a:lnTo>
                    <a:pt x="210" y="648"/>
                  </a:lnTo>
                  <a:lnTo>
                    <a:pt x="172" y="553"/>
                  </a:lnTo>
                  <a:lnTo>
                    <a:pt x="172" y="534"/>
                  </a:lnTo>
                  <a:lnTo>
                    <a:pt x="77" y="248"/>
                  </a:lnTo>
                  <a:cubicBezTo>
                    <a:pt x="58" y="210"/>
                    <a:pt x="39" y="172"/>
                    <a:pt x="39" y="134"/>
                  </a:cubicBezTo>
                  <a:cubicBezTo>
                    <a:pt x="19" y="77"/>
                    <a:pt x="0" y="39"/>
                    <a:pt x="0" y="0"/>
                  </a:cubicBezTo>
                  <a:close/>
                  <a:moveTo>
                    <a:pt x="2538" y="8185"/>
                  </a:moveTo>
                  <a:lnTo>
                    <a:pt x="2761" y="9043"/>
                  </a:lnTo>
                  <a:lnTo>
                    <a:pt x="2818" y="9024"/>
                  </a:lnTo>
                  <a:cubicBezTo>
                    <a:pt x="2721" y="8744"/>
                    <a:pt x="2630" y="8463"/>
                    <a:pt x="2538" y="818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6"/>
            <p:cNvSpPr/>
            <p:nvPr/>
          </p:nvSpPr>
          <p:spPr>
            <a:xfrm>
              <a:off x="712300" y="3240875"/>
              <a:ext cx="79975" cy="168025"/>
            </a:xfrm>
            <a:custGeom>
              <a:rect b="b" l="l" r="r" t="t"/>
              <a:pathLst>
                <a:path extrusionOk="0" h="6721" w="3199">
                  <a:moveTo>
                    <a:pt x="0" y="0"/>
                  </a:moveTo>
                  <a:cubicBezTo>
                    <a:pt x="38" y="76"/>
                    <a:pt x="76" y="171"/>
                    <a:pt x="134" y="267"/>
                  </a:cubicBezTo>
                  <a:cubicBezTo>
                    <a:pt x="267" y="590"/>
                    <a:pt x="419" y="914"/>
                    <a:pt x="571" y="1237"/>
                  </a:cubicBezTo>
                  <a:lnTo>
                    <a:pt x="800" y="1752"/>
                  </a:lnTo>
                  <a:cubicBezTo>
                    <a:pt x="895" y="1942"/>
                    <a:pt x="971" y="2132"/>
                    <a:pt x="1066" y="2323"/>
                  </a:cubicBezTo>
                  <a:cubicBezTo>
                    <a:pt x="1143" y="2532"/>
                    <a:pt x="1257" y="2761"/>
                    <a:pt x="1333" y="2913"/>
                  </a:cubicBezTo>
                  <a:cubicBezTo>
                    <a:pt x="1409" y="3065"/>
                    <a:pt x="1485" y="3236"/>
                    <a:pt x="1542" y="3389"/>
                  </a:cubicBezTo>
                  <a:cubicBezTo>
                    <a:pt x="1695" y="3712"/>
                    <a:pt x="1847" y="4036"/>
                    <a:pt x="2018" y="4360"/>
                  </a:cubicBezTo>
                  <a:cubicBezTo>
                    <a:pt x="2342" y="5064"/>
                    <a:pt x="2704" y="5769"/>
                    <a:pt x="3065" y="6473"/>
                  </a:cubicBezTo>
                  <a:lnTo>
                    <a:pt x="3084" y="6492"/>
                  </a:lnTo>
                  <a:lnTo>
                    <a:pt x="3199" y="6720"/>
                  </a:lnTo>
                  <a:cubicBezTo>
                    <a:pt x="3084" y="6454"/>
                    <a:pt x="2970" y="6206"/>
                    <a:pt x="2875" y="5940"/>
                  </a:cubicBezTo>
                  <a:cubicBezTo>
                    <a:pt x="2723" y="5559"/>
                    <a:pt x="2551" y="5159"/>
                    <a:pt x="2418" y="4817"/>
                  </a:cubicBezTo>
                  <a:cubicBezTo>
                    <a:pt x="2266" y="4474"/>
                    <a:pt x="2113" y="4093"/>
                    <a:pt x="1980" y="3770"/>
                  </a:cubicBezTo>
                  <a:cubicBezTo>
                    <a:pt x="1828" y="3446"/>
                    <a:pt x="1695" y="3122"/>
                    <a:pt x="1542" y="2818"/>
                  </a:cubicBezTo>
                  <a:cubicBezTo>
                    <a:pt x="1352" y="2437"/>
                    <a:pt x="1162" y="2056"/>
                    <a:pt x="952" y="1675"/>
                  </a:cubicBezTo>
                  <a:lnTo>
                    <a:pt x="952" y="1637"/>
                  </a:lnTo>
                  <a:cubicBezTo>
                    <a:pt x="800" y="1352"/>
                    <a:pt x="629" y="1066"/>
                    <a:pt x="476" y="800"/>
                  </a:cubicBezTo>
                  <a:cubicBezTo>
                    <a:pt x="400" y="647"/>
                    <a:pt x="324" y="495"/>
                    <a:pt x="229" y="381"/>
                  </a:cubicBezTo>
                  <a:cubicBezTo>
                    <a:pt x="153" y="248"/>
                    <a:pt x="76" y="114"/>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6"/>
            <p:cNvSpPr/>
            <p:nvPr/>
          </p:nvSpPr>
          <p:spPr>
            <a:xfrm>
              <a:off x="686600" y="3296550"/>
              <a:ext cx="80925" cy="162325"/>
            </a:xfrm>
            <a:custGeom>
              <a:rect b="b" l="l" r="r" t="t"/>
              <a:pathLst>
                <a:path extrusionOk="0" h="6493" w="3237">
                  <a:moveTo>
                    <a:pt x="0" y="0"/>
                  </a:moveTo>
                  <a:cubicBezTo>
                    <a:pt x="57" y="153"/>
                    <a:pt x="114" y="286"/>
                    <a:pt x="172" y="438"/>
                  </a:cubicBezTo>
                  <a:cubicBezTo>
                    <a:pt x="362" y="876"/>
                    <a:pt x="552" y="1295"/>
                    <a:pt x="743" y="1714"/>
                  </a:cubicBezTo>
                  <a:cubicBezTo>
                    <a:pt x="838" y="1923"/>
                    <a:pt x="933" y="2114"/>
                    <a:pt x="1028" y="2304"/>
                  </a:cubicBezTo>
                  <a:cubicBezTo>
                    <a:pt x="1123" y="2513"/>
                    <a:pt x="1219" y="2723"/>
                    <a:pt x="1314" y="2932"/>
                  </a:cubicBezTo>
                  <a:cubicBezTo>
                    <a:pt x="1504" y="3332"/>
                    <a:pt x="1714" y="3732"/>
                    <a:pt x="1923" y="4132"/>
                  </a:cubicBezTo>
                  <a:cubicBezTo>
                    <a:pt x="1942" y="4170"/>
                    <a:pt x="1961" y="4208"/>
                    <a:pt x="1980" y="4246"/>
                  </a:cubicBezTo>
                  <a:lnTo>
                    <a:pt x="2094" y="4474"/>
                  </a:lnTo>
                  <a:lnTo>
                    <a:pt x="2132" y="4551"/>
                  </a:lnTo>
                  <a:lnTo>
                    <a:pt x="2171" y="4608"/>
                  </a:lnTo>
                  <a:lnTo>
                    <a:pt x="2209" y="4684"/>
                  </a:lnTo>
                  <a:cubicBezTo>
                    <a:pt x="2304" y="4855"/>
                    <a:pt x="2380" y="5007"/>
                    <a:pt x="2456" y="5160"/>
                  </a:cubicBezTo>
                  <a:cubicBezTo>
                    <a:pt x="2513" y="5236"/>
                    <a:pt x="2570" y="5331"/>
                    <a:pt x="2608" y="5426"/>
                  </a:cubicBezTo>
                  <a:lnTo>
                    <a:pt x="2799" y="5731"/>
                  </a:lnTo>
                  <a:cubicBezTo>
                    <a:pt x="2932" y="5997"/>
                    <a:pt x="3084" y="6245"/>
                    <a:pt x="3237" y="6492"/>
                  </a:cubicBezTo>
                  <a:lnTo>
                    <a:pt x="3218" y="6454"/>
                  </a:lnTo>
                  <a:lnTo>
                    <a:pt x="3065" y="6150"/>
                  </a:lnTo>
                  <a:cubicBezTo>
                    <a:pt x="2856" y="5731"/>
                    <a:pt x="2646" y="5312"/>
                    <a:pt x="2437" y="4893"/>
                  </a:cubicBezTo>
                  <a:cubicBezTo>
                    <a:pt x="2228" y="4474"/>
                    <a:pt x="2018" y="4036"/>
                    <a:pt x="1809" y="3618"/>
                  </a:cubicBezTo>
                  <a:lnTo>
                    <a:pt x="1200" y="2380"/>
                  </a:lnTo>
                  <a:cubicBezTo>
                    <a:pt x="1009" y="1999"/>
                    <a:pt x="800" y="1600"/>
                    <a:pt x="590" y="1200"/>
                  </a:cubicBezTo>
                  <a:lnTo>
                    <a:pt x="324" y="648"/>
                  </a:lnTo>
                  <a:cubicBezTo>
                    <a:pt x="267" y="553"/>
                    <a:pt x="210" y="438"/>
                    <a:pt x="172" y="343"/>
                  </a:cubicBezTo>
                  <a:cubicBezTo>
                    <a:pt x="114" y="229"/>
                    <a:pt x="57" y="11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6"/>
            <p:cNvSpPr/>
            <p:nvPr/>
          </p:nvSpPr>
          <p:spPr>
            <a:xfrm>
              <a:off x="583325" y="3223725"/>
              <a:ext cx="619700" cy="461225"/>
            </a:xfrm>
            <a:custGeom>
              <a:rect b="b" l="l" r="r" t="t"/>
              <a:pathLst>
                <a:path extrusionOk="0" h="18449" w="24788">
                  <a:moveTo>
                    <a:pt x="95" y="18182"/>
                  </a:moveTo>
                  <a:cubicBezTo>
                    <a:pt x="82" y="18201"/>
                    <a:pt x="72" y="18220"/>
                    <a:pt x="62" y="18240"/>
                  </a:cubicBezTo>
                  <a:lnTo>
                    <a:pt x="62" y="18240"/>
                  </a:lnTo>
                  <a:cubicBezTo>
                    <a:pt x="75" y="18219"/>
                    <a:pt x="87" y="18198"/>
                    <a:pt x="95" y="18182"/>
                  </a:cubicBezTo>
                  <a:close/>
                  <a:moveTo>
                    <a:pt x="62" y="18240"/>
                  </a:moveTo>
                  <a:lnTo>
                    <a:pt x="62" y="18240"/>
                  </a:lnTo>
                  <a:cubicBezTo>
                    <a:pt x="47" y="18266"/>
                    <a:pt x="30" y="18294"/>
                    <a:pt x="19" y="18315"/>
                  </a:cubicBezTo>
                  <a:cubicBezTo>
                    <a:pt x="3" y="18347"/>
                    <a:pt x="0" y="18393"/>
                    <a:pt x="0" y="18429"/>
                  </a:cubicBezTo>
                  <a:lnTo>
                    <a:pt x="0" y="18429"/>
                  </a:lnTo>
                  <a:cubicBezTo>
                    <a:pt x="19" y="18391"/>
                    <a:pt x="19" y="18372"/>
                    <a:pt x="19" y="18353"/>
                  </a:cubicBezTo>
                  <a:cubicBezTo>
                    <a:pt x="32" y="18315"/>
                    <a:pt x="44" y="18277"/>
                    <a:pt x="62" y="18240"/>
                  </a:cubicBezTo>
                  <a:close/>
                  <a:moveTo>
                    <a:pt x="0" y="18429"/>
                  </a:moveTo>
                  <a:cubicBezTo>
                    <a:pt x="0" y="18429"/>
                    <a:pt x="0" y="18429"/>
                    <a:pt x="0" y="18429"/>
                  </a:cubicBezTo>
                  <a:lnTo>
                    <a:pt x="0" y="18448"/>
                  </a:lnTo>
                  <a:cubicBezTo>
                    <a:pt x="0" y="18442"/>
                    <a:pt x="0" y="18436"/>
                    <a:pt x="0" y="18429"/>
                  </a:cubicBezTo>
                  <a:close/>
                  <a:moveTo>
                    <a:pt x="24787" y="1"/>
                  </a:moveTo>
                  <a:lnTo>
                    <a:pt x="24445" y="20"/>
                  </a:lnTo>
                  <a:lnTo>
                    <a:pt x="24235" y="39"/>
                  </a:lnTo>
                  <a:cubicBezTo>
                    <a:pt x="24026" y="77"/>
                    <a:pt x="23797" y="115"/>
                    <a:pt x="23588" y="153"/>
                  </a:cubicBezTo>
                  <a:cubicBezTo>
                    <a:pt x="23359" y="191"/>
                    <a:pt x="23150" y="229"/>
                    <a:pt x="22922" y="267"/>
                  </a:cubicBezTo>
                  <a:cubicBezTo>
                    <a:pt x="22674" y="324"/>
                    <a:pt x="22446" y="362"/>
                    <a:pt x="22217" y="400"/>
                  </a:cubicBezTo>
                  <a:cubicBezTo>
                    <a:pt x="22008" y="458"/>
                    <a:pt x="21779" y="515"/>
                    <a:pt x="21570" y="572"/>
                  </a:cubicBezTo>
                  <a:lnTo>
                    <a:pt x="21532" y="572"/>
                  </a:lnTo>
                  <a:lnTo>
                    <a:pt x="21189" y="629"/>
                  </a:lnTo>
                  <a:cubicBezTo>
                    <a:pt x="21075" y="667"/>
                    <a:pt x="20961" y="686"/>
                    <a:pt x="20846" y="724"/>
                  </a:cubicBezTo>
                  <a:cubicBezTo>
                    <a:pt x="20637" y="781"/>
                    <a:pt x="20409" y="838"/>
                    <a:pt x="20199" y="895"/>
                  </a:cubicBezTo>
                  <a:cubicBezTo>
                    <a:pt x="19971" y="972"/>
                    <a:pt x="19761" y="1048"/>
                    <a:pt x="19533" y="1124"/>
                  </a:cubicBezTo>
                  <a:cubicBezTo>
                    <a:pt x="19323" y="1200"/>
                    <a:pt x="19114" y="1276"/>
                    <a:pt x="18905" y="1333"/>
                  </a:cubicBezTo>
                  <a:cubicBezTo>
                    <a:pt x="18448" y="1467"/>
                    <a:pt x="18029" y="1638"/>
                    <a:pt x="17610" y="1847"/>
                  </a:cubicBezTo>
                  <a:cubicBezTo>
                    <a:pt x="17382" y="1943"/>
                    <a:pt x="17172" y="2057"/>
                    <a:pt x="16963" y="2171"/>
                  </a:cubicBezTo>
                  <a:cubicBezTo>
                    <a:pt x="16753" y="2285"/>
                    <a:pt x="16563" y="2399"/>
                    <a:pt x="16354" y="2514"/>
                  </a:cubicBezTo>
                  <a:lnTo>
                    <a:pt x="16373" y="2495"/>
                  </a:lnTo>
                  <a:lnTo>
                    <a:pt x="16373" y="2495"/>
                  </a:lnTo>
                  <a:lnTo>
                    <a:pt x="16334" y="2514"/>
                  </a:lnTo>
                  <a:lnTo>
                    <a:pt x="16239" y="2571"/>
                  </a:lnTo>
                  <a:cubicBezTo>
                    <a:pt x="16068" y="2666"/>
                    <a:pt x="15897" y="2761"/>
                    <a:pt x="15725" y="2856"/>
                  </a:cubicBezTo>
                  <a:cubicBezTo>
                    <a:pt x="15554" y="2952"/>
                    <a:pt x="15421" y="3028"/>
                    <a:pt x="15230" y="3142"/>
                  </a:cubicBezTo>
                  <a:cubicBezTo>
                    <a:pt x="15040" y="3256"/>
                    <a:pt x="14850" y="3389"/>
                    <a:pt x="14659" y="3504"/>
                  </a:cubicBezTo>
                  <a:lnTo>
                    <a:pt x="14050" y="3884"/>
                  </a:lnTo>
                  <a:cubicBezTo>
                    <a:pt x="13860" y="3999"/>
                    <a:pt x="13669" y="4113"/>
                    <a:pt x="13479" y="4246"/>
                  </a:cubicBezTo>
                  <a:cubicBezTo>
                    <a:pt x="13288" y="4360"/>
                    <a:pt x="13098" y="4494"/>
                    <a:pt x="12927" y="4627"/>
                  </a:cubicBezTo>
                  <a:lnTo>
                    <a:pt x="12603" y="4836"/>
                  </a:lnTo>
                  <a:cubicBezTo>
                    <a:pt x="12413" y="4970"/>
                    <a:pt x="12222" y="5103"/>
                    <a:pt x="12032" y="5236"/>
                  </a:cubicBezTo>
                  <a:cubicBezTo>
                    <a:pt x="11842" y="5388"/>
                    <a:pt x="11651" y="5522"/>
                    <a:pt x="11480" y="5674"/>
                  </a:cubicBezTo>
                  <a:lnTo>
                    <a:pt x="10928" y="6093"/>
                  </a:lnTo>
                  <a:cubicBezTo>
                    <a:pt x="10833" y="6169"/>
                    <a:pt x="10756" y="6245"/>
                    <a:pt x="10661" y="6321"/>
                  </a:cubicBezTo>
                  <a:cubicBezTo>
                    <a:pt x="10566" y="6378"/>
                    <a:pt x="10471" y="6435"/>
                    <a:pt x="10376" y="6512"/>
                  </a:cubicBezTo>
                  <a:cubicBezTo>
                    <a:pt x="10280" y="6607"/>
                    <a:pt x="10166" y="6683"/>
                    <a:pt x="10090" y="6759"/>
                  </a:cubicBezTo>
                  <a:cubicBezTo>
                    <a:pt x="10014" y="6835"/>
                    <a:pt x="9919" y="6892"/>
                    <a:pt x="9843" y="6969"/>
                  </a:cubicBezTo>
                  <a:cubicBezTo>
                    <a:pt x="9652" y="7102"/>
                    <a:pt x="9462" y="7235"/>
                    <a:pt x="9271" y="7387"/>
                  </a:cubicBezTo>
                  <a:lnTo>
                    <a:pt x="8986" y="7616"/>
                  </a:lnTo>
                  <a:lnTo>
                    <a:pt x="8719" y="7844"/>
                  </a:lnTo>
                  <a:cubicBezTo>
                    <a:pt x="8548" y="7978"/>
                    <a:pt x="8358" y="8111"/>
                    <a:pt x="8186" y="8244"/>
                  </a:cubicBezTo>
                  <a:lnTo>
                    <a:pt x="8148" y="8263"/>
                  </a:lnTo>
                  <a:lnTo>
                    <a:pt x="8167" y="8263"/>
                  </a:lnTo>
                  <a:cubicBezTo>
                    <a:pt x="8034" y="8358"/>
                    <a:pt x="7901" y="8453"/>
                    <a:pt x="7767" y="8568"/>
                  </a:cubicBezTo>
                  <a:cubicBezTo>
                    <a:pt x="7577" y="8701"/>
                    <a:pt x="7425" y="8834"/>
                    <a:pt x="7234" y="8987"/>
                  </a:cubicBezTo>
                  <a:cubicBezTo>
                    <a:pt x="7044" y="9158"/>
                    <a:pt x="6873" y="9310"/>
                    <a:pt x="6682" y="9462"/>
                  </a:cubicBezTo>
                  <a:cubicBezTo>
                    <a:pt x="6511" y="9615"/>
                    <a:pt x="6340" y="9786"/>
                    <a:pt x="6168" y="9938"/>
                  </a:cubicBezTo>
                  <a:lnTo>
                    <a:pt x="5635" y="10414"/>
                  </a:lnTo>
                  <a:cubicBezTo>
                    <a:pt x="5293" y="10738"/>
                    <a:pt x="4950" y="11062"/>
                    <a:pt x="4626" y="11404"/>
                  </a:cubicBezTo>
                  <a:cubicBezTo>
                    <a:pt x="4303" y="11728"/>
                    <a:pt x="4017" y="12071"/>
                    <a:pt x="3750" y="12432"/>
                  </a:cubicBezTo>
                  <a:cubicBezTo>
                    <a:pt x="3541" y="12680"/>
                    <a:pt x="3313" y="12908"/>
                    <a:pt x="3122" y="13175"/>
                  </a:cubicBezTo>
                  <a:cubicBezTo>
                    <a:pt x="2932" y="13422"/>
                    <a:pt x="2760" y="13689"/>
                    <a:pt x="2589" y="13974"/>
                  </a:cubicBezTo>
                  <a:lnTo>
                    <a:pt x="2608" y="13955"/>
                  </a:lnTo>
                  <a:lnTo>
                    <a:pt x="2608" y="13955"/>
                  </a:lnTo>
                  <a:cubicBezTo>
                    <a:pt x="2494" y="14127"/>
                    <a:pt x="2380" y="14317"/>
                    <a:pt x="2285" y="14469"/>
                  </a:cubicBezTo>
                  <a:cubicBezTo>
                    <a:pt x="2189" y="14622"/>
                    <a:pt x="2094" y="14755"/>
                    <a:pt x="1980" y="14926"/>
                  </a:cubicBezTo>
                  <a:cubicBezTo>
                    <a:pt x="1885" y="15098"/>
                    <a:pt x="1771" y="15269"/>
                    <a:pt x="1675" y="15440"/>
                  </a:cubicBezTo>
                  <a:lnTo>
                    <a:pt x="1409" y="15916"/>
                  </a:lnTo>
                  <a:cubicBezTo>
                    <a:pt x="1161" y="16316"/>
                    <a:pt x="914" y="16716"/>
                    <a:pt x="685" y="17135"/>
                  </a:cubicBezTo>
                  <a:cubicBezTo>
                    <a:pt x="590" y="17344"/>
                    <a:pt x="457" y="17592"/>
                    <a:pt x="343" y="17782"/>
                  </a:cubicBezTo>
                  <a:cubicBezTo>
                    <a:pt x="248" y="17991"/>
                    <a:pt x="152" y="18201"/>
                    <a:pt x="38" y="18410"/>
                  </a:cubicBezTo>
                  <a:lnTo>
                    <a:pt x="0" y="18448"/>
                  </a:lnTo>
                  <a:lnTo>
                    <a:pt x="57" y="18429"/>
                  </a:lnTo>
                  <a:cubicBezTo>
                    <a:pt x="57" y="18410"/>
                    <a:pt x="76" y="18391"/>
                    <a:pt x="95" y="18372"/>
                  </a:cubicBezTo>
                  <a:lnTo>
                    <a:pt x="133" y="18296"/>
                  </a:lnTo>
                  <a:lnTo>
                    <a:pt x="209" y="18182"/>
                  </a:lnTo>
                  <a:lnTo>
                    <a:pt x="324" y="17953"/>
                  </a:lnTo>
                  <a:cubicBezTo>
                    <a:pt x="419" y="17782"/>
                    <a:pt x="514" y="17611"/>
                    <a:pt x="628" y="17458"/>
                  </a:cubicBezTo>
                  <a:lnTo>
                    <a:pt x="685" y="17344"/>
                  </a:lnTo>
                  <a:cubicBezTo>
                    <a:pt x="876" y="17059"/>
                    <a:pt x="1047" y="16792"/>
                    <a:pt x="1237" y="16526"/>
                  </a:cubicBezTo>
                  <a:lnTo>
                    <a:pt x="1751" y="15764"/>
                  </a:lnTo>
                  <a:cubicBezTo>
                    <a:pt x="1885" y="15555"/>
                    <a:pt x="2018" y="15364"/>
                    <a:pt x="2170" y="15174"/>
                  </a:cubicBezTo>
                  <a:cubicBezTo>
                    <a:pt x="2304" y="14983"/>
                    <a:pt x="2475" y="14774"/>
                    <a:pt x="2608" y="14584"/>
                  </a:cubicBezTo>
                  <a:cubicBezTo>
                    <a:pt x="2760" y="14393"/>
                    <a:pt x="2894" y="14203"/>
                    <a:pt x="3046" y="13994"/>
                  </a:cubicBezTo>
                  <a:cubicBezTo>
                    <a:pt x="3103" y="13917"/>
                    <a:pt x="3160" y="13822"/>
                    <a:pt x="3236" y="13727"/>
                  </a:cubicBezTo>
                  <a:cubicBezTo>
                    <a:pt x="3294" y="13632"/>
                    <a:pt x="3408" y="13499"/>
                    <a:pt x="3446" y="13441"/>
                  </a:cubicBezTo>
                  <a:cubicBezTo>
                    <a:pt x="3503" y="13365"/>
                    <a:pt x="3560" y="13308"/>
                    <a:pt x="3617" y="13251"/>
                  </a:cubicBezTo>
                  <a:lnTo>
                    <a:pt x="3827" y="13004"/>
                  </a:lnTo>
                  <a:cubicBezTo>
                    <a:pt x="3979" y="12851"/>
                    <a:pt x="4112" y="12680"/>
                    <a:pt x="4264" y="12509"/>
                  </a:cubicBezTo>
                  <a:cubicBezTo>
                    <a:pt x="4398" y="12337"/>
                    <a:pt x="4550" y="12166"/>
                    <a:pt x="4702" y="11995"/>
                  </a:cubicBezTo>
                  <a:cubicBezTo>
                    <a:pt x="4798" y="11899"/>
                    <a:pt x="4893" y="11804"/>
                    <a:pt x="4969" y="11709"/>
                  </a:cubicBezTo>
                  <a:cubicBezTo>
                    <a:pt x="5045" y="11633"/>
                    <a:pt x="5121" y="11557"/>
                    <a:pt x="5197" y="11481"/>
                  </a:cubicBezTo>
                  <a:lnTo>
                    <a:pt x="5673" y="11024"/>
                  </a:lnTo>
                  <a:lnTo>
                    <a:pt x="5940" y="10776"/>
                  </a:lnTo>
                  <a:lnTo>
                    <a:pt x="6454" y="10300"/>
                  </a:lnTo>
                  <a:cubicBezTo>
                    <a:pt x="6625" y="10148"/>
                    <a:pt x="6816" y="9977"/>
                    <a:pt x="6987" y="9824"/>
                  </a:cubicBezTo>
                  <a:cubicBezTo>
                    <a:pt x="7158" y="9672"/>
                    <a:pt x="7330" y="9539"/>
                    <a:pt x="7520" y="9386"/>
                  </a:cubicBezTo>
                  <a:cubicBezTo>
                    <a:pt x="7691" y="9234"/>
                    <a:pt x="7863" y="9082"/>
                    <a:pt x="8053" y="8929"/>
                  </a:cubicBezTo>
                  <a:cubicBezTo>
                    <a:pt x="8148" y="8872"/>
                    <a:pt x="8224" y="8796"/>
                    <a:pt x="8320" y="8720"/>
                  </a:cubicBezTo>
                  <a:lnTo>
                    <a:pt x="8605" y="8511"/>
                  </a:lnTo>
                  <a:cubicBezTo>
                    <a:pt x="8795" y="8377"/>
                    <a:pt x="8986" y="8225"/>
                    <a:pt x="9157" y="8073"/>
                  </a:cubicBezTo>
                  <a:cubicBezTo>
                    <a:pt x="9329" y="7920"/>
                    <a:pt x="9500" y="7787"/>
                    <a:pt x="9690" y="7635"/>
                  </a:cubicBezTo>
                  <a:cubicBezTo>
                    <a:pt x="9862" y="7502"/>
                    <a:pt x="10052" y="7368"/>
                    <a:pt x="10242" y="7216"/>
                  </a:cubicBezTo>
                  <a:cubicBezTo>
                    <a:pt x="10433" y="7064"/>
                    <a:pt x="10604" y="6911"/>
                    <a:pt x="10794" y="6778"/>
                  </a:cubicBezTo>
                  <a:cubicBezTo>
                    <a:pt x="10985" y="6626"/>
                    <a:pt x="11175" y="6493"/>
                    <a:pt x="11347" y="6340"/>
                  </a:cubicBezTo>
                  <a:cubicBezTo>
                    <a:pt x="11708" y="6036"/>
                    <a:pt x="12051" y="5750"/>
                    <a:pt x="12432" y="5484"/>
                  </a:cubicBezTo>
                  <a:lnTo>
                    <a:pt x="12908" y="5160"/>
                  </a:lnTo>
                  <a:cubicBezTo>
                    <a:pt x="13060" y="5046"/>
                    <a:pt x="13212" y="4931"/>
                    <a:pt x="13384" y="4817"/>
                  </a:cubicBezTo>
                  <a:cubicBezTo>
                    <a:pt x="13574" y="4684"/>
                    <a:pt x="13783" y="4551"/>
                    <a:pt x="13974" y="4436"/>
                  </a:cubicBezTo>
                  <a:cubicBezTo>
                    <a:pt x="14374" y="4189"/>
                    <a:pt x="14754" y="3942"/>
                    <a:pt x="15154" y="3713"/>
                  </a:cubicBezTo>
                  <a:cubicBezTo>
                    <a:pt x="15364" y="3599"/>
                    <a:pt x="15573" y="3466"/>
                    <a:pt x="15782" y="3351"/>
                  </a:cubicBezTo>
                  <a:cubicBezTo>
                    <a:pt x="15973" y="3256"/>
                    <a:pt x="16125" y="3142"/>
                    <a:pt x="16354" y="3028"/>
                  </a:cubicBezTo>
                  <a:cubicBezTo>
                    <a:pt x="16569" y="2920"/>
                    <a:pt x="16785" y="2812"/>
                    <a:pt x="17001" y="2704"/>
                  </a:cubicBezTo>
                  <a:lnTo>
                    <a:pt x="17001" y="2704"/>
                  </a:lnTo>
                  <a:lnTo>
                    <a:pt x="17324" y="2533"/>
                  </a:lnTo>
                  <a:cubicBezTo>
                    <a:pt x="17572" y="2399"/>
                    <a:pt x="17819" y="2266"/>
                    <a:pt x="18086" y="2171"/>
                  </a:cubicBezTo>
                  <a:cubicBezTo>
                    <a:pt x="18314" y="2076"/>
                    <a:pt x="18562" y="1962"/>
                    <a:pt x="18790" y="1885"/>
                  </a:cubicBezTo>
                  <a:cubicBezTo>
                    <a:pt x="18943" y="1828"/>
                    <a:pt x="19114" y="1752"/>
                    <a:pt x="19247" y="1714"/>
                  </a:cubicBezTo>
                  <a:cubicBezTo>
                    <a:pt x="19381" y="1657"/>
                    <a:pt x="19514" y="1600"/>
                    <a:pt x="19628" y="1543"/>
                  </a:cubicBezTo>
                  <a:cubicBezTo>
                    <a:pt x="19914" y="1448"/>
                    <a:pt x="20180" y="1314"/>
                    <a:pt x="20447" y="1219"/>
                  </a:cubicBezTo>
                  <a:lnTo>
                    <a:pt x="20732" y="1124"/>
                  </a:lnTo>
                  <a:lnTo>
                    <a:pt x="21018" y="1029"/>
                  </a:lnTo>
                  <a:lnTo>
                    <a:pt x="21303" y="934"/>
                  </a:lnTo>
                  <a:cubicBezTo>
                    <a:pt x="21399" y="895"/>
                    <a:pt x="21475" y="876"/>
                    <a:pt x="21570" y="857"/>
                  </a:cubicBezTo>
                  <a:cubicBezTo>
                    <a:pt x="21779" y="800"/>
                    <a:pt x="21989" y="724"/>
                    <a:pt x="22217" y="648"/>
                  </a:cubicBezTo>
                  <a:lnTo>
                    <a:pt x="22579" y="553"/>
                  </a:lnTo>
                  <a:lnTo>
                    <a:pt x="22883" y="458"/>
                  </a:lnTo>
                  <a:cubicBezTo>
                    <a:pt x="23112" y="400"/>
                    <a:pt x="23340" y="324"/>
                    <a:pt x="23550" y="267"/>
                  </a:cubicBezTo>
                  <a:cubicBezTo>
                    <a:pt x="23778" y="210"/>
                    <a:pt x="23988" y="153"/>
                    <a:pt x="24197" y="96"/>
                  </a:cubicBezTo>
                  <a:lnTo>
                    <a:pt x="24483" y="58"/>
                  </a:lnTo>
                  <a:lnTo>
                    <a:pt x="24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4" name="Google Shape;2114;p66"/>
          <p:cNvSpPr/>
          <p:nvPr/>
        </p:nvSpPr>
        <p:spPr>
          <a:xfrm>
            <a:off x="713214" y="3983311"/>
            <a:ext cx="1178647" cy="1913995"/>
          </a:xfrm>
          <a:custGeom>
            <a:rect b="b" l="l" r="r" t="t"/>
            <a:pathLst>
              <a:path extrusionOk="0" h="37533" w="23113">
                <a:moveTo>
                  <a:pt x="20676" y="1737"/>
                </a:moveTo>
                <a:lnTo>
                  <a:pt x="20676" y="1756"/>
                </a:lnTo>
                <a:lnTo>
                  <a:pt x="20676" y="1794"/>
                </a:lnTo>
                <a:lnTo>
                  <a:pt x="20676" y="1813"/>
                </a:lnTo>
                <a:lnTo>
                  <a:pt x="20676" y="1832"/>
                </a:lnTo>
                <a:lnTo>
                  <a:pt x="20676" y="1870"/>
                </a:lnTo>
                <a:lnTo>
                  <a:pt x="20676" y="1889"/>
                </a:lnTo>
                <a:lnTo>
                  <a:pt x="20676" y="1908"/>
                </a:lnTo>
                <a:lnTo>
                  <a:pt x="20676" y="1927"/>
                </a:lnTo>
                <a:lnTo>
                  <a:pt x="20676" y="1946"/>
                </a:lnTo>
                <a:lnTo>
                  <a:pt x="20676" y="1965"/>
                </a:lnTo>
                <a:lnTo>
                  <a:pt x="20676" y="1984"/>
                </a:lnTo>
                <a:lnTo>
                  <a:pt x="20676" y="2003"/>
                </a:lnTo>
                <a:lnTo>
                  <a:pt x="20676" y="2022"/>
                </a:lnTo>
                <a:lnTo>
                  <a:pt x="20676" y="2041"/>
                </a:lnTo>
                <a:lnTo>
                  <a:pt x="20676" y="2060"/>
                </a:lnTo>
                <a:lnTo>
                  <a:pt x="20676" y="2555"/>
                </a:lnTo>
                <a:lnTo>
                  <a:pt x="20676" y="2574"/>
                </a:lnTo>
                <a:lnTo>
                  <a:pt x="20676" y="2612"/>
                </a:lnTo>
                <a:lnTo>
                  <a:pt x="20657" y="2650"/>
                </a:lnTo>
                <a:lnTo>
                  <a:pt x="20657" y="2669"/>
                </a:lnTo>
                <a:lnTo>
                  <a:pt x="20657" y="2689"/>
                </a:lnTo>
                <a:lnTo>
                  <a:pt x="20638" y="2746"/>
                </a:lnTo>
                <a:lnTo>
                  <a:pt x="20600" y="2803"/>
                </a:lnTo>
                <a:lnTo>
                  <a:pt x="20581" y="2822"/>
                </a:lnTo>
                <a:lnTo>
                  <a:pt x="20581" y="2841"/>
                </a:lnTo>
                <a:lnTo>
                  <a:pt x="20600" y="2822"/>
                </a:lnTo>
                <a:lnTo>
                  <a:pt x="20600" y="2822"/>
                </a:lnTo>
                <a:lnTo>
                  <a:pt x="20581" y="2860"/>
                </a:lnTo>
                <a:cubicBezTo>
                  <a:pt x="20447" y="3050"/>
                  <a:pt x="20295" y="3241"/>
                  <a:pt x="20143" y="3412"/>
                </a:cubicBezTo>
                <a:lnTo>
                  <a:pt x="19914" y="3659"/>
                </a:lnTo>
                <a:lnTo>
                  <a:pt x="19800" y="3793"/>
                </a:lnTo>
                <a:cubicBezTo>
                  <a:pt x="19781" y="3831"/>
                  <a:pt x="19762" y="3850"/>
                  <a:pt x="19743" y="3850"/>
                </a:cubicBezTo>
                <a:cubicBezTo>
                  <a:pt x="19743" y="3850"/>
                  <a:pt x="19743" y="3831"/>
                  <a:pt x="19743" y="3831"/>
                </a:cubicBezTo>
                <a:lnTo>
                  <a:pt x="19362" y="3983"/>
                </a:lnTo>
                <a:cubicBezTo>
                  <a:pt x="19381" y="3907"/>
                  <a:pt x="19419" y="3831"/>
                  <a:pt x="19438" y="3755"/>
                </a:cubicBezTo>
                <a:lnTo>
                  <a:pt x="19457" y="3717"/>
                </a:lnTo>
                <a:cubicBezTo>
                  <a:pt x="19476" y="3640"/>
                  <a:pt x="19496" y="3564"/>
                  <a:pt x="19534" y="3488"/>
                </a:cubicBezTo>
                <a:cubicBezTo>
                  <a:pt x="19553" y="3412"/>
                  <a:pt x="19591" y="3317"/>
                  <a:pt x="19629" y="3241"/>
                </a:cubicBezTo>
                <a:cubicBezTo>
                  <a:pt x="19667" y="3145"/>
                  <a:pt x="19705" y="3069"/>
                  <a:pt x="19743" y="2974"/>
                </a:cubicBezTo>
                <a:lnTo>
                  <a:pt x="19743" y="2955"/>
                </a:lnTo>
                <a:lnTo>
                  <a:pt x="19743" y="2917"/>
                </a:lnTo>
                <a:lnTo>
                  <a:pt x="19743" y="2898"/>
                </a:lnTo>
                <a:lnTo>
                  <a:pt x="19781" y="2860"/>
                </a:lnTo>
                <a:lnTo>
                  <a:pt x="19781" y="2841"/>
                </a:lnTo>
                <a:lnTo>
                  <a:pt x="19781" y="2822"/>
                </a:lnTo>
                <a:lnTo>
                  <a:pt x="19781" y="2803"/>
                </a:lnTo>
                <a:lnTo>
                  <a:pt x="19781" y="2784"/>
                </a:lnTo>
                <a:lnTo>
                  <a:pt x="19838" y="2689"/>
                </a:lnTo>
                <a:lnTo>
                  <a:pt x="19838" y="2669"/>
                </a:lnTo>
                <a:lnTo>
                  <a:pt x="19857" y="2650"/>
                </a:lnTo>
                <a:lnTo>
                  <a:pt x="19876" y="2612"/>
                </a:lnTo>
                <a:lnTo>
                  <a:pt x="19876" y="2593"/>
                </a:lnTo>
                <a:lnTo>
                  <a:pt x="19876" y="2574"/>
                </a:lnTo>
                <a:lnTo>
                  <a:pt x="19895" y="2555"/>
                </a:lnTo>
                <a:lnTo>
                  <a:pt x="19914" y="2555"/>
                </a:lnTo>
                <a:lnTo>
                  <a:pt x="19914" y="2536"/>
                </a:lnTo>
                <a:lnTo>
                  <a:pt x="19952" y="2498"/>
                </a:lnTo>
                <a:lnTo>
                  <a:pt x="19952" y="2498"/>
                </a:lnTo>
                <a:lnTo>
                  <a:pt x="19933" y="2536"/>
                </a:lnTo>
                <a:lnTo>
                  <a:pt x="19933" y="2536"/>
                </a:lnTo>
                <a:lnTo>
                  <a:pt x="19952" y="2517"/>
                </a:lnTo>
                <a:lnTo>
                  <a:pt x="19971" y="2479"/>
                </a:lnTo>
                <a:lnTo>
                  <a:pt x="19971" y="2460"/>
                </a:lnTo>
                <a:lnTo>
                  <a:pt x="20352" y="2460"/>
                </a:lnTo>
                <a:lnTo>
                  <a:pt x="20371" y="2441"/>
                </a:lnTo>
                <a:lnTo>
                  <a:pt x="20390" y="2422"/>
                </a:lnTo>
                <a:lnTo>
                  <a:pt x="20409" y="2384"/>
                </a:lnTo>
                <a:lnTo>
                  <a:pt x="20505" y="2289"/>
                </a:lnTo>
                <a:lnTo>
                  <a:pt x="20581" y="1832"/>
                </a:lnTo>
                <a:lnTo>
                  <a:pt x="20619" y="1794"/>
                </a:lnTo>
                <a:lnTo>
                  <a:pt x="20676" y="1737"/>
                </a:lnTo>
                <a:close/>
                <a:moveTo>
                  <a:pt x="20733" y="4573"/>
                </a:moveTo>
                <a:lnTo>
                  <a:pt x="20733" y="4592"/>
                </a:lnTo>
                <a:lnTo>
                  <a:pt x="20733" y="4630"/>
                </a:lnTo>
                <a:lnTo>
                  <a:pt x="20733" y="4688"/>
                </a:lnTo>
                <a:lnTo>
                  <a:pt x="20733" y="4707"/>
                </a:lnTo>
                <a:lnTo>
                  <a:pt x="20733" y="4745"/>
                </a:lnTo>
                <a:lnTo>
                  <a:pt x="20733" y="4764"/>
                </a:lnTo>
                <a:lnTo>
                  <a:pt x="20733" y="4783"/>
                </a:lnTo>
                <a:cubicBezTo>
                  <a:pt x="20714" y="4859"/>
                  <a:pt x="20676" y="4935"/>
                  <a:pt x="20657" y="4992"/>
                </a:cubicBezTo>
                <a:lnTo>
                  <a:pt x="20657" y="5011"/>
                </a:lnTo>
                <a:lnTo>
                  <a:pt x="20657" y="5030"/>
                </a:lnTo>
                <a:lnTo>
                  <a:pt x="20638" y="5068"/>
                </a:lnTo>
                <a:lnTo>
                  <a:pt x="20638" y="5087"/>
                </a:lnTo>
                <a:lnTo>
                  <a:pt x="20638" y="5106"/>
                </a:lnTo>
                <a:cubicBezTo>
                  <a:pt x="20600" y="5163"/>
                  <a:pt x="20562" y="5240"/>
                  <a:pt x="20524" y="5297"/>
                </a:cubicBezTo>
                <a:cubicBezTo>
                  <a:pt x="20409" y="5468"/>
                  <a:pt x="20276" y="5620"/>
                  <a:pt x="20143" y="5773"/>
                </a:cubicBezTo>
                <a:cubicBezTo>
                  <a:pt x="19952" y="6001"/>
                  <a:pt x="19762" y="6191"/>
                  <a:pt x="19553" y="6363"/>
                </a:cubicBezTo>
                <a:cubicBezTo>
                  <a:pt x="19438" y="6439"/>
                  <a:pt x="19343" y="6515"/>
                  <a:pt x="19229" y="6591"/>
                </a:cubicBezTo>
                <a:cubicBezTo>
                  <a:pt x="19134" y="6686"/>
                  <a:pt x="19039" y="6744"/>
                  <a:pt x="18924" y="6839"/>
                </a:cubicBezTo>
                <a:lnTo>
                  <a:pt x="18848" y="6915"/>
                </a:lnTo>
                <a:cubicBezTo>
                  <a:pt x="18772" y="6972"/>
                  <a:pt x="18715" y="7048"/>
                  <a:pt x="18639" y="7105"/>
                </a:cubicBezTo>
                <a:lnTo>
                  <a:pt x="18563" y="7220"/>
                </a:lnTo>
                <a:lnTo>
                  <a:pt x="18544" y="7239"/>
                </a:lnTo>
                <a:lnTo>
                  <a:pt x="18544" y="7258"/>
                </a:lnTo>
                <a:lnTo>
                  <a:pt x="18525" y="7296"/>
                </a:lnTo>
                <a:lnTo>
                  <a:pt x="18506" y="7315"/>
                </a:lnTo>
                <a:lnTo>
                  <a:pt x="18487" y="7372"/>
                </a:lnTo>
                <a:lnTo>
                  <a:pt x="18487" y="7391"/>
                </a:lnTo>
                <a:lnTo>
                  <a:pt x="18487" y="7429"/>
                </a:lnTo>
                <a:lnTo>
                  <a:pt x="18487" y="7448"/>
                </a:lnTo>
                <a:lnTo>
                  <a:pt x="18506" y="7467"/>
                </a:lnTo>
                <a:lnTo>
                  <a:pt x="18487" y="7467"/>
                </a:lnTo>
                <a:cubicBezTo>
                  <a:pt x="18410" y="7429"/>
                  <a:pt x="18410" y="7334"/>
                  <a:pt x="18429" y="7239"/>
                </a:cubicBezTo>
                <a:lnTo>
                  <a:pt x="18429" y="7239"/>
                </a:lnTo>
                <a:cubicBezTo>
                  <a:pt x="18371" y="7331"/>
                  <a:pt x="18349" y="7361"/>
                  <a:pt x="18340" y="7361"/>
                </a:cubicBezTo>
                <a:cubicBezTo>
                  <a:pt x="18334" y="7361"/>
                  <a:pt x="18334" y="7349"/>
                  <a:pt x="18334" y="7334"/>
                </a:cubicBezTo>
                <a:lnTo>
                  <a:pt x="18353" y="7334"/>
                </a:lnTo>
                <a:cubicBezTo>
                  <a:pt x="18391" y="7201"/>
                  <a:pt x="18448" y="7086"/>
                  <a:pt x="18525" y="6953"/>
                </a:cubicBezTo>
                <a:lnTo>
                  <a:pt x="18582" y="6820"/>
                </a:lnTo>
                <a:cubicBezTo>
                  <a:pt x="18658" y="6667"/>
                  <a:pt x="18734" y="6515"/>
                  <a:pt x="18810" y="6344"/>
                </a:cubicBezTo>
                <a:cubicBezTo>
                  <a:pt x="18867" y="6249"/>
                  <a:pt x="18924" y="6153"/>
                  <a:pt x="18981" y="6039"/>
                </a:cubicBezTo>
                <a:lnTo>
                  <a:pt x="18981" y="6020"/>
                </a:lnTo>
                <a:lnTo>
                  <a:pt x="19039" y="5944"/>
                </a:lnTo>
                <a:cubicBezTo>
                  <a:pt x="19115" y="5830"/>
                  <a:pt x="19191" y="5716"/>
                  <a:pt x="19286" y="5620"/>
                </a:cubicBezTo>
                <a:cubicBezTo>
                  <a:pt x="19438" y="5430"/>
                  <a:pt x="19610" y="5278"/>
                  <a:pt x="19800" y="5144"/>
                </a:cubicBezTo>
                <a:cubicBezTo>
                  <a:pt x="20105" y="4935"/>
                  <a:pt x="20428" y="4745"/>
                  <a:pt x="20733" y="4573"/>
                </a:cubicBezTo>
                <a:close/>
                <a:moveTo>
                  <a:pt x="18525" y="3774"/>
                </a:moveTo>
                <a:cubicBezTo>
                  <a:pt x="18544" y="3907"/>
                  <a:pt x="18563" y="4021"/>
                  <a:pt x="18582" y="4154"/>
                </a:cubicBezTo>
                <a:cubicBezTo>
                  <a:pt x="18582" y="4288"/>
                  <a:pt x="18601" y="4421"/>
                  <a:pt x="18620" y="4554"/>
                </a:cubicBezTo>
                <a:cubicBezTo>
                  <a:pt x="18620" y="4707"/>
                  <a:pt x="18620" y="4840"/>
                  <a:pt x="18620" y="4973"/>
                </a:cubicBezTo>
                <a:cubicBezTo>
                  <a:pt x="18601" y="5106"/>
                  <a:pt x="18582" y="5259"/>
                  <a:pt x="18563" y="5392"/>
                </a:cubicBezTo>
                <a:cubicBezTo>
                  <a:pt x="18544" y="5468"/>
                  <a:pt x="18525" y="5525"/>
                  <a:pt x="18506" y="5601"/>
                </a:cubicBezTo>
                <a:cubicBezTo>
                  <a:pt x="18487" y="5677"/>
                  <a:pt x="18467" y="5754"/>
                  <a:pt x="18448" y="5811"/>
                </a:cubicBezTo>
                <a:cubicBezTo>
                  <a:pt x="18391" y="5963"/>
                  <a:pt x="18315" y="6096"/>
                  <a:pt x="18239" y="6230"/>
                </a:cubicBezTo>
                <a:lnTo>
                  <a:pt x="18220" y="6268"/>
                </a:lnTo>
                <a:cubicBezTo>
                  <a:pt x="18182" y="6344"/>
                  <a:pt x="18144" y="6401"/>
                  <a:pt x="18106" y="6477"/>
                </a:cubicBezTo>
                <a:cubicBezTo>
                  <a:pt x="17972" y="6686"/>
                  <a:pt x="17839" y="6877"/>
                  <a:pt x="17725" y="7086"/>
                </a:cubicBezTo>
                <a:lnTo>
                  <a:pt x="17706" y="7124"/>
                </a:lnTo>
                <a:cubicBezTo>
                  <a:pt x="17554" y="7410"/>
                  <a:pt x="17420" y="7695"/>
                  <a:pt x="17268" y="7981"/>
                </a:cubicBezTo>
                <a:cubicBezTo>
                  <a:pt x="17249" y="7810"/>
                  <a:pt x="17230" y="7638"/>
                  <a:pt x="17211" y="7486"/>
                </a:cubicBezTo>
                <a:cubicBezTo>
                  <a:pt x="17192" y="7258"/>
                  <a:pt x="17192" y="7029"/>
                  <a:pt x="17211" y="6801"/>
                </a:cubicBezTo>
                <a:cubicBezTo>
                  <a:pt x="17230" y="6667"/>
                  <a:pt x="17249" y="6515"/>
                  <a:pt x="17287" y="6382"/>
                </a:cubicBezTo>
                <a:cubicBezTo>
                  <a:pt x="17382" y="6134"/>
                  <a:pt x="17516" y="5925"/>
                  <a:pt x="17668" y="5716"/>
                </a:cubicBezTo>
                <a:lnTo>
                  <a:pt x="17706" y="5658"/>
                </a:lnTo>
                <a:lnTo>
                  <a:pt x="17706" y="5639"/>
                </a:lnTo>
                <a:lnTo>
                  <a:pt x="17706" y="5620"/>
                </a:lnTo>
                <a:lnTo>
                  <a:pt x="17706" y="5601"/>
                </a:lnTo>
                <a:lnTo>
                  <a:pt x="17706" y="5582"/>
                </a:lnTo>
                <a:lnTo>
                  <a:pt x="17706" y="5563"/>
                </a:lnTo>
                <a:lnTo>
                  <a:pt x="17706" y="5544"/>
                </a:lnTo>
                <a:lnTo>
                  <a:pt x="17706" y="5506"/>
                </a:lnTo>
                <a:lnTo>
                  <a:pt x="17763" y="5373"/>
                </a:lnTo>
                <a:lnTo>
                  <a:pt x="17763" y="5354"/>
                </a:lnTo>
                <a:lnTo>
                  <a:pt x="17763" y="5335"/>
                </a:lnTo>
                <a:lnTo>
                  <a:pt x="17782" y="5297"/>
                </a:lnTo>
                <a:lnTo>
                  <a:pt x="17801" y="5259"/>
                </a:lnTo>
                <a:lnTo>
                  <a:pt x="17839" y="5202"/>
                </a:lnTo>
                <a:lnTo>
                  <a:pt x="17839" y="5182"/>
                </a:lnTo>
                <a:lnTo>
                  <a:pt x="17858" y="5163"/>
                </a:lnTo>
                <a:lnTo>
                  <a:pt x="17896" y="5106"/>
                </a:lnTo>
                <a:lnTo>
                  <a:pt x="18106" y="4745"/>
                </a:lnTo>
                <a:lnTo>
                  <a:pt x="18144" y="4688"/>
                </a:lnTo>
                <a:cubicBezTo>
                  <a:pt x="18258" y="4440"/>
                  <a:pt x="18372" y="4173"/>
                  <a:pt x="18487" y="3926"/>
                </a:cubicBezTo>
                <a:lnTo>
                  <a:pt x="18525" y="3774"/>
                </a:lnTo>
                <a:close/>
                <a:moveTo>
                  <a:pt x="16678" y="5335"/>
                </a:moveTo>
                <a:lnTo>
                  <a:pt x="16678" y="5354"/>
                </a:lnTo>
                <a:lnTo>
                  <a:pt x="16678" y="5392"/>
                </a:lnTo>
                <a:lnTo>
                  <a:pt x="16659" y="5430"/>
                </a:lnTo>
                <a:cubicBezTo>
                  <a:pt x="16659" y="5487"/>
                  <a:pt x="16659" y="5525"/>
                  <a:pt x="16640" y="5563"/>
                </a:cubicBezTo>
                <a:cubicBezTo>
                  <a:pt x="16640" y="5620"/>
                  <a:pt x="16640" y="5677"/>
                  <a:pt x="16640" y="5735"/>
                </a:cubicBezTo>
                <a:lnTo>
                  <a:pt x="16640" y="5773"/>
                </a:lnTo>
                <a:cubicBezTo>
                  <a:pt x="16659" y="5963"/>
                  <a:pt x="16678" y="6153"/>
                  <a:pt x="16716" y="6363"/>
                </a:cubicBezTo>
                <a:cubicBezTo>
                  <a:pt x="16773" y="6706"/>
                  <a:pt x="16849" y="7048"/>
                  <a:pt x="16944" y="7410"/>
                </a:cubicBezTo>
                <a:cubicBezTo>
                  <a:pt x="16983" y="7600"/>
                  <a:pt x="17021" y="7810"/>
                  <a:pt x="17040" y="8000"/>
                </a:cubicBezTo>
                <a:cubicBezTo>
                  <a:pt x="17040" y="8210"/>
                  <a:pt x="17059" y="8400"/>
                  <a:pt x="17040" y="8609"/>
                </a:cubicBezTo>
                <a:cubicBezTo>
                  <a:pt x="17040" y="8724"/>
                  <a:pt x="17040" y="8819"/>
                  <a:pt x="17021" y="8933"/>
                </a:cubicBezTo>
                <a:cubicBezTo>
                  <a:pt x="17002" y="9123"/>
                  <a:pt x="16944" y="9333"/>
                  <a:pt x="16887" y="9523"/>
                </a:cubicBezTo>
                <a:cubicBezTo>
                  <a:pt x="16849" y="9618"/>
                  <a:pt x="16811" y="9714"/>
                  <a:pt x="16773" y="9809"/>
                </a:cubicBezTo>
                <a:lnTo>
                  <a:pt x="16754" y="9828"/>
                </a:lnTo>
                <a:lnTo>
                  <a:pt x="16754" y="9847"/>
                </a:lnTo>
                <a:lnTo>
                  <a:pt x="16754" y="9866"/>
                </a:lnTo>
                <a:lnTo>
                  <a:pt x="16754" y="9885"/>
                </a:lnTo>
                <a:lnTo>
                  <a:pt x="16716" y="9942"/>
                </a:lnTo>
                <a:lnTo>
                  <a:pt x="16697" y="9980"/>
                </a:lnTo>
                <a:lnTo>
                  <a:pt x="16697" y="9999"/>
                </a:lnTo>
                <a:lnTo>
                  <a:pt x="16640" y="10094"/>
                </a:lnTo>
                <a:lnTo>
                  <a:pt x="16621" y="10113"/>
                </a:lnTo>
                <a:lnTo>
                  <a:pt x="16602" y="10151"/>
                </a:lnTo>
                <a:lnTo>
                  <a:pt x="16602" y="10170"/>
                </a:lnTo>
                <a:cubicBezTo>
                  <a:pt x="16545" y="10266"/>
                  <a:pt x="16488" y="10342"/>
                  <a:pt x="16430" y="10437"/>
                </a:cubicBezTo>
                <a:lnTo>
                  <a:pt x="16411" y="10456"/>
                </a:lnTo>
                <a:lnTo>
                  <a:pt x="16411" y="10475"/>
                </a:lnTo>
                <a:lnTo>
                  <a:pt x="16259" y="10684"/>
                </a:lnTo>
                <a:cubicBezTo>
                  <a:pt x="16240" y="10589"/>
                  <a:pt x="16240" y="10494"/>
                  <a:pt x="16221" y="10399"/>
                </a:cubicBezTo>
                <a:lnTo>
                  <a:pt x="16164" y="10113"/>
                </a:lnTo>
                <a:lnTo>
                  <a:pt x="16145" y="9942"/>
                </a:lnTo>
                <a:lnTo>
                  <a:pt x="16145" y="9885"/>
                </a:lnTo>
                <a:lnTo>
                  <a:pt x="16145" y="9828"/>
                </a:lnTo>
                <a:lnTo>
                  <a:pt x="16145" y="9809"/>
                </a:lnTo>
                <a:lnTo>
                  <a:pt x="16145" y="9790"/>
                </a:lnTo>
                <a:lnTo>
                  <a:pt x="16145" y="9752"/>
                </a:lnTo>
                <a:lnTo>
                  <a:pt x="16145" y="9733"/>
                </a:lnTo>
                <a:lnTo>
                  <a:pt x="16126" y="9637"/>
                </a:lnTo>
                <a:lnTo>
                  <a:pt x="16126" y="9618"/>
                </a:lnTo>
                <a:lnTo>
                  <a:pt x="16088" y="9352"/>
                </a:lnTo>
                <a:cubicBezTo>
                  <a:pt x="16069" y="9257"/>
                  <a:pt x="16050" y="9180"/>
                  <a:pt x="16050" y="9085"/>
                </a:cubicBezTo>
                <a:cubicBezTo>
                  <a:pt x="16031" y="8895"/>
                  <a:pt x="16012" y="8724"/>
                  <a:pt x="16012" y="8533"/>
                </a:cubicBezTo>
                <a:cubicBezTo>
                  <a:pt x="16012" y="8133"/>
                  <a:pt x="16069" y="7734"/>
                  <a:pt x="16164" y="7334"/>
                </a:cubicBezTo>
                <a:lnTo>
                  <a:pt x="16164" y="7334"/>
                </a:lnTo>
                <a:lnTo>
                  <a:pt x="16145" y="7410"/>
                </a:lnTo>
                <a:lnTo>
                  <a:pt x="16164" y="7315"/>
                </a:lnTo>
                <a:lnTo>
                  <a:pt x="16183" y="7201"/>
                </a:lnTo>
                <a:cubicBezTo>
                  <a:pt x="16164" y="6953"/>
                  <a:pt x="16164" y="6706"/>
                  <a:pt x="16164" y="6439"/>
                </a:cubicBezTo>
                <a:lnTo>
                  <a:pt x="16183" y="6439"/>
                </a:lnTo>
                <a:cubicBezTo>
                  <a:pt x="16240" y="6287"/>
                  <a:pt x="16316" y="6134"/>
                  <a:pt x="16373" y="5963"/>
                </a:cubicBezTo>
                <a:cubicBezTo>
                  <a:pt x="16392" y="5887"/>
                  <a:pt x="16430" y="5830"/>
                  <a:pt x="16449" y="5754"/>
                </a:cubicBezTo>
                <a:cubicBezTo>
                  <a:pt x="16488" y="5677"/>
                  <a:pt x="16526" y="5620"/>
                  <a:pt x="16545" y="5544"/>
                </a:cubicBezTo>
                <a:lnTo>
                  <a:pt x="16583" y="5468"/>
                </a:lnTo>
                <a:cubicBezTo>
                  <a:pt x="16602" y="5430"/>
                  <a:pt x="16640" y="5392"/>
                  <a:pt x="16659" y="5354"/>
                </a:cubicBezTo>
                <a:cubicBezTo>
                  <a:pt x="16659" y="5354"/>
                  <a:pt x="16678" y="5354"/>
                  <a:pt x="16678" y="5335"/>
                </a:cubicBezTo>
                <a:close/>
                <a:moveTo>
                  <a:pt x="20942" y="7201"/>
                </a:moveTo>
                <a:lnTo>
                  <a:pt x="20923" y="7239"/>
                </a:lnTo>
                <a:lnTo>
                  <a:pt x="20923" y="7277"/>
                </a:lnTo>
                <a:lnTo>
                  <a:pt x="20923" y="7296"/>
                </a:lnTo>
                <a:lnTo>
                  <a:pt x="20904" y="7353"/>
                </a:lnTo>
                <a:lnTo>
                  <a:pt x="20866" y="7429"/>
                </a:lnTo>
                <a:lnTo>
                  <a:pt x="20866" y="7467"/>
                </a:lnTo>
                <a:lnTo>
                  <a:pt x="20866" y="7486"/>
                </a:lnTo>
                <a:lnTo>
                  <a:pt x="20828" y="7543"/>
                </a:lnTo>
                <a:lnTo>
                  <a:pt x="20809" y="7600"/>
                </a:lnTo>
                <a:lnTo>
                  <a:pt x="20809" y="7619"/>
                </a:lnTo>
                <a:lnTo>
                  <a:pt x="20809" y="7638"/>
                </a:lnTo>
                <a:lnTo>
                  <a:pt x="20752" y="7715"/>
                </a:lnTo>
                <a:lnTo>
                  <a:pt x="20752" y="7734"/>
                </a:lnTo>
                <a:lnTo>
                  <a:pt x="20695" y="7848"/>
                </a:lnTo>
                <a:lnTo>
                  <a:pt x="20676" y="7886"/>
                </a:lnTo>
                <a:lnTo>
                  <a:pt x="20638" y="7962"/>
                </a:lnTo>
                <a:lnTo>
                  <a:pt x="20619" y="8000"/>
                </a:lnTo>
                <a:lnTo>
                  <a:pt x="20619" y="8019"/>
                </a:lnTo>
                <a:cubicBezTo>
                  <a:pt x="20409" y="8362"/>
                  <a:pt x="20162" y="8666"/>
                  <a:pt x="19876" y="8933"/>
                </a:cubicBezTo>
                <a:cubicBezTo>
                  <a:pt x="19724" y="9066"/>
                  <a:pt x="19591" y="9219"/>
                  <a:pt x="19419" y="9333"/>
                </a:cubicBezTo>
                <a:cubicBezTo>
                  <a:pt x="19267" y="9466"/>
                  <a:pt x="19096" y="9580"/>
                  <a:pt x="18924" y="9694"/>
                </a:cubicBezTo>
                <a:cubicBezTo>
                  <a:pt x="18620" y="9866"/>
                  <a:pt x="18315" y="10018"/>
                  <a:pt x="18011" y="10208"/>
                </a:cubicBezTo>
                <a:cubicBezTo>
                  <a:pt x="17858" y="10304"/>
                  <a:pt x="17706" y="10418"/>
                  <a:pt x="17554" y="10532"/>
                </a:cubicBezTo>
                <a:cubicBezTo>
                  <a:pt x="17478" y="10608"/>
                  <a:pt x="17382" y="10684"/>
                  <a:pt x="17325" y="10761"/>
                </a:cubicBezTo>
                <a:cubicBezTo>
                  <a:pt x="17287" y="10799"/>
                  <a:pt x="17268" y="10818"/>
                  <a:pt x="17249" y="10856"/>
                </a:cubicBezTo>
                <a:lnTo>
                  <a:pt x="17230" y="10875"/>
                </a:lnTo>
                <a:lnTo>
                  <a:pt x="17211" y="10932"/>
                </a:lnTo>
                <a:lnTo>
                  <a:pt x="17211" y="10951"/>
                </a:lnTo>
                <a:lnTo>
                  <a:pt x="17192" y="10951"/>
                </a:lnTo>
                <a:cubicBezTo>
                  <a:pt x="17173" y="10932"/>
                  <a:pt x="17173" y="10932"/>
                  <a:pt x="17173" y="10913"/>
                </a:cubicBezTo>
                <a:cubicBezTo>
                  <a:pt x="17173" y="10894"/>
                  <a:pt x="17173" y="10875"/>
                  <a:pt x="17173" y="10875"/>
                </a:cubicBezTo>
                <a:cubicBezTo>
                  <a:pt x="17173" y="10856"/>
                  <a:pt x="17173" y="10856"/>
                  <a:pt x="17173" y="10837"/>
                </a:cubicBezTo>
                <a:lnTo>
                  <a:pt x="17192" y="10780"/>
                </a:lnTo>
                <a:cubicBezTo>
                  <a:pt x="17211" y="10723"/>
                  <a:pt x="17249" y="10665"/>
                  <a:pt x="17268" y="10608"/>
                </a:cubicBezTo>
                <a:cubicBezTo>
                  <a:pt x="17344" y="10456"/>
                  <a:pt x="17401" y="10285"/>
                  <a:pt x="17478" y="10132"/>
                </a:cubicBezTo>
                <a:cubicBezTo>
                  <a:pt x="17611" y="9866"/>
                  <a:pt x="17725" y="9580"/>
                  <a:pt x="17858" y="9314"/>
                </a:cubicBezTo>
                <a:cubicBezTo>
                  <a:pt x="17896" y="9238"/>
                  <a:pt x="17934" y="9180"/>
                  <a:pt x="17972" y="9104"/>
                </a:cubicBezTo>
                <a:cubicBezTo>
                  <a:pt x="18011" y="9028"/>
                  <a:pt x="18068" y="8952"/>
                  <a:pt x="18106" y="8876"/>
                </a:cubicBezTo>
                <a:lnTo>
                  <a:pt x="18125" y="8876"/>
                </a:lnTo>
                <a:cubicBezTo>
                  <a:pt x="18182" y="8800"/>
                  <a:pt x="18239" y="8724"/>
                  <a:pt x="18315" y="8647"/>
                </a:cubicBezTo>
                <a:cubicBezTo>
                  <a:pt x="18410" y="8533"/>
                  <a:pt x="18525" y="8419"/>
                  <a:pt x="18620" y="8324"/>
                </a:cubicBezTo>
                <a:cubicBezTo>
                  <a:pt x="18772" y="8190"/>
                  <a:pt x="18924" y="8057"/>
                  <a:pt x="19077" y="7962"/>
                </a:cubicBezTo>
                <a:cubicBezTo>
                  <a:pt x="19229" y="7829"/>
                  <a:pt x="19400" y="7734"/>
                  <a:pt x="19572" y="7657"/>
                </a:cubicBezTo>
                <a:cubicBezTo>
                  <a:pt x="19686" y="7600"/>
                  <a:pt x="19800" y="7543"/>
                  <a:pt x="19914" y="7505"/>
                </a:cubicBezTo>
                <a:cubicBezTo>
                  <a:pt x="20010" y="7448"/>
                  <a:pt x="20143" y="7410"/>
                  <a:pt x="20257" y="7372"/>
                </a:cubicBezTo>
                <a:lnTo>
                  <a:pt x="20428" y="7334"/>
                </a:lnTo>
                <a:cubicBezTo>
                  <a:pt x="20543" y="7296"/>
                  <a:pt x="20657" y="7277"/>
                  <a:pt x="20771" y="7258"/>
                </a:cubicBezTo>
                <a:lnTo>
                  <a:pt x="20942" y="7201"/>
                </a:lnTo>
                <a:close/>
                <a:moveTo>
                  <a:pt x="21647" y="9276"/>
                </a:moveTo>
                <a:lnTo>
                  <a:pt x="21609" y="9371"/>
                </a:lnTo>
                <a:lnTo>
                  <a:pt x="21609" y="9409"/>
                </a:lnTo>
                <a:lnTo>
                  <a:pt x="21609" y="9447"/>
                </a:lnTo>
                <a:lnTo>
                  <a:pt x="21609" y="9466"/>
                </a:lnTo>
                <a:lnTo>
                  <a:pt x="21609" y="9485"/>
                </a:lnTo>
                <a:lnTo>
                  <a:pt x="21609" y="9504"/>
                </a:lnTo>
                <a:lnTo>
                  <a:pt x="21609" y="9523"/>
                </a:lnTo>
                <a:lnTo>
                  <a:pt x="21609" y="9542"/>
                </a:lnTo>
                <a:lnTo>
                  <a:pt x="21609" y="9561"/>
                </a:lnTo>
                <a:lnTo>
                  <a:pt x="21609" y="9580"/>
                </a:lnTo>
                <a:lnTo>
                  <a:pt x="21552" y="9694"/>
                </a:lnTo>
                <a:lnTo>
                  <a:pt x="21514" y="9733"/>
                </a:lnTo>
                <a:lnTo>
                  <a:pt x="21514" y="9752"/>
                </a:lnTo>
                <a:lnTo>
                  <a:pt x="21514" y="9771"/>
                </a:lnTo>
                <a:lnTo>
                  <a:pt x="21514" y="9790"/>
                </a:lnTo>
                <a:lnTo>
                  <a:pt x="21514" y="9809"/>
                </a:lnTo>
                <a:cubicBezTo>
                  <a:pt x="21456" y="9904"/>
                  <a:pt x="21399" y="9999"/>
                  <a:pt x="21342" y="10094"/>
                </a:cubicBezTo>
                <a:cubicBezTo>
                  <a:pt x="21266" y="10189"/>
                  <a:pt x="21209" y="10285"/>
                  <a:pt x="21133" y="10380"/>
                </a:cubicBezTo>
                <a:cubicBezTo>
                  <a:pt x="20847" y="10780"/>
                  <a:pt x="20505" y="11141"/>
                  <a:pt x="20124" y="11465"/>
                </a:cubicBezTo>
                <a:cubicBezTo>
                  <a:pt x="19724" y="11789"/>
                  <a:pt x="19324" y="12112"/>
                  <a:pt x="18886" y="12398"/>
                </a:cubicBezTo>
                <a:cubicBezTo>
                  <a:pt x="18715" y="12512"/>
                  <a:pt x="18544" y="12626"/>
                  <a:pt x="18372" y="12721"/>
                </a:cubicBezTo>
                <a:lnTo>
                  <a:pt x="17877" y="13007"/>
                </a:lnTo>
                <a:cubicBezTo>
                  <a:pt x="17744" y="13083"/>
                  <a:pt x="17611" y="13140"/>
                  <a:pt x="17497" y="13216"/>
                </a:cubicBezTo>
                <a:cubicBezTo>
                  <a:pt x="17382" y="13293"/>
                  <a:pt x="17249" y="13388"/>
                  <a:pt x="17116" y="13483"/>
                </a:cubicBezTo>
                <a:cubicBezTo>
                  <a:pt x="17002" y="13578"/>
                  <a:pt x="16944" y="13616"/>
                  <a:pt x="16849" y="13673"/>
                </a:cubicBezTo>
                <a:lnTo>
                  <a:pt x="16545" y="13978"/>
                </a:lnTo>
                <a:lnTo>
                  <a:pt x="16373" y="14111"/>
                </a:lnTo>
                <a:cubicBezTo>
                  <a:pt x="16392" y="13997"/>
                  <a:pt x="16411" y="13864"/>
                  <a:pt x="16449" y="13750"/>
                </a:cubicBezTo>
                <a:cubicBezTo>
                  <a:pt x="16449" y="13711"/>
                  <a:pt x="16468" y="13654"/>
                  <a:pt x="16468" y="13616"/>
                </a:cubicBezTo>
                <a:cubicBezTo>
                  <a:pt x="16526" y="13445"/>
                  <a:pt x="16602" y="13274"/>
                  <a:pt x="16697" y="13121"/>
                </a:cubicBezTo>
                <a:lnTo>
                  <a:pt x="16716" y="13064"/>
                </a:lnTo>
                <a:lnTo>
                  <a:pt x="16735" y="13026"/>
                </a:lnTo>
                <a:lnTo>
                  <a:pt x="16735" y="13007"/>
                </a:lnTo>
                <a:lnTo>
                  <a:pt x="16811" y="12874"/>
                </a:lnTo>
                <a:lnTo>
                  <a:pt x="16830" y="12836"/>
                </a:lnTo>
                <a:lnTo>
                  <a:pt x="16830" y="12855"/>
                </a:lnTo>
                <a:lnTo>
                  <a:pt x="16887" y="12779"/>
                </a:lnTo>
                <a:lnTo>
                  <a:pt x="16944" y="12683"/>
                </a:lnTo>
                <a:lnTo>
                  <a:pt x="17002" y="12607"/>
                </a:lnTo>
                <a:lnTo>
                  <a:pt x="17012" y="12596"/>
                </a:lnTo>
                <a:lnTo>
                  <a:pt x="17012" y="12596"/>
                </a:lnTo>
                <a:cubicBezTo>
                  <a:pt x="16996" y="12619"/>
                  <a:pt x="16979" y="12642"/>
                  <a:pt x="16963" y="12664"/>
                </a:cubicBezTo>
                <a:lnTo>
                  <a:pt x="17021" y="12588"/>
                </a:lnTo>
                <a:lnTo>
                  <a:pt x="17012" y="12596"/>
                </a:lnTo>
                <a:lnTo>
                  <a:pt x="17012" y="12596"/>
                </a:lnTo>
                <a:cubicBezTo>
                  <a:pt x="17096" y="12481"/>
                  <a:pt x="17189" y="12357"/>
                  <a:pt x="17268" y="12246"/>
                </a:cubicBezTo>
                <a:lnTo>
                  <a:pt x="17287" y="12227"/>
                </a:lnTo>
                <a:lnTo>
                  <a:pt x="17592" y="11827"/>
                </a:lnTo>
                <a:lnTo>
                  <a:pt x="17725" y="11655"/>
                </a:lnTo>
                <a:cubicBezTo>
                  <a:pt x="18049" y="11198"/>
                  <a:pt x="18429" y="10818"/>
                  <a:pt x="18867" y="10494"/>
                </a:cubicBezTo>
                <a:cubicBezTo>
                  <a:pt x="19248" y="10247"/>
                  <a:pt x="19667" y="10037"/>
                  <a:pt x="20086" y="9847"/>
                </a:cubicBezTo>
                <a:cubicBezTo>
                  <a:pt x="20181" y="9809"/>
                  <a:pt x="20276" y="9790"/>
                  <a:pt x="20371" y="9752"/>
                </a:cubicBezTo>
                <a:cubicBezTo>
                  <a:pt x="20714" y="9599"/>
                  <a:pt x="21000" y="9523"/>
                  <a:pt x="21304" y="9428"/>
                </a:cubicBezTo>
                <a:lnTo>
                  <a:pt x="21437" y="9390"/>
                </a:lnTo>
                <a:cubicBezTo>
                  <a:pt x="21494" y="9352"/>
                  <a:pt x="21571" y="9314"/>
                  <a:pt x="21647" y="9276"/>
                </a:cubicBezTo>
                <a:close/>
                <a:moveTo>
                  <a:pt x="13860" y="7029"/>
                </a:moveTo>
                <a:lnTo>
                  <a:pt x="13860" y="7201"/>
                </a:lnTo>
                <a:cubicBezTo>
                  <a:pt x="13860" y="7258"/>
                  <a:pt x="13860" y="7296"/>
                  <a:pt x="13860" y="7353"/>
                </a:cubicBezTo>
                <a:cubicBezTo>
                  <a:pt x="13917" y="7600"/>
                  <a:pt x="13994" y="7867"/>
                  <a:pt x="14051" y="8114"/>
                </a:cubicBezTo>
                <a:cubicBezTo>
                  <a:pt x="14089" y="8229"/>
                  <a:pt x="14127" y="8343"/>
                  <a:pt x="14146" y="8457"/>
                </a:cubicBezTo>
                <a:cubicBezTo>
                  <a:pt x="14184" y="8571"/>
                  <a:pt x="14222" y="8704"/>
                  <a:pt x="14260" y="8819"/>
                </a:cubicBezTo>
                <a:cubicBezTo>
                  <a:pt x="14279" y="8933"/>
                  <a:pt x="14317" y="8990"/>
                  <a:pt x="14355" y="9085"/>
                </a:cubicBezTo>
                <a:cubicBezTo>
                  <a:pt x="14489" y="9352"/>
                  <a:pt x="14641" y="9599"/>
                  <a:pt x="14793" y="9847"/>
                </a:cubicBezTo>
                <a:cubicBezTo>
                  <a:pt x="15041" y="10266"/>
                  <a:pt x="15212" y="10723"/>
                  <a:pt x="15326" y="11198"/>
                </a:cubicBezTo>
                <a:cubicBezTo>
                  <a:pt x="15421" y="11751"/>
                  <a:pt x="15421" y="12322"/>
                  <a:pt x="15345" y="12874"/>
                </a:cubicBezTo>
                <a:cubicBezTo>
                  <a:pt x="15326" y="12969"/>
                  <a:pt x="15307" y="13083"/>
                  <a:pt x="15288" y="13197"/>
                </a:cubicBezTo>
                <a:cubicBezTo>
                  <a:pt x="15250" y="13407"/>
                  <a:pt x="15193" y="13635"/>
                  <a:pt x="15117" y="13845"/>
                </a:cubicBezTo>
                <a:cubicBezTo>
                  <a:pt x="15060" y="13997"/>
                  <a:pt x="15003" y="14168"/>
                  <a:pt x="14926" y="14321"/>
                </a:cubicBezTo>
                <a:cubicBezTo>
                  <a:pt x="14850" y="14473"/>
                  <a:pt x="14774" y="14625"/>
                  <a:pt x="14698" y="14797"/>
                </a:cubicBezTo>
                <a:cubicBezTo>
                  <a:pt x="14622" y="14968"/>
                  <a:pt x="14527" y="15158"/>
                  <a:pt x="14431" y="15330"/>
                </a:cubicBezTo>
                <a:cubicBezTo>
                  <a:pt x="14355" y="15501"/>
                  <a:pt x="14260" y="15691"/>
                  <a:pt x="14165" y="15863"/>
                </a:cubicBezTo>
                <a:cubicBezTo>
                  <a:pt x="13956" y="15082"/>
                  <a:pt x="13803" y="14321"/>
                  <a:pt x="13708" y="13521"/>
                </a:cubicBezTo>
                <a:lnTo>
                  <a:pt x="13708" y="13426"/>
                </a:lnTo>
                <a:lnTo>
                  <a:pt x="13689" y="13274"/>
                </a:lnTo>
                <a:lnTo>
                  <a:pt x="13689" y="13236"/>
                </a:lnTo>
                <a:lnTo>
                  <a:pt x="13689" y="13121"/>
                </a:lnTo>
                <a:cubicBezTo>
                  <a:pt x="13651" y="12931"/>
                  <a:pt x="13632" y="12741"/>
                  <a:pt x="13613" y="12569"/>
                </a:cubicBezTo>
                <a:lnTo>
                  <a:pt x="13613" y="12550"/>
                </a:lnTo>
                <a:lnTo>
                  <a:pt x="13613" y="12512"/>
                </a:lnTo>
                <a:lnTo>
                  <a:pt x="13613" y="12493"/>
                </a:lnTo>
                <a:lnTo>
                  <a:pt x="13613" y="12417"/>
                </a:lnTo>
                <a:lnTo>
                  <a:pt x="13613" y="12341"/>
                </a:lnTo>
                <a:lnTo>
                  <a:pt x="13613" y="12303"/>
                </a:lnTo>
                <a:lnTo>
                  <a:pt x="13613" y="12150"/>
                </a:lnTo>
                <a:lnTo>
                  <a:pt x="13613" y="12112"/>
                </a:lnTo>
                <a:lnTo>
                  <a:pt x="13613" y="12093"/>
                </a:lnTo>
                <a:lnTo>
                  <a:pt x="13613" y="12055"/>
                </a:lnTo>
                <a:lnTo>
                  <a:pt x="13613" y="11998"/>
                </a:lnTo>
                <a:lnTo>
                  <a:pt x="13613" y="11941"/>
                </a:lnTo>
                <a:lnTo>
                  <a:pt x="13613" y="11903"/>
                </a:lnTo>
                <a:lnTo>
                  <a:pt x="13613" y="11846"/>
                </a:lnTo>
                <a:lnTo>
                  <a:pt x="13613" y="11770"/>
                </a:lnTo>
                <a:lnTo>
                  <a:pt x="13613" y="11617"/>
                </a:lnTo>
                <a:lnTo>
                  <a:pt x="13613" y="11560"/>
                </a:lnTo>
                <a:lnTo>
                  <a:pt x="13613" y="11541"/>
                </a:lnTo>
                <a:lnTo>
                  <a:pt x="13613" y="11522"/>
                </a:lnTo>
                <a:lnTo>
                  <a:pt x="13613" y="11465"/>
                </a:lnTo>
                <a:lnTo>
                  <a:pt x="13613" y="11427"/>
                </a:lnTo>
                <a:lnTo>
                  <a:pt x="13613" y="11408"/>
                </a:lnTo>
                <a:lnTo>
                  <a:pt x="13613" y="11389"/>
                </a:lnTo>
                <a:lnTo>
                  <a:pt x="13613" y="11351"/>
                </a:lnTo>
                <a:lnTo>
                  <a:pt x="13613" y="11122"/>
                </a:lnTo>
                <a:lnTo>
                  <a:pt x="13613" y="11084"/>
                </a:lnTo>
                <a:cubicBezTo>
                  <a:pt x="13594" y="10532"/>
                  <a:pt x="13613" y="9961"/>
                  <a:pt x="13670" y="9409"/>
                </a:cubicBezTo>
                <a:cubicBezTo>
                  <a:pt x="13670" y="9238"/>
                  <a:pt x="13708" y="9085"/>
                  <a:pt x="13727" y="8914"/>
                </a:cubicBezTo>
                <a:cubicBezTo>
                  <a:pt x="13765" y="8743"/>
                  <a:pt x="13784" y="8571"/>
                  <a:pt x="13803" y="8400"/>
                </a:cubicBezTo>
                <a:cubicBezTo>
                  <a:pt x="13803" y="8305"/>
                  <a:pt x="13822" y="8210"/>
                  <a:pt x="13822" y="8114"/>
                </a:cubicBezTo>
                <a:cubicBezTo>
                  <a:pt x="13841" y="8019"/>
                  <a:pt x="13822" y="7924"/>
                  <a:pt x="13841" y="7829"/>
                </a:cubicBezTo>
                <a:cubicBezTo>
                  <a:pt x="13803" y="7562"/>
                  <a:pt x="13803" y="7296"/>
                  <a:pt x="13841" y="7048"/>
                </a:cubicBezTo>
                <a:lnTo>
                  <a:pt x="13860" y="7029"/>
                </a:lnTo>
                <a:close/>
                <a:moveTo>
                  <a:pt x="19496" y="18281"/>
                </a:moveTo>
                <a:lnTo>
                  <a:pt x="19496" y="18281"/>
                </a:lnTo>
                <a:cubicBezTo>
                  <a:pt x="19438" y="18357"/>
                  <a:pt x="19381" y="18433"/>
                  <a:pt x="19324" y="18509"/>
                </a:cubicBezTo>
                <a:cubicBezTo>
                  <a:pt x="19381" y="18433"/>
                  <a:pt x="19438" y="18338"/>
                  <a:pt x="19496" y="18281"/>
                </a:cubicBezTo>
                <a:close/>
                <a:moveTo>
                  <a:pt x="19305" y="13654"/>
                </a:moveTo>
                <a:lnTo>
                  <a:pt x="19305" y="13654"/>
                </a:lnTo>
                <a:cubicBezTo>
                  <a:pt x="19248" y="13807"/>
                  <a:pt x="19191" y="13959"/>
                  <a:pt x="19134" y="14111"/>
                </a:cubicBezTo>
                <a:lnTo>
                  <a:pt x="19134" y="14073"/>
                </a:lnTo>
                <a:cubicBezTo>
                  <a:pt x="19077" y="14225"/>
                  <a:pt x="19020" y="14359"/>
                  <a:pt x="18943" y="14492"/>
                </a:cubicBezTo>
                <a:cubicBezTo>
                  <a:pt x="18867" y="14644"/>
                  <a:pt x="18772" y="14778"/>
                  <a:pt x="18696" y="14911"/>
                </a:cubicBezTo>
                <a:cubicBezTo>
                  <a:pt x="18639" y="15044"/>
                  <a:pt x="18544" y="15215"/>
                  <a:pt x="18448" y="15349"/>
                </a:cubicBezTo>
                <a:cubicBezTo>
                  <a:pt x="18239" y="15653"/>
                  <a:pt x="18011" y="15939"/>
                  <a:pt x="17763" y="16224"/>
                </a:cubicBezTo>
                <a:cubicBezTo>
                  <a:pt x="17211" y="16796"/>
                  <a:pt x="16564" y="17291"/>
                  <a:pt x="15840" y="17671"/>
                </a:cubicBezTo>
                <a:cubicBezTo>
                  <a:pt x="15688" y="17767"/>
                  <a:pt x="15517" y="17862"/>
                  <a:pt x="15345" y="17938"/>
                </a:cubicBezTo>
                <a:lnTo>
                  <a:pt x="14812" y="18185"/>
                </a:lnTo>
                <a:cubicBezTo>
                  <a:pt x="14641" y="18262"/>
                  <a:pt x="14489" y="18338"/>
                  <a:pt x="14336" y="18433"/>
                </a:cubicBezTo>
                <a:cubicBezTo>
                  <a:pt x="14222" y="18509"/>
                  <a:pt x="14108" y="18585"/>
                  <a:pt x="14013" y="18680"/>
                </a:cubicBezTo>
                <a:cubicBezTo>
                  <a:pt x="13936" y="18737"/>
                  <a:pt x="13860" y="18795"/>
                  <a:pt x="13803" y="18871"/>
                </a:cubicBezTo>
                <a:cubicBezTo>
                  <a:pt x="13765" y="18928"/>
                  <a:pt x="13708" y="18985"/>
                  <a:pt x="13670" y="19042"/>
                </a:cubicBezTo>
                <a:cubicBezTo>
                  <a:pt x="13632" y="19099"/>
                  <a:pt x="13594" y="19156"/>
                  <a:pt x="13556" y="19232"/>
                </a:cubicBezTo>
                <a:cubicBezTo>
                  <a:pt x="13537" y="19251"/>
                  <a:pt x="13537" y="19271"/>
                  <a:pt x="13518" y="19309"/>
                </a:cubicBezTo>
                <a:cubicBezTo>
                  <a:pt x="13518" y="19328"/>
                  <a:pt x="13499" y="19347"/>
                  <a:pt x="13499" y="19366"/>
                </a:cubicBezTo>
                <a:lnTo>
                  <a:pt x="13499" y="19423"/>
                </a:lnTo>
                <a:lnTo>
                  <a:pt x="13499" y="19442"/>
                </a:lnTo>
                <a:lnTo>
                  <a:pt x="13518" y="19442"/>
                </a:lnTo>
                <a:lnTo>
                  <a:pt x="13553" y="19433"/>
                </a:lnTo>
                <a:lnTo>
                  <a:pt x="13553" y="19433"/>
                </a:lnTo>
                <a:cubicBezTo>
                  <a:pt x="13536" y="19440"/>
                  <a:pt x="13519" y="19447"/>
                  <a:pt x="13502" y="19447"/>
                </a:cubicBezTo>
                <a:cubicBezTo>
                  <a:pt x="13495" y="19447"/>
                  <a:pt x="13487" y="19446"/>
                  <a:pt x="13480" y="19442"/>
                </a:cubicBezTo>
                <a:cubicBezTo>
                  <a:pt x="13480" y="19442"/>
                  <a:pt x="13461" y="19423"/>
                  <a:pt x="13461" y="19423"/>
                </a:cubicBezTo>
                <a:cubicBezTo>
                  <a:pt x="13461" y="19366"/>
                  <a:pt x="13461" y="19328"/>
                  <a:pt x="13461" y="19290"/>
                </a:cubicBezTo>
                <a:cubicBezTo>
                  <a:pt x="13480" y="19232"/>
                  <a:pt x="13499" y="19156"/>
                  <a:pt x="13518" y="19099"/>
                </a:cubicBezTo>
                <a:cubicBezTo>
                  <a:pt x="13537" y="19023"/>
                  <a:pt x="13556" y="18947"/>
                  <a:pt x="13594" y="18871"/>
                </a:cubicBezTo>
                <a:lnTo>
                  <a:pt x="13613" y="18852"/>
                </a:lnTo>
                <a:cubicBezTo>
                  <a:pt x="13708" y="18642"/>
                  <a:pt x="13803" y="18433"/>
                  <a:pt x="13898" y="18223"/>
                </a:cubicBezTo>
                <a:cubicBezTo>
                  <a:pt x="13994" y="18014"/>
                  <a:pt x="14070" y="17824"/>
                  <a:pt x="14184" y="17633"/>
                </a:cubicBezTo>
                <a:cubicBezTo>
                  <a:pt x="14336" y="17329"/>
                  <a:pt x="14508" y="17024"/>
                  <a:pt x="14679" y="16719"/>
                </a:cubicBezTo>
                <a:cubicBezTo>
                  <a:pt x="14793" y="16548"/>
                  <a:pt x="14907" y="16377"/>
                  <a:pt x="15041" y="16224"/>
                </a:cubicBezTo>
                <a:cubicBezTo>
                  <a:pt x="15174" y="16053"/>
                  <a:pt x="15326" y="15901"/>
                  <a:pt x="15479" y="15749"/>
                </a:cubicBezTo>
                <a:cubicBezTo>
                  <a:pt x="16031" y="15177"/>
                  <a:pt x="16678" y="14740"/>
                  <a:pt x="17401" y="14397"/>
                </a:cubicBezTo>
                <a:cubicBezTo>
                  <a:pt x="17592" y="14321"/>
                  <a:pt x="17782" y="14245"/>
                  <a:pt x="17972" y="14168"/>
                </a:cubicBezTo>
                <a:cubicBezTo>
                  <a:pt x="18163" y="14092"/>
                  <a:pt x="18410" y="14016"/>
                  <a:pt x="18639" y="13940"/>
                </a:cubicBezTo>
                <a:cubicBezTo>
                  <a:pt x="18848" y="13883"/>
                  <a:pt x="19058" y="13788"/>
                  <a:pt x="19248" y="13692"/>
                </a:cubicBezTo>
                <a:lnTo>
                  <a:pt x="19305" y="13654"/>
                </a:lnTo>
                <a:close/>
                <a:moveTo>
                  <a:pt x="11157" y="11294"/>
                </a:moveTo>
                <a:lnTo>
                  <a:pt x="11157" y="11351"/>
                </a:lnTo>
                <a:lnTo>
                  <a:pt x="11157" y="11427"/>
                </a:lnTo>
                <a:lnTo>
                  <a:pt x="11157" y="11522"/>
                </a:lnTo>
                <a:cubicBezTo>
                  <a:pt x="11157" y="11674"/>
                  <a:pt x="11195" y="11846"/>
                  <a:pt x="11214" y="11998"/>
                </a:cubicBezTo>
                <a:cubicBezTo>
                  <a:pt x="11233" y="12150"/>
                  <a:pt x="11252" y="12322"/>
                  <a:pt x="11290" y="12474"/>
                </a:cubicBezTo>
                <a:cubicBezTo>
                  <a:pt x="11328" y="12760"/>
                  <a:pt x="11385" y="13064"/>
                  <a:pt x="11462" y="13350"/>
                </a:cubicBezTo>
                <a:cubicBezTo>
                  <a:pt x="11538" y="13635"/>
                  <a:pt x="11614" y="13940"/>
                  <a:pt x="11709" y="14225"/>
                </a:cubicBezTo>
                <a:cubicBezTo>
                  <a:pt x="11823" y="14587"/>
                  <a:pt x="11937" y="14949"/>
                  <a:pt x="12071" y="15311"/>
                </a:cubicBezTo>
                <a:cubicBezTo>
                  <a:pt x="12204" y="15672"/>
                  <a:pt x="12318" y="16053"/>
                  <a:pt x="12413" y="16415"/>
                </a:cubicBezTo>
                <a:cubicBezTo>
                  <a:pt x="12471" y="16605"/>
                  <a:pt x="12528" y="16777"/>
                  <a:pt x="12566" y="16967"/>
                </a:cubicBezTo>
                <a:cubicBezTo>
                  <a:pt x="12623" y="17176"/>
                  <a:pt x="12661" y="17405"/>
                  <a:pt x="12699" y="17633"/>
                </a:cubicBezTo>
                <a:cubicBezTo>
                  <a:pt x="12718" y="17786"/>
                  <a:pt x="12718" y="17957"/>
                  <a:pt x="12699" y="18128"/>
                </a:cubicBezTo>
                <a:cubicBezTo>
                  <a:pt x="12680" y="18357"/>
                  <a:pt x="12642" y="18585"/>
                  <a:pt x="12585" y="18814"/>
                </a:cubicBezTo>
                <a:cubicBezTo>
                  <a:pt x="12585" y="18871"/>
                  <a:pt x="12566" y="18928"/>
                  <a:pt x="12547" y="18985"/>
                </a:cubicBezTo>
                <a:cubicBezTo>
                  <a:pt x="12509" y="19137"/>
                  <a:pt x="12471" y="19290"/>
                  <a:pt x="12413" y="19423"/>
                </a:cubicBezTo>
                <a:lnTo>
                  <a:pt x="12356" y="19575"/>
                </a:lnTo>
                <a:cubicBezTo>
                  <a:pt x="12318" y="19670"/>
                  <a:pt x="12280" y="19746"/>
                  <a:pt x="12261" y="19842"/>
                </a:cubicBezTo>
                <a:cubicBezTo>
                  <a:pt x="12242" y="19880"/>
                  <a:pt x="12204" y="19918"/>
                  <a:pt x="12185" y="19975"/>
                </a:cubicBezTo>
                <a:lnTo>
                  <a:pt x="12166" y="20013"/>
                </a:lnTo>
                <a:lnTo>
                  <a:pt x="12166" y="20032"/>
                </a:lnTo>
                <a:lnTo>
                  <a:pt x="12128" y="20089"/>
                </a:lnTo>
                <a:lnTo>
                  <a:pt x="12128" y="20108"/>
                </a:lnTo>
                <a:lnTo>
                  <a:pt x="12128" y="20127"/>
                </a:lnTo>
                <a:lnTo>
                  <a:pt x="12109" y="20146"/>
                </a:lnTo>
                <a:lnTo>
                  <a:pt x="12071" y="20222"/>
                </a:lnTo>
                <a:lnTo>
                  <a:pt x="12071" y="20241"/>
                </a:lnTo>
                <a:lnTo>
                  <a:pt x="12033" y="20318"/>
                </a:lnTo>
                <a:lnTo>
                  <a:pt x="11976" y="20394"/>
                </a:lnTo>
                <a:lnTo>
                  <a:pt x="11957" y="20451"/>
                </a:lnTo>
                <a:lnTo>
                  <a:pt x="11937" y="20470"/>
                </a:lnTo>
                <a:lnTo>
                  <a:pt x="11937" y="20489"/>
                </a:lnTo>
                <a:lnTo>
                  <a:pt x="11899" y="20546"/>
                </a:lnTo>
                <a:lnTo>
                  <a:pt x="11823" y="20717"/>
                </a:lnTo>
                <a:lnTo>
                  <a:pt x="11804" y="20755"/>
                </a:lnTo>
                <a:lnTo>
                  <a:pt x="11671" y="20984"/>
                </a:lnTo>
                <a:lnTo>
                  <a:pt x="11557" y="20280"/>
                </a:lnTo>
                <a:cubicBezTo>
                  <a:pt x="11538" y="20127"/>
                  <a:pt x="11519" y="19975"/>
                  <a:pt x="11481" y="19823"/>
                </a:cubicBezTo>
                <a:cubicBezTo>
                  <a:pt x="11423" y="19594"/>
                  <a:pt x="11366" y="19347"/>
                  <a:pt x="11309" y="19099"/>
                </a:cubicBezTo>
                <a:cubicBezTo>
                  <a:pt x="11290" y="18966"/>
                  <a:pt x="11252" y="18852"/>
                  <a:pt x="11233" y="18737"/>
                </a:cubicBezTo>
                <a:cubicBezTo>
                  <a:pt x="11176" y="18547"/>
                  <a:pt x="11138" y="18376"/>
                  <a:pt x="11100" y="18204"/>
                </a:cubicBezTo>
                <a:cubicBezTo>
                  <a:pt x="11062" y="18014"/>
                  <a:pt x="11024" y="17843"/>
                  <a:pt x="10986" y="17671"/>
                </a:cubicBezTo>
                <a:cubicBezTo>
                  <a:pt x="10967" y="17576"/>
                  <a:pt x="10928" y="17462"/>
                  <a:pt x="10909" y="17367"/>
                </a:cubicBezTo>
                <a:cubicBezTo>
                  <a:pt x="10871" y="17176"/>
                  <a:pt x="10852" y="16967"/>
                  <a:pt x="10833" y="16758"/>
                </a:cubicBezTo>
                <a:cubicBezTo>
                  <a:pt x="10833" y="16662"/>
                  <a:pt x="10814" y="16567"/>
                  <a:pt x="10795" y="16453"/>
                </a:cubicBezTo>
                <a:lnTo>
                  <a:pt x="10795" y="15863"/>
                </a:lnTo>
                <a:cubicBezTo>
                  <a:pt x="10795" y="15672"/>
                  <a:pt x="10833" y="15482"/>
                  <a:pt x="10852" y="15273"/>
                </a:cubicBezTo>
                <a:cubicBezTo>
                  <a:pt x="10852" y="15082"/>
                  <a:pt x="10871" y="14949"/>
                  <a:pt x="10890" y="14778"/>
                </a:cubicBezTo>
                <a:lnTo>
                  <a:pt x="10890" y="14759"/>
                </a:lnTo>
                <a:lnTo>
                  <a:pt x="10890" y="14644"/>
                </a:lnTo>
                <a:lnTo>
                  <a:pt x="10890" y="14625"/>
                </a:lnTo>
                <a:lnTo>
                  <a:pt x="10890" y="14549"/>
                </a:lnTo>
                <a:lnTo>
                  <a:pt x="10890" y="14530"/>
                </a:lnTo>
                <a:lnTo>
                  <a:pt x="10890" y="14435"/>
                </a:lnTo>
                <a:lnTo>
                  <a:pt x="10909" y="14283"/>
                </a:lnTo>
                <a:lnTo>
                  <a:pt x="10909" y="14225"/>
                </a:lnTo>
                <a:lnTo>
                  <a:pt x="10909" y="14149"/>
                </a:lnTo>
                <a:lnTo>
                  <a:pt x="10909" y="14111"/>
                </a:lnTo>
                <a:lnTo>
                  <a:pt x="10909" y="13997"/>
                </a:lnTo>
                <a:lnTo>
                  <a:pt x="10967" y="13597"/>
                </a:lnTo>
                <a:cubicBezTo>
                  <a:pt x="10986" y="13388"/>
                  <a:pt x="11005" y="13197"/>
                  <a:pt x="11005" y="13007"/>
                </a:cubicBezTo>
                <a:cubicBezTo>
                  <a:pt x="11024" y="12798"/>
                  <a:pt x="11043" y="12588"/>
                  <a:pt x="11043" y="12398"/>
                </a:cubicBezTo>
                <a:cubicBezTo>
                  <a:pt x="11062" y="12188"/>
                  <a:pt x="11081" y="11998"/>
                  <a:pt x="11081" y="11808"/>
                </a:cubicBezTo>
                <a:cubicBezTo>
                  <a:pt x="11081" y="11732"/>
                  <a:pt x="11100" y="11636"/>
                  <a:pt x="11100" y="11541"/>
                </a:cubicBezTo>
                <a:lnTo>
                  <a:pt x="11100" y="11484"/>
                </a:lnTo>
                <a:lnTo>
                  <a:pt x="11100" y="11351"/>
                </a:lnTo>
                <a:lnTo>
                  <a:pt x="11157" y="11294"/>
                </a:lnTo>
                <a:close/>
                <a:moveTo>
                  <a:pt x="7959" y="14720"/>
                </a:moveTo>
                <a:lnTo>
                  <a:pt x="7959" y="14759"/>
                </a:lnTo>
                <a:lnTo>
                  <a:pt x="7959" y="14778"/>
                </a:lnTo>
                <a:lnTo>
                  <a:pt x="7959" y="14854"/>
                </a:lnTo>
                <a:lnTo>
                  <a:pt x="7959" y="14873"/>
                </a:lnTo>
                <a:cubicBezTo>
                  <a:pt x="7959" y="14949"/>
                  <a:pt x="7978" y="15006"/>
                  <a:pt x="7997" y="15082"/>
                </a:cubicBezTo>
                <a:cubicBezTo>
                  <a:pt x="8016" y="15139"/>
                  <a:pt x="8035" y="15215"/>
                  <a:pt x="8054" y="15273"/>
                </a:cubicBezTo>
                <a:cubicBezTo>
                  <a:pt x="8073" y="15330"/>
                  <a:pt x="8130" y="15463"/>
                  <a:pt x="8149" y="15558"/>
                </a:cubicBezTo>
                <a:cubicBezTo>
                  <a:pt x="8187" y="15653"/>
                  <a:pt x="8225" y="15749"/>
                  <a:pt x="8263" y="15844"/>
                </a:cubicBezTo>
                <a:cubicBezTo>
                  <a:pt x="8358" y="15977"/>
                  <a:pt x="8435" y="16110"/>
                  <a:pt x="8511" y="16263"/>
                </a:cubicBezTo>
                <a:lnTo>
                  <a:pt x="8606" y="16396"/>
                </a:lnTo>
                <a:lnTo>
                  <a:pt x="8625" y="16415"/>
                </a:lnTo>
                <a:lnTo>
                  <a:pt x="8682" y="16510"/>
                </a:lnTo>
                <a:lnTo>
                  <a:pt x="8739" y="16605"/>
                </a:lnTo>
                <a:lnTo>
                  <a:pt x="8758" y="16643"/>
                </a:lnTo>
                <a:lnTo>
                  <a:pt x="8777" y="16662"/>
                </a:lnTo>
                <a:lnTo>
                  <a:pt x="8777" y="16681"/>
                </a:lnTo>
                <a:lnTo>
                  <a:pt x="8796" y="16700"/>
                </a:lnTo>
                <a:lnTo>
                  <a:pt x="8796" y="16738"/>
                </a:lnTo>
                <a:lnTo>
                  <a:pt x="8815" y="16758"/>
                </a:lnTo>
                <a:lnTo>
                  <a:pt x="8853" y="16796"/>
                </a:lnTo>
                <a:lnTo>
                  <a:pt x="8853" y="16815"/>
                </a:lnTo>
                <a:lnTo>
                  <a:pt x="8872" y="16834"/>
                </a:lnTo>
                <a:lnTo>
                  <a:pt x="8872" y="16853"/>
                </a:lnTo>
                <a:lnTo>
                  <a:pt x="8872" y="16872"/>
                </a:lnTo>
                <a:lnTo>
                  <a:pt x="8910" y="16910"/>
                </a:lnTo>
                <a:lnTo>
                  <a:pt x="8949" y="16986"/>
                </a:lnTo>
                <a:lnTo>
                  <a:pt x="8987" y="17043"/>
                </a:lnTo>
                <a:lnTo>
                  <a:pt x="8987" y="17062"/>
                </a:lnTo>
                <a:cubicBezTo>
                  <a:pt x="9082" y="17214"/>
                  <a:pt x="9177" y="17386"/>
                  <a:pt x="9272" y="17557"/>
                </a:cubicBezTo>
                <a:cubicBezTo>
                  <a:pt x="9367" y="17747"/>
                  <a:pt x="9444" y="17900"/>
                  <a:pt x="9539" y="18071"/>
                </a:cubicBezTo>
                <a:lnTo>
                  <a:pt x="9691" y="18357"/>
                </a:lnTo>
                <a:cubicBezTo>
                  <a:pt x="9824" y="18623"/>
                  <a:pt x="9958" y="18909"/>
                  <a:pt x="10072" y="19213"/>
                </a:cubicBezTo>
                <a:cubicBezTo>
                  <a:pt x="10148" y="19404"/>
                  <a:pt x="10205" y="19613"/>
                  <a:pt x="10262" y="19804"/>
                </a:cubicBezTo>
                <a:cubicBezTo>
                  <a:pt x="10281" y="19861"/>
                  <a:pt x="10300" y="19918"/>
                  <a:pt x="10319" y="19975"/>
                </a:cubicBezTo>
                <a:cubicBezTo>
                  <a:pt x="10319" y="20032"/>
                  <a:pt x="10338" y="20089"/>
                  <a:pt x="10338" y="20146"/>
                </a:cubicBezTo>
                <a:cubicBezTo>
                  <a:pt x="10357" y="20241"/>
                  <a:pt x="10376" y="20356"/>
                  <a:pt x="10395" y="20470"/>
                </a:cubicBezTo>
                <a:lnTo>
                  <a:pt x="10395" y="20508"/>
                </a:lnTo>
                <a:cubicBezTo>
                  <a:pt x="10395" y="20794"/>
                  <a:pt x="10395" y="21079"/>
                  <a:pt x="10338" y="21346"/>
                </a:cubicBezTo>
                <a:cubicBezTo>
                  <a:pt x="10338" y="21403"/>
                  <a:pt x="10319" y="21479"/>
                  <a:pt x="10300" y="21536"/>
                </a:cubicBezTo>
                <a:cubicBezTo>
                  <a:pt x="10300" y="21593"/>
                  <a:pt x="10281" y="21650"/>
                  <a:pt x="10262" y="21726"/>
                </a:cubicBezTo>
                <a:cubicBezTo>
                  <a:pt x="10224" y="21822"/>
                  <a:pt x="10205" y="21917"/>
                  <a:pt x="10167" y="22031"/>
                </a:cubicBezTo>
                <a:cubicBezTo>
                  <a:pt x="10053" y="22355"/>
                  <a:pt x="9939" y="22678"/>
                  <a:pt x="9805" y="23002"/>
                </a:cubicBezTo>
                <a:lnTo>
                  <a:pt x="9786" y="23497"/>
                </a:lnTo>
                <a:cubicBezTo>
                  <a:pt x="9748" y="23630"/>
                  <a:pt x="9691" y="23763"/>
                  <a:pt x="9653" y="23916"/>
                </a:cubicBezTo>
                <a:cubicBezTo>
                  <a:pt x="9596" y="24049"/>
                  <a:pt x="9558" y="24182"/>
                  <a:pt x="9520" y="24335"/>
                </a:cubicBezTo>
                <a:cubicBezTo>
                  <a:pt x="9463" y="24182"/>
                  <a:pt x="9405" y="24030"/>
                  <a:pt x="9348" y="23878"/>
                </a:cubicBezTo>
                <a:cubicBezTo>
                  <a:pt x="9310" y="23725"/>
                  <a:pt x="9253" y="23573"/>
                  <a:pt x="9215" y="23421"/>
                </a:cubicBezTo>
                <a:cubicBezTo>
                  <a:pt x="9139" y="23116"/>
                  <a:pt x="9082" y="22812"/>
                  <a:pt x="9025" y="22507"/>
                </a:cubicBezTo>
                <a:cubicBezTo>
                  <a:pt x="8987" y="22202"/>
                  <a:pt x="8949" y="21917"/>
                  <a:pt x="8930" y="21612"/>
                </a:cubicBezTo>
                <a:cubicBezTo>
                  <a:pt x="8930" y="21555"/>
                  <a:pt x="8930" y="21479"/>
                  <a:pt x="8910" y="21403"/>
                </a:cubicBezTo>
                <a:cubicBezTo>
                  <a:pt x="8891" y="21327"/>
                  <a:pt x="8910" y="21250"/>
                  <a:pt x="8891" y="21174"/>
                </a:cubicBezTo>
                <a:cubicBezTo>
                  <a:pt x="8872" y="21022"/>
                  <a:pt x="8853" y="20889"/>
                  <a:pt x="8853" y="20755"/>
                </a:cubicBezTo>
                <a:cubicBezTo>
                  <a:pt x="8834" y="20603"/>
                  <a:pt x="8796" y="20470"/>
                  <a:pt x="8758" y="20318"/>
                </a:cubicBezTo>
                <a:cubicBezTo>
                  <a:pt x="8701" y="20051"/>
                  <a:pt x="8644" y="19766"/>
                  <a:pt x="8587" y="19480"/>
                </a:cubicBezTo>
                <a:cubicBezTo>
                  <a:pt x="8568" y="19328"/>
                  <a:pt x="8549" y="19194"/>
                  <a:pt x="8530" y="19042"/>
                </a:cubicBezTo>
                <a:cubicBezTo>
                  <a:pt x="8492" y="18776"/>
                  <a:pt x="8454" y="18509"/>
                  <a:pt x="8415" y="18223"/>
                </a:cubicBezTo>
                <a:cubicBezTo>
                  <a:pt x="8396" y="17957"/>
                  <a:pt x="8358" y="17690"/>
                  <a:pt x="8320" y="17405"/>
                </a:cubicBezTo>
                <a:cubicBezTo>
                  <a:pt x="8301" y="17291"/>
                  <a:pt x="8263" y="17176"/>
                  <a:pt x="8244" y="17043"/>
                </a:cubicBezTo>
                <a:cubicBezTo>
                  <a:pt x="8225" y="16910"/>
                  <a:pt x="8187" y="16796"/>
                  <a:pt x="8168" y="16681"/>
                </a:cubicBezTo>
                <a:cubicBezTo>
                  <a:pt x="8111" y="16415"/>
                  <a:pt x="8035" y="16148"/>
                  <a:pt x="7997" y="15882"/>
                </a:cubicBezTo>
                <a:cubicBezTo>
                  <a:pt x="7978" y="15749"/>
                  <a:pt x="7959" y="15615"/>
                  <a:pt x="7940" y="15482"/>
                </a:cubicBezTo>
                <a:cubicBezTo>
                  <a:pt x="7940" y="15406"/>
                  <a:pt x="7940" y="15349"/>
                  <a:pt x="7921" y="15273"/>
                </a:cubicBezTo>
                <a:cubicBezTo>
                  <a:pt x="7921" y="15215"/>
                  <a:pt x="7921" y="15139"/>
                  <a:pt x="7921" y="15063"/>
                </a:cubicBezTo>
                <a:lnTo>
                  <a:pt x="7921" y="15006"/>
                </a:lnTo>
                <a:cubicBezTo>
                  <a:pt x="7921" y="14949"/>
                  <a:pt x="7940" y="14873"/>
                  <a:pt x="7940" y="14816"/>
                </a:cubicBezTo>
                <a:lnTo>
                  <a:pt x="7940" y="14778"/>
                </a:lnTo>
                <a:cubicBezTo>
                  <a:pt x="7940" y="14759"/>
                  <a:pt x="7940" y="14759"/>
                  <a:pt x="7940" y="14740"/>
                </a:cubicBezTo>
                <a:cubicBezTo>
                  <a:pt x="7940" y="14740"/>
                  <a:pt x="7959" y="14720"/>
                  <a:pt x="7959" y="14720"/>
                </a:cubicBezTo>
                <a:close/>
                <a:moveTo>
                  <a:pt x="19362" y="16758"/>
                </a:moveTo>
                <a:cubicBezTo>
                  <a:pt x="19343" y="16929"/>
                  <a:pt x="19305" y="17100"/>
                  <a:pt x="19267" y="17272"/>
                </a:cubicBezTo>
                <a:cubicBezTo>
                  <a:pt x="19229" y="17443"/>
                  <a:pt x="19191" y="17614"/>
                  <a:pt x="19153" y="17786"/>
                </a:cubicBezTo>
                <a:cubicBezTo>
                  <a:pt x="19096" y="17938"/>
                  <a:pt x="19039" y="18071"/>
                  <a:pt x="18962" y="18204"/>
                </a:cubicBezTo>
                <a:cubicBezTo>
                  <a:pt x="18867" y="18357"/>
                  <a:pt x="18791" y="18528"/>
                  <a:pt x="18696" y="18680"/>
                </a:cubicBezTo>
                <a:cubicBezTo>
                  <a:pt x="18601" y="18814"/>
                  <a:pt x="18544" y="18947"/>
                  <a:pt x="18467" y="19080"/>
                </a:cubicBezTo>
                <a:cubicBezTo>
                  <a:pt x="18334" y="19271"/>
                  <a:pt x="18182" y="19442"/>
                  <a:pt x="18011" y="19613"/>
                </a:cubicBezTo>
                <a:cubicBezTo>
                  <a:pt x="17763" y="19880"/>
                  <a:pt x="17497" y="20108"/>
                  <a:pt x="17230" y="20356"/>
                </a:cubicBezTo>
                <a:cubicBezTo>
                  <a:pt x="16963" y="20584"/>
                  <a:pt x="16678" y="20813"/>
                  <a:pt x="16373" y="21022"/>
                </a:cubicBezTo>
                <a:cubicBezTo>
                  <a:pt x="16031" y="21250"/>
                  <a:pt x="15688" y="21441"/>
                  <a:pt x="15326" y="21612"/>
                </a:cubicBezTo>
                <a:lnTo>
                  <a:pt x="15345" y="21612"/>
                </a:lnTo>
                <a:cubicBezTo>
                  <a:pt x="15022" y="21764"/>
                  <a:pt x="14698" y="21917"/>
                  <a:pt x="14355" y="22031"/>
                </a:cubicBezTo>
                <a:cubicBezTo>
                  <a:pt x="14051" y="22145"/>
                  <a:pt x="13746" y="22259"/>
                  <a:pt x="13441" y="22393"/>
                </a:cubicBezTo>
                <a:cubicBezTo>
                  <a:pt x="13118" y="22545"/>
                  <a:pt x="12813" y="22697"/>
                  <a:pt x="12490" y="22888"/>
                </a:cubicBezTo>
                <a:cubicBezTo>
                  <a:pt x="12242" y="23059"/>
                  <a:pt x="11976" y="23249"/>
                  <a:pt x="11728" y="23440"/>
                </a:cubicBezTo>
                <a:cubicBezTo>
                  <a:pt x="11614" y="23535"/>
                  <a:pt x="11519" y="23649"/>
                  <a:pt x="11404" y="23744"/>
                </a:cubicBezTo>
                <a:cubicBezTo>
                  <a:pt x="11347" y="23821"/>
                  <a:pt x="11290" y="23878"/>
                  <a:pt x="11252" y="23954"/>
                </a:cubicBezTo>
                <a:cubicBezTo>
                  <a:pt x="11214" y="24011"/>
                  <a:pt x="11176" y="24068"/>
                  <a:pt x="11138" y="24125"/>
                </a:cubicBezTo>
                <a:lnTo>
                  <a:pt x="11100" y="24182"/>
                </a:lnTo>
                <a:cubicBezTo>
                  <a:pt x="11100" y="24220"/>
                  <a:pt x="11081" y="24239"/>
                  <a:pt x="11081" y="24258"/>
                </a:cubicBezTo>
                <a:lnTo>
                  <a:pt x="11081" y="24335"/>
                </a:lnTo>
                <a:lnTo>
                  <a:pt x="11081" y="24373"/>
                </a:lnTo>
                <a:lnTo>
                  <a:pt x="11100" y="24373"/>
                </a:lnTo>
                <a:cubicBezTo>
                  <a:pt x="11090" y="24382"/>
                  <a:pt x="11086" y="24387"/>
                  <a:pt x="11081" y="24387"/>
                </a:cubicBezTo>
                <a:cubicBezTo>
                  <a:pt x="11076" y="24387"/>
                  <a:pt x="11071" y="24382"/>
                  <a:pt x="11062" y="24373"/>
                </a:cubicBezTo>
                <a:cubicBezTo>
                  <a:pt x="11005" y="24354"/>
                  <a:pt x="11062" y="24125"/>
                  <a:pt x="11062" y="24106"/>
                </a:cubicBezTo>
                <a:cubicBezTo>
                  <a:pt x="11157" y="23840"/>
                  <a:pt x="11290" y="23611"/>
                  <a:pt x="11443" y="23402"/>
                </a:cubicBezTo>
                <a:cubicBezTo>
                  <a:pt x="11595" y="23192"/>
                  <a:pt x="11747" y="22983"/>
                  <a:pt x="11899" y="22773"/>
                </a:cubicBezTo>
                <a:lnTo>
                  <a:pt x="11899" y="22773"/>
                </a:lnTo>
                <a:lnTo>
                  <a:pt x="11880" y="22793"/>
                </a:lnTo>
                <a:cubicBezTo>
                  <a:pt x="11995" y="22640"/>
                  <a:pt x="12128" y="22450"/>
                  <a:pt x="12242" y="22298"/>
                </a:cubicBezTo>
                <a:cubicBezTo>
                  <a:pt x="12356" y="22126"/>
                  <a:pt x="12528" y="21917"/>
                  <a:pt x="12661" y="21726"/>
                </a:cubicBezTo>
                <a:lnTo>
                  <a:pt x="12966" y="21327"/>
                </a:lnTo>
                <a:lnTo>
                  <a:pt x="12966" y="21327"/>
                </a:lnTo>
                <a:lnTo>
                  <a:pt x="12946" y="21365"/>
                </a:lnTo>
                <a:cubicBezTo>
                  <a:pt x="13194" y="21022"/>
                  <a:pt x="13422" y="20660"/>
                  <a:pt x="13689" y="20356"/>
                </a:cubicBezTo>
                <a:cubicBezTo>
                  <a:pt x="13860" y="20165"/>
                  <a:pt x="14013" y="19975"/>
                  <a:pt x="14165" y="19804"/>
                </a:cubicBezTo>
                <a:cubicBezTo>
                  <a:pt x="14317" y="19670"/>
                  <a:pt x="14450" y="19537"/>
                  <a:pt x="14603" y="19404"/>
                </a:cubicBezTo>
                <a:lnTo>
                  <a:pt x="14622" y="19404"/>
                </a:lnTo>
                <a:lnTo>
                  <a:pt x="14660" y="19366"/>
                </a:lnTo>
                <a:lnTo>
                  <a:pt x="14907" y="19175"/>
                </a:lnTo>
                <a:lnTo>
                  <a:pt x="14945" y="19118"/>
                </a:lnTo>
                <a:lnTo>
                  <a:pt x="15060" y="19042"/>
                </a:lnTo>
                <a:lnTo>
                  <a:pt x="15117" y="18985"/>
                </a:lnTo>
                <a:cubicBezTo>
                  <a:pt x="15212" y="18909"/>
                  <a:pt x="15288" y="18833"/>
                  <a:pt x="15402" y="18756"/>
                </a:cubicBezTo>
                <a:cubicBezTo>
                  <a:pt x="15498" y="18699"/>
                  <a:pt x="15650" y="18585"/>
                  <a:pt x="15783" y="18509"/>
                </a:cubicBezTo>
                <a:cubicBezTo>
                  <a:pt x="16012" y="18376"/>
                  <a:pt x="16240" y="18262"/>
                  <a:pt x="16468" y="18166"/>
                </a:cubicBezTo>
                <a:cubicBezTo>
                  <a:pt x="16811" y="17995"/>
                  <a:pt x="17154" y="17824"/>
                  <a:pt x="17497" y="17652"/>
                </a:cubicBezTo>
                <a:cubicBezTo>
                  <a:pt x="17687" y="17557"/>
                  <a:pt x="17896" y="17462"/>
                  <a:pt x="18087" y="17386"/>
                </a:cubicBezTo>
                <a:cubicBezTo>
                  <a:pt x="18258" y="17329"/>
                  <a:pt x="18410" y="17291"/>
                  <a:pt x="18563" y="17233"/>
                </a:cubicBezTo>
                <a:cubicBezTo>
                  <a:pt x="18791" y="17119"/>
                  <a:pt x="19001" y="16986"/>
                  <a:pt x="19210" y="16872"/>
                </a:cubicBezTo>
                <a:cubicBezTo>
                  <a:pt x="19267" y="16834"/>
                  <a:pt x="19305" y="16796"/>
                  <a:pt x="19362" y="16758"/>
                </a:cubicBezTo>
                <a:close/>
                <a:moveTo>
                  <a:pt x="7300" y="24490"/>
                </a:moveTo>
                <a:cubicBezTo>
                  <a:pt x="7303" y="24508"/>
                  <a:pt x="7307" y="24526"/>
                  <a:pt x="7311" y="24544"/>
                </a:cubicBezTo>
                <a:lnTo>
                  <a:pt x="7300" y="24490"/>
                </a:lnTo>
                <a:close/>
                <a:moveTo>
                  <a:pt x="6321" y="17005"/>
                </a:moveTo>
                <a:lnTo>
                  <a:pt x="6321" y="17043"/>
                </a:lnTo>
                <a:cubicBezTo>
                  <a:pt x="6340" y="17157"/>
                  <a:pt x="6359" y="17272"/>
                  <a:pt x="6397" y="17386"/>
                </a:cubicBezTo>
                <a:cubicBezTo>
                  <a:pt x="6417" y="17500"/>
                  <a:pt x="6455" y="17633"/>
                  <a:pt x="6474" y="17747"/>
                </a:cubicBezTo>
                <a:cubicBezTo>
                  <a:pt x="6493" y="17843"/>
                  <a:pt x="6531" y="17976"/>
                  <a:pt x="6569" y="18109"/>
                </a:cubicBezTo>
                <a:cubicBezTo>
                  <a:pt x="6607" y="18223"/>
                  <a:pt x="6626" y="18338"/>
                  <a:pt x="6664" y="18452"/>
                </a:cubicBezTo>
                <a:cubicBezTo>
                  <a:pt x="6778" y="18795"/>
                  <a:pt x="6892" y="19118"/>
                  <a:pt x="7007" y="19442"/>
                </a:cubicBezTo>
                <a:cubicBezTo>
                  <a:pt x="7140" y="19766"/>
                  <a:pt x="7254" y="20089"/>
                  <a:pt x="7349" y="20394"/>
                </a:cubicBezTo>
                <a:lnTo>
                  <a:pt x="7406" y="20527"/>
                </a:lnTo>
                <a:lnTo>
                  <a:pt x="7464" y="20660"/>
                </a:lnTo>
                <a:cubicBezTo>
                  <a:pt x="7673" y="21079"/>
                  <a:pt x="7901" y="21479"/>
                  <a:pt x="8092" y="21898"/>
                </a:cubicBezTo>
                <a:lnTo>
                  <a:pt x="8092" y="21917"/>
                </a:lnTo>
                <a:lnTo>
                  <a:pt x="8092" y="21936"/>
                </a:lnTo>
                <a:lnTo>
                  <a:pt x="8092" y="21974"/>
                </a:lnTo>
                <a:lnTo>
                  <a:pt x="8092" y="21993"/>
                </a:lnTo>
                <a:lnTo>
                  <a:pt x="8111" y="22031"/>
                </a:lnTo>
                <a:lnTo>
                  <a:pt x="8130" y="22050"/>
                </a:lnTo>
                <a:lnTo>
                  <a:pt x="8130" y="22069"/>
                </a:lnTo>
                <a:lnTo>
                  <a:pt x="8149" y="22107"/>
                </a:lnTo>
                <a:lnTo>
                  <a:pt x="8149" y="22145"/>
                </a:lnTo>
                <a:lnTo>
                  <a:pt x="8149" y="22164"/>
                </a:lnTo>
                <a:lnTo>
                  <a:pt x="8149" y="22183"/>
                </a:lnTo>
                <a:lnTo>
                  <a:pt x="8149" y="22221"/>
                </a:lnTo>
                <a:lnTo>
                  <a:pt x="8149" y="22259"/>
                </a:lnTo>
                <a:lnTo>
                  <a:pt x="8149" y="22279"/>
                </a:lnTo>
                <a:lnTo>
                  <a:pt x="8149" y="22317"/>
                </a:lnTo>
                <a:lnTo>
                  <a:pt x="8149" y="22336"/>
                </a:lnTo>
                <a:lnTo>
                  <a:pt x="8149" y="22355"/>
                </a:lnTo>
                <a:lnTo>
                  <a:pt x="8149" y="22374"/>
                </a:lnTo>
                <a:lnTo>
                  <a:pt x="8225" y="22564"/>
                </a:lnTo>
                <a:lnTo>
                  <a:pt x="8244" y="22640"/>
                </a:lnTo>
                <a:lnTo>
                  <a:pt x="8263" y="22697"/>
                </a:lnTo>
                <a:lnTo>
                  <a:pt x="8263" y="22716"/>
                </a:lnTo>
                <a:lnTo>
                  <a:pt x="8282" y="22793"/>
                </a:lnTo>
                <a:lnTo>
                  <a:pt x="8301" y="22850"/>
                </a:lnTo>
                <a:lnTo>
                  <a:pt x="8301" y="22869"/>
                </a:lnTo>
                <a:lnTo>
                  <a:pt x="8320" y="22945"/>
                </a:lnTo>
                <a:lnTo>
                  <a:pt x="8377" y="23116"/>
                </a:lnTo>
                <a:cubicBezTo>
                  <a:pt x="8396" y="23211"/>
                  <a:pt x="8415" y="23307"/>
                  <a:pt x="8454" y="23402"/>
                </a:cubicBezTo>
                <a:lnTo>
                  <a:pt x="8454" y="23440"/>
                </a:lnTo>
                <a:lnTo>
                  <a:pt x="8454" y="23459"/>
                </a:lnTo>
                <a:lnTo>
                  <a:pt x="8454" y="23497"/>
                </a:lnTo>
                <a:lnTo>
                  <a:pt x="8454" y="23535"/>
                </a:lnTo>
                <a:lnTo>
                  <a:pt x="8454" y="23554"/>
                </a:lnTo>
                <a:lnTo>
                  <a:pt x="8454" y="23687"/>
                </a:lnTo>
                <a:cubicBezTo>
                  <a:pt x="8473" y="23973"/>
                  <a:pt x="8492" y="24258"/>
                  <a:pt x="8473" y="24544"/>
                </a:cubicBezTo>
                <a:lnTo>
                  <a:pt x="8473" y="24563"/>
                </a:lnTo>
                <a:lnTo>
                  <a:pt x="8473" y="24620"/>
                </a:lnTo>
                <a:lnTo>
                  <a:pt x="8473" y="24696"/>
                </a:lnTo>
                <a:cubicBezTo>
                  <a:pt x="8473" y="24734"/>
                  <a:pt x="8473" y="24772"/>
                  <a:pt x="8473" y="24792"/>
                </a:cubicBezTo>
                <a:lnTo>
                  <a:pt x="8473" y="24830"/>
                </a:lnTo>
                <a:lnTo>
                  <a:pt x="8473" y="24906"/>
                </a:lnTo>
                <a:cubicBezTo>
                  <a:pt x="8454" y="24963"/>
                  <a:pt x="8454" y="25020"/>
                  <a:pt x="8435" y="25077"/>
                </a:cubicBezTo>
                <a:lnTo>
                  <a:pt x="8435" y="25096"/>
                </a:lnTo>
                <a:lnTo>
                  <a:pt x="8435" y="25115"/>
                </a:lnTo>
                <a:lnTo>
                  <a:pt x="8435" y="25134"/>
                </a:lnTo>
                <a:lnTo>
                  <a:pt x="8435" y="25153"/>
                </a:lnTo>
                <a:lnTo>
                  <a:pt x="8435" y="25629"/>
                </a:lnTo>
                <a:lnTo>
                  <a:pt x="8435" y="25648"/>
                </a:lnTo>
                <a:lnTo>
                  <a:pt x="8435" y="25667"/>
                </a:lnTo>
                <a:lnTo>
                  <a:pt x="8435" y="25686"/>
                </a:lnTo>
                <a:lnTo>
                  <a:pt x="8435" y="25705"/>
                </a:lnTo>
                <a:lnTo>
                  <a:pt x="8415" y="25743"/>
                </a:lnTo>
                <a:lnTo>
                  <a:pt x="8415" y="25781"/>
                </a:lnTo>
                <a:lnTo>
                  <a:pt x="8415" y="25820"/>
                </a:lnTo>
                <a:lnTo>
                  <a:pt x="8415" y="25839"/>
                </a:lnTo>
                <a:lnTo>
                  <a:pt x="8415" y="25858"/>
                </a:lnTo>
                <a:lnTo>
                  <a:pt x="8396" y="25915"/>
                </a:lnTo>
                <a:lnTo>
                  <a:pt x="8396" y="25953"/>
                </a:lnTo>
                <a:lnTo>
                  <a:pt x="8358" y="26086"/>
                </a:lnTo>
                <a:lnTo>
                  <a:pt x="8339" y="26124"/>
                </a:lnTo>
                <a:lnTo>
                  <a:pt x="8320" y="26181"/>
                </a:lnTo>
                <a:lnTo>
                  <a:pt x="8320" y="26219"/>
                </a:lnTo>
                <a:lnTo>
                  <a:pt x="8320" y="26257"/>
                </a:lnTo>
                <a:lnTo>
                  <a:pt x="8320" y="26276"/>
                </a:lnTo>
                <a:lnTo>
                  <a:pt x="8320" y="26296"/>
                </a:lnTo>
                <a:lnTo>
                  <a:pt x="8301" y="26334"/>
                </a:lnTo>
                <a:lnTo>
                  <a:pt x="8301" y="26372"/>
                </a:lnTo>
                <a:cubicBezTo>
                  <a:pt x="8206" y="26600"/>
                  <a:pt x="8130" y="26848"/>
                  <a:pt x="8054" y="27114"/>
                </a:cubicBezTo>
                <a:lnTo>
                  <a:pt x="8035" y="27228"/>
                </a:lnTo>
                <a:cubicBezTo>
                  <a:pt x="7901" y="27019"/>
                  <a:pt x="7806" y="26810"/>
                  <a:pt x="7711" y="26581"/>
                </a:cubicBezTo>
                <a:cubicBezTo>
                  <a:pt x="7616" y="26257"/>
                  <a:pt x="7540" y="25915"/>
                  <a:pt x="7502" y="25572"/>
                </a:cubicBezTo>
                <a:lnTo>
                  <a:pt x="7483" y="25458"/>
                </a:lnTo>
                <a:cubicBezTo>
                  <a:pt x="7406" y="25115"/>
                  <a:pt x="7349" y="24792"/>
                  <a:pt x="7292" y="24449"/>
                </a:cubicBezTo>
                <a:lnTo>
                  <a:pt x="7292" y="24449"/>
                </a:lnTo>
                <a:lnTo>
                  <a:pt x="7300" y="24490"/>
                </a:lnTo>
                <a:lnTo>
                  <a:pt x="7300" y="24490"/>
                </a:lnTo>
                <a:cubicBezTo>
                  <a:pt x="7291" y="24432"/>
                  <a:pt x="7288" y="24374"/>
                  <a:pt x="7273" y="24316"/>
                </a:cubicBezTo>
                <a:lnTo>
                  <a:pt x="7254" y="24182"/>
                </a:lnTo>
                <a:lnTo>
                  <a:pt x="7235" y="24049"/>
                </a:lnTo>
                <a:lnTo>
                  <a:pt x="7197" y="23897"/>
                </a:lnTo>
                <a:lnTo>
                  <a:pt x="7197" y="23859"/>
                </a:lnTo>
                <a:lnTo>
                  <a:pt x="7197" y="23840"/>
                </a:lnTo>
                <a:lnTo>
                  <a:pt x="7197" y="23821"/>
                </a:lnTo>
                <a:lnTo>
                  <a:pt x="7197" y="23725"/>
                </a:lnTo>
                <a:lnTo>
                  <a:pt x="7197" y="23706"/>
                </a:lnTo>
                <a:lnTo>
                  <a:pt x="7197" y="23687"/>
                </a:lnTo>
                <a:lnTo>
                  <a:pt x="7159" y="23440"/>
                </a:lnTo>
                <a:lnTo>
                  <a:pt x="7121" y="23249"/>
                </a:lnTo>
                <a:cubicBezTo>
                  <a:pt x="7083" y="23059"/>
                  <a:pt x="7045" y="22869"/>
                  <a:pt x="7007" y="22678"/>
                </a:cubicBezTo>
                <a:cubicBezTo>
                  <a:pt x="6969" y="22488"/>
                  <a:pt x="6931" y="22298"/>
                  <a:pt x="6892" y="22107"/>
                </a:cubicBezTo>
                <a:cubicBezTo>
                  <a:pt x="6835" y="21822"/>
                  <a:pt x="6759" y="21517"/>
                  <a:pt x="6721" y="21231"/>
                </a:cubicBezTo>
                <a:cubicBezTo>
                  <a:pt x="6702" y="21155"/>
                  <a:pt x="6683" y="21079"/>
                  <a:pt x="6664" y="21003"/>
                </a:cubicBezTo>
                <a:cubicBezTo>
                  <a:pt x="6626" y="20813"/>
                  <a:pt x="6607" y="20622"/>
                  <a:pt x="6569" y="20432"/>
                </a:cubicBezTo>
                <a:cubicBezTo>
                  <a:pt x="6550" y="20241"/>
                  <a:pt x="6531" y="20051"/>
                  <a:pt x="6512" y="19842"/>
                </a:cubicBezTo>
                <a:cubicBezTo>
                  <a:pt x="6455" y="19461"/>
                  <a:pt x="6417" y="19080"/>
                  <a:pt x="6378" y="18680"/>
                </a:cubicBezTo>
                <a:cubicBezTo>
                  <a:pt x="6340" y="18185"/>
                  <a:pt x="6321" y="17671"/>
                  <a:pt x="6302" y="17176"/>
                </a:cubicBezTo>
                <a:lnTo>
                  <a:pt x="6302" y="17062"/>
                </a:lnTo>
                <a:cubicBezTo>
                  <a:pt x="6302" y="17043"/>
                  <a:pt x="6302" y="17043"/>
                  <a:pt x="6302" y="17024"/>
                </a:cubicBezTo>
                <a:cubicBezTo>
                  <a:pt x="6302" y="17024"/>
                  <a:pt x="6302" y="17005"/>
                  <a:pt x="6302" y="17005"/>
                </a:cubicBezTo>
                <a:close/>
                <a:moveTo>
                  <a:pt x="18981" y="21384"/>
                </a:moveTo>
                <a:lnTo>
                  <a:pt x="18981" y="21384"/>
                </a:lnTo>
                <a:cubicBezTo>
                  <a:pt x="18810" y="21669"/>
                  <a:pt x="18620" y="21974"/>
                  <a:pt x="18410" y="22259"/>
                </a:cubicBezTo>
                <a:cubicBezTo>
                  <a:pt x="18220" y="22507"/>
                  <a:pt x="18030" y="22735"/>
                  <a:pt x="17820" y="22945"/>
                </a:cubicBezTo>
                <a:cubicBezTo>
                  <a:pt x="17611" y="23154"/>
                  <a:pt x="17401" y="23364"/>
                  <a:pt x="17192" y="23554"/>
                </a:cubicBezTo>
                <a:cubicBezTo>
                  <a:pt x="16925" y="23763"/>
                  <a:pt x="16659" y="23954"/>
                  <a:pt x="16373" y="24125"/>
                </a:cubicBezTo>
                <a:cubicBezTo>
                  <a:pt x="16202" y="24239"/>
                  <a:pt x="16012" y="24354"/>
                  <a:pt x="15840" y="24449"/>
                </a:cubicBezTo>
                <a:cubicBezTo>
                  <a:pt x="15631" y="24563"/>
                  <a:pt x="15440" y="24658"/>
                  <a:pt x="15231" y="24753"/>
                </a:cubicBezTo>
                <a:cubicBezTo>
                  <a:pt x="14888" y="24906"/>
                  <a:pt x="14546" y="25039"/>
                  <a:pt x="14184" y="25153"/>
                </a:cubicBezTo>
                <a:lnTo>
                  <a:pt x="14222" y="25153"/>
                </a:lnTo>
                <a:cubicBezTo>
                  <a:pt x="14051" y="25210"/>
                  <a:pt x="13879" y="25286"/>
                  <a:pt x="13727" y="25344"/>
                </a:cubicBezTo>
                <a:cubicBezTo>
                  <a:pt x="13556" y="25401"/>
                  <a:pt x="13346" y="25477"/>
                  <a:pt x="13156" y="25534"/>
                </a:cubicBezTo>
                <a:cubicBezTo>
                  <a:pt x="12813" y="25629"/>
                  <a:pt x="12471" y="25743"/>
                  <a:pt x="12128" y="25839"/>
                </a:cubicBezTo>
                <a:cubicBezTo>
                  <a:pt x="11880" y="25915"/>
                  <a:pt x="11652" y="26010"/>
                  <a:pt x="11423" y="26105"/>
                </a:cubicBezTo>
                <a:lnTo>
                  <a:pt x="11176" y="26238"/>
                </a:lnTo>
                <a:cubicBezTo>
                  <a:pt x="10719" y="26448"/>
                  <a:pt x="10300" y="26695"/>
                  <a:pt x="9881" y="26943"/>
                </a:cubicBezTo>
                <a:cubicBezTo>
                  <a:pt x="9691" y="27057"/>
                  <a:pt x="9520" y="27190"/>
                  <a:pt x="9348" y="27343"/>
                </a:cubicBezTo>
                <a:cubicBezTo>
                  <a:pt x="9234" y="27438"/>
                  <a:pt x="9101" y="27552"/>
                  <a:pt x="9006" y="27666"/>
                </a:cubicBezTo>
                <a:cubicBezTo>
                  <a:pt x="8930" y="27742"/>
                  <a:pt x="8872" y="27799"/>
                  <a:pt x="8834" y="27876"/>
                </a:cubicBezTo>
                <a:lnTo>
                  <a:pt x="8796" y="27914"/>
                </a:lnTo>
                <a:cubicBezTo>
                  <a:pt x="8853" y="27819"/>
                  <a:pt x="8910" y="27742"/>
                  <a:pt x="8968" y="27647"/>
                </a:cubicBezTo>
                <a:cubicBezTo>
                  <a:pt x="9082" y="27495"/>
                  <a:pt x="9215" y="27343"/>
                  <a:pt x="9348" y="27190"/>
                </a:cubicBezTo>
                <a:cubicBezTo>
                  <a:pt x="9482" y="27057"/>
                  <a:pt x="9596" y="26924"/>
                  <a:pt x="9729" y="26810"/>
                </a:cubicBezTo>
                <a:cubicBezTo>
                  <a:pt x="9862" y="26676"/>
                  <a:pt x="10015" y="26562"/>
                  <a:pt x="10148" y="26429"/>
                </a:cubicBezTo>
                <a:cubicBezTo>
                  <a:pt x="10414" y="26200"/>
                  <a:pt x="10681" y="25953"/>
                  <a:pt x="10928" y="25686"/>
                </a:cubicBezTo>
                <a:cubicBezTo>
                  <a:pt x="11176" y="25439"/>
                  <a:pt x="11404" y="25210"/>
                  <a:pt x="11652" y="24944"/>
                </a:cubicBezTo>
                <a:cubicBezTo>
                  <a:pt x="11899" y="24696"/>
                  <a:pt x="12185" y="24468"/>
                  <a:pt x="12471" y="24258"/>
                </a:cubicBezTo>
                <a:cubicBezTo>
                  <a:pt x="12547" y="24220"/>
                  <a:pt x="12604" y="24163"/>
                  <a:pt x="12680" y="24106"/>
                </a:cubicBezTo>
                <a:cubicBezTo>
                  <a:pt x="12756" y="24049"/>
                  <a:pt x="12851" y="23973"/>
                  <a:pt x="12966" y="23916"/>
                </a:cubicBezTo>
                <a:cubicBezTo>
                  <a:pt x="13118" y="23821"/>
                  <a:pt x="13270" y="23725"/>
                  <a:pt x="13441" y="23630"/>
                </a:cubicBezTo>
                <a:cubicBezTo>
                  <a:pt x="13594" y="23535"/>
                  <a:pt x="13727" y="23459"/>
                  <a:pt x="13879" y="23383"/>
                </a:cubicBezTo>
                <a:cubicBezTo>
                  <a:pt x="14032" y="23307"/>
                  <a:pt x="14260" y="23211"/>
                  <a:pt x="14450" y="23135"/>
                </a:cubicBezTo>
                <a:cubicBezTo>
                  <a:pt x="14812" y="23002"/>
                  <a:pt x="15193" y="22907"/>
                  <a:pt x="15574" y="22793"/>
                </a:cubicBezTo>
                <a:cubicBezTo>
                  <a:pt x="15935" y="22678"/>
                  <a:pt x="16259" y="22621"/>
                  <a:pt x="16602" y="22526"/>
                </a:cubicBezTo>
                <a:lnTo>
                  <a:pt x="16849" y="22450"/>
                </a:lnTo>
                <a:cubicBezTo>
                  <a:pt x="17040" y="22393"/>
                  <a:pt x="17230" y="22336"/>
                  <a:pt x="17420" y="22259"/>
                </a:cubicBezTo>
                <a:cubicBezTo>
                  <a:pt x="17611" y="22202"/>
                  <a:pt x="17820" y="22107"/>
                  <a:pt x="18011" y="22012"/>
                </a:cubicBezTo>
                <a:cubicBezTo>
                  <a:pt x="18087" y="21974"/>
                  <a:pt x="18182" y="21936"/>
                  <a:pt x="18239" y="21898"/>
                </a:cubicBezTo>
                <a:cubicBezTo>
                  <a:pt x="18506" y="21726"/>
                  <a:pt x="18753" y="21555"/>
                  <a:pt x="18981" y="21384"/>
                </a:cubicBezTo>
                <a:close/>
                <a:moveTo>
                  <a:pt x="15536" y="26010"/>
                </a:moveTo>
                <a:lnTo>
                  <a:pt x="15536" y="26010"/>
                </a:lnTo>
                <a:cubicBezTo>
                  <a:pt x="15212" y="26657"/>
                  <a:pt x="14641" y="27133"/>
                  <a:pt x="14070" y="27552"/>
                </a:cubicBezTo>
                <a:cubicBezTo>
                  <a:pt x="13898" y="27685"/>
                  <a:pt x="13727" y="27799"/>
                  <a:pt x="13556" y="27895"/>
                </a:cubicBezTo>
                <a:cubicBezTo>
                  <a:pt x="13384" y="27990"/>
                  <a:pt x="13251" y="28066"/>
                  <a:pt x="13099" y="28161"/>
                </a:cubicBezTo>
                <a:cubicBezTo>
                  <a:pt x="12775" y="28333"/>
                  <a:pt x="12452" y="28485"/>
                  <a:pt x="12128" y="28656"/>
                </a:cubicBezTo>
                <a:cubicBezTo>
                  <a:pt x="11918" y="28751"/>
                  <a:pt x="11709" y="28866"/>
                  <a:pt x="11481" y="28961"/>
                </a:cubicBezTo>
                <a:cubicBezTo>
                  <a:pt x="11271" y="29037"/>
                  <a:pt x="11081" y="29094"/>
                  <a:pt x="10871" y="29151"/>
                </a:cubicBezTo>
                <a:cubicBezTo>
                  <a:pt x="10662" y="29208"/>
                  <a:pt x="10395" y="29303"/>
                  <a:pt x="10129" y="29361"/>
                </a:cubicBezTo>
                <a:cubicBezTo>
                  <a:pt x="9881" y="29437"/>
                  <a:pt x="9672" y="29475"/>
                  <a:pt x="9444" y="29551"/>
                </a:cubicBezTo>
                <a:cubicBezTo>
                  <a:pt x="9006" y="29703"/>
                  <a:pt x="8568" y="29875"/>
                  <a:pt x="8149" y="30065"/>
                </a:cubicBezTo>
                <a:cubicBezTo>
                  <a:pt x="7921" y="30160"/>
                  <a:pt x="7711" y="30274"/>
                  <a:pt x="7483" y="30408"/>
                </a:cubicBezTo>
                <a:cubicBezTo>
                  <a:pt x="7254" y="30560"/>
                  <a:pt x="7026" y="30731"/>
                  <a:pt x="6816" y="30903"/>
                </a:cubicBezTo>
                <a:cubicBezTo>
                  <a:pt x="6740" y="30960"/>
                  <a:pt x="6683" y="31017"/>
                  <a:pt x="6607" y="31093"/>
                </a:cubicBezTo>
                <a:lnTo>
                  <a:pt x="6588" y="31112"/>
                </a:lnTo>
                <a:cubicBezTo>
                  <a:pt x="6588" y="31036"/>
                  <a:pt x="6664" y="30979"/>
                  <a:pt x="6702" y="30941"/>
                </a:cubicBezTo>
                <a:cubicBezTo>
                  <a:pt x="6797" y="30788"/>
                  <a:pt x="6912" y="30636"/>
                  <a:pt x="7026" y="30484"/>
                </a:cubicBezTo>
                <a:cubicBezTo>
                  <a:pt x="7254" y="30198"/>
                  <a:pt x="7483" y="29894"/>
                  <a:pt x="7730" y="29627"/>
                </a:cubicBezTo>
                <a:cubicBezTo>
                  <a:pt x="7997" y="29342"/>
                  <a:pt x="8206" y="29075"/>
                  <a:pt x="8435" y="28809"/>
                </a:cubicBezTo>
                <a:cubicBezTo>
                  <a:pt x="8663" y="28523"/>
                  <a:pt x="8910" y="28256"/>
                  <a:pt x="9158" y="28009"/>
                </a:cubicBezTo>
                <a:cubicBezTo>
                  <a:pt x="9786" y="27457"/>
                  <a:pt x="10510" y="27057"/>
                  <a:pt x="11290" y="26790"/>
                </a:cubicBezTo>
                <a:cubicBezTo>
                  <a:pt x="11500" y="26714"/>
                  <a:pt x="11728" y="26657"/>
                  <a:pt x="11937" y="26600"/>
                </a:cubicBezTo>
                <a:cubicBezTo>
                  <a:pt x="12166" y="26543"/>
                  <a:pt x="12375" y="26505"/>
                  <a:pt x="12585" y="26467"/>
                </a:cubicBezTo>
                <a:cubicBezTo>
                  <a:pt x="12927" y="26410"/>
                  <a:pt x="13289" y="26391"/>
                  <a:pt x="13651" y="26372"/>
                </a:cubicBezTo>
                <a:cubicBezTo>
                  <a:pt x="13841" y="26353"/>
                  <a:pt x="14051" y="26353"/>
                  <a:pt x="14241" y="26334"/>
                </a:cubicBezTo>
                <a:cubicBezTo>
                  <a:pt x="14450" y="26334"/>
                  <a:pt x="14584" y="26296"/>
                  <a:pt x="14755" y="26276"/>
                </a:cubicBezTo>
                <a:cubicBezTo>
                  <a:pt x="14926" y="26257"/>
                  <a:pt x="15079" y="26200"/>
                  <a:pt x="15231" y="26162"/>
                </a:cubicBezTo>
                <a:lnTo>
                  <a:pt x="15364" y="26124"/>
                </a:lnTo>
                <a:cubicBezTo>
                  <a:pt x="15402" y="26067"/>
                  <a:pt x="15479" y="26048"/>
                  <a:pt x="15536" y="26010"/>
                </a:cubicBezTo>
                <a:close/>
                <a:moveTo>
                  <a:pt x="5217" y="21607"/>
                </a:moveTo>
                <a:lnTo>
                  <a:pt x="5217" y="21607"/>
                </a:lnTo>
                <a:cubicBezTo>
                  <a:pt x="5230" y="21663"/>
                  <a:pt x="5243" y="21714"/>
                  <a:pt x="5255" y="21764"/>
                </a:cubicBezTo>
                <a:cubicBezTo>
                  <a:pt x="5274" y="21841"/>
                  <a:pt x="5293" y="21917"/>
                  <a:pt x="5312" y="21993"/>
                </a:cubicBezTo>
                <a:cubicBezTo>
                  <a:pt x="5331" y="22088"/>
                  <a:pt x="5350" y="22183"/>
                  <a:pt x="5369" y="22259"/>
                </a:cubicBezTo>
                <a:cubicBezTo>
                  <a:pt x="5388" y="22355"/>
                  <a:pt x="5408" y="22431"/>
                  <a:pt x="5427" y="22526"/>
                </a:cubicBezTo>
                <a:cubicBezTo>
                  <a:pt x="5522" y="22869"/>
                  <a:pt x="5636" y="23211"/>
                  <a:pt x="5712" y="23554"/>
                </a:cubicBezTo>
                <a:cubicBezTo>
                  <a:pt x="5788" y="23897"/>
                  <a:pt x="5864" y="24220"/>
                  <a:pt x="5941" y="24563"/>
                </a:cubicBezTo>
                <a:cubicBezTo>
                  <a:pt x="5979" y="24696"/>
                  <a:pt x="5998" y="24849"/>
                  <a:pt x="6036" y="24982"/>
                </a:cubicBezTo>
                <a:cubicBezTo>
                  <a:pt x="6036" y="25020"/>
                  <a:pt x="6036" y="25039"/>
                  <a:pt x="6055" y="25058"/>
                </a:cubicBezTo>
                <a:cubicBezTo>
                  <a:pt x="6074" y="25096"/>
                  <a:pt x="6055" y="25115"/>
                  <a:pt x="6055" y="25153"/>
                </a:cubicBezTo>
                <a:cubicBezTo>
                  <a:pt x="6093" y="25325"/>
                  <a:pt x="6112" y="25477"/>
                  <a:pt x="6131" y="25648"/>
                </a:cubicBezTo>
                <a:cubicBezTo>
                  <a:pt x="6169" y="25820"/>
                  <a:pt x="6188" y="25991"/>
                  <a:pt x="6207" y="26162"/>
                </a:cubicBezTo>
                <a:cubicBezTo>
                  <a:pt x="6226" y="26372"/>
                  <a:pt x="6226" y="26581"/>
                  <a:pt x="6207" y="26790"/>
                </a:cubicBezTo>
                <a:cubicBezTo>
                  <a:pt x="6207" y="27152"/>
                  <a:pt x="6188" y="27514"/>
                  <a:pt x="6150" y="27876"/>
                </a:cubicBezTo>
                <a:cubicBezTo>
                  <a:pt x="6131" y="28123"/>
                  <a:pt x="6093" y="28333"/>
                  <a:pt x="6074" y="28561"/>
                </a:cubicBezTo>
                <a:lnTo>
                  <a:pt x="6074" y="28675"/>
                </a:lnTo>
                <a:lnTo>
                  <a:pt x="6074" y="28751"/>
                </a:lnTo>
                <a:cubicBezTo>
                  <a:pt x="6055" y="29170"/>
                  <a:pt x="5979" y="29570"/>
                  <a:pt x="5883" y="29989"/>
                </a:cubicBezTo>
                <a:cubicBezTo>
                  <a:pt x="5826" y="30179"/>
                  <a:pt x="5769" y="30389"/>
                  <a:pt x="5674" y="30579"/>
                </a:cubicBezTo>
                <a:cubicBezTo>
                  <a:pt x="5598" y="30769"/>
                  <a:pt x="5522" y="30960"/>
                  <a:pt x="5427" y="31169"/>
                </a:cubicBezTo>
                <a:cubicBezTo>
                  <a:pt x="5427" y="31055"/>
                  <a:pt x="5408" y="30941"/>
                  <a:pt x="5408" y="30827"/>
                </a:cubicBezTo>
                <a:cubicBezTo>
                  <a:pt x="5388" y="30731"/>
                  <a:pt x="5369" y="30617"/>
                  <a:pt x="5350" y="30503"/>
                </a:cubicBezTo>
                <a:cubicBezTo>
                  <a:pt x="5331" y="30408"/>
                  <a:pt x="5293" y="30255"/>
                  <a:pt x="5274" y="30122"/>
                </a:cubicBezTo>
                <a:cubicBezTo>
                  <a:pt x="5236" y="30008"/>
                  <a:pt x="5198" y="29875"/>
                  <a:pt x="5160" y="29741"/>
                </a:cubicBezTo>
                <a:cubicBezTo>
                  <a:pt x="5084" y="29513"/>
                  <a:pt x="5008" y="29284"/>
                  <a:pt x="4932" y="29056"/>
                </a:cubicBezTo>
                <a:cubicBezTo>
                  <a:pt x="4836" y="28789"/>
                  <a:pt x="4779" y="28523"/>
                  <a:pt x="4722" y="28256"/>
                </a:cubicBezTo>
                <a:cubicBezTo>
                  <a:pt x="4665" y="27971"/>
                  <a:pt x="4608" y="27704"/>
                  <a:pt x="4570" y="27419"/>
                </a:cubicBezTo>
                <a:cubicBezTo>
                  <a:pt x="4551" y="27343"/>
                  <a:pt x="4551" y="27266"/>
                  <a:pt x="4532" y="27209"/>
                </a:cubicBezTo>
                <a:cubicBezTo>
                  <a:pt x="4532" y="27057"/>
                  <a:pt x="4513" y="26924"/>
                  <a:pt x="4513" y="26771"/>
                </a:cubicBezTo>
                <a:lnTo>
                  <a:pt x="4513" y="26562"/>
                </a:lnTo>
                <a:lnTo>
                  <a:pt x="4513" y="26448"/>
                </a:lnTo>
                <a:lnTo>
                  <a:pt x="4513" y="26067"/>
                </a:lnTo>
                <a:cubicBezTo>
                  <a:pt x="4513" y="25934"/>
                  <a:pt x="4513" y="25801"/>
                  <a:pt x="4532" y="25667"/>
                </a:cubicBezTo>
                <a:cubicBezTo>
                  <a:pt x="4551" y="25382"/>
                  <a:pt x="4608" y="25096"/>
                  <a:pt x="4646" y="24811"/>
                </a:cubicBezTo>
                <a:cubicBezTo>
                  <a:pt x="4684" y="24563"/>
                  <a:pt x="4741" y="24316"/>
                  <a:pt x="4817" y="24068"/>
                </a:cubicBezTo>
                <a:cubicBezTo>
                  <a:pt x="4893" y="23840"/>
                  <a:pt x="4970" y="23592"/>
                  <a:pt x="5027" y="23345"/>
                </a:cubicBezTo>
                <a:cubicBezTo>
                  <a:pt x="5046" y="23249"/>
                  <a:pt x="5065" y="23135"/>
                  <a:pt x="5084" y="23040"/>
                </a:cubicBezTo>
                <a:cubicBezTo>
                  <a:pt x="5103" y="22945"/>
                  <a:pt x="5122" y="22850"/>
                  <a:pt x="5122" y="22754"/>
                </a:cubicBezTo>
                <a:cubicBezTo>
                  <a:pt x="5160" y="22564"/>
                  <a:pt x="5179" y="22355"/>
                  <a:pt x="5198" y="22164"/>
                </a:cubicBezTo>
                <a:cubicBezTo>
                  <a:pt x="5198" y="22088"/>
                  <a:pt x="5217" y="22012"/>
                  <a:pt x="5217" y="21936"/>
                </a:cubicBezTo>
                <a:cubicBezTo>
                  <a:pt x="5217" y="21860"/>
                  <a:pt x="5217" y="21784"/>
                  <a:pt x="5217" y="21707"/>
                </a:cubicBezTo>
                <a:lnTo>
                  <a:pt x="5217" y="21607"/>
                </a:lnTo>
                <a:close/>
                <a:moveTo>
                  <a:pt x="15060" y="28904"/>
                </a:moveTo>
                <a:lnTo>
                  <a:pt x="15060" y="28904"/>
                </a:lnTo>
                <a:cubicBezTo>
                  <a:pt x="14926" y="29094"/>
                  <a:pt x="14793" y="29303"/>
                  <a:pt x="14660" y="29513"/>
                </a:cubicBezTo>
                <a:cubicBezTo>
                  <a:pt x="14508" y="29741"/>
                  <a:pt x="14355" y="29951"/>
                  <a:pt x="14165" y="30160"/>
                </a:cubicBezTo>
                <a:cubicBezTo>
                  <a:pt x="13956" y="30351"/>
                  <a:pt x="13708" y="30541"/>
                  <a:pt x="13441" y="30693"/>
                </a:cubicBezTo>
                <a:cubicBezTo>
                  <a:pt x="13213" y="30827"/>
                  <a:pt x="12966" y="30960"/>
                  <a:pt x="12718" y="31074"/>
                </a:cubicBezTo>
                <a:cubicBezTo>
                  <a:pt x="12413" y="31226"/>
                  <a:pt x="12109" y="31379"/>
                  <a:pt x="11785" y="31512"/>
                </a:cubicBezTo>
                <a:lnTo>
                  <a:pt x="11709" y="31569"/>
                </a:lnTo>
                <a:cubicBezTo>
                  <a:pt x="11404" y="31702"/>
                  <a:pt x="11081" y="31836"/>
                  <a:pt x="10776" y="31931"/>
                </a:cubicBezTo>
                <a:cubicBezTo>
                  <a:pt x="10548" y="32007"/>
                  <a:pt x="10319" y="32064"/>
                  <a:pt x="10091" y="32102"/>
                </a:cubicBezTo>
                <a:cubicBezTo>
                  <a:pt x="9939" y="32121"/>
                  <a:pt x="9767" y="32140"/>
                  <a:pt x="9615" y="32159"/>
                </a:cubicBezTo>
                <a:cubicBezTo>
                  <a:pt x="9310" y="32178"/>
                  <a:pt x="9025" y="32235"/>
                  <a:pt x="8739" y="32254"/>
                </a:cubicBezTo>
                <a:cubicBezTo>
                  <a:pt x="8435" y="32273"/>
                  <a:pt x="8206" y="32311"/>
                  <a:pt x="7940" y="32350"/>
                </a:cubicBezTo>
                <a:cubicBezTo>
                  <a:pt x="7673" y="32407"/>
                  <a:pt x="7426" y="32464"/>
                  <a:pt x="7178" y="32540"/>
                </a:cubicBezTo>
                <a:lnTo>
                  <a:pt x="6912" y="32635"/>
                </a:lnTo>
                <a:cubicBezTo>
                  <a:pt x="6740" y="32692"/>
                  <a:pt x="6550" y="32749"/>
                  <a:pt x="6378" y="32845"/>
                </a:cubicBezTo>
                <a:cubicBezTo>
                  <a:pt x="6264" y="32883"/>
                  <a:pt x="6150" y="32959"/>
                  <a:pt x="6036" y="33016"/>
                </a:cubicBezTo>
                <a:cubicBezTo>
                  <a:pt x="5960" y="33054"/>
                  <a:pt x="5864" y="33111"/>
                  <a:pt x="5788" y="33187"/>
                </a:cubicBezTo>
                <a:lnTo>
                  <a:pt x="5731" y="33244"/>
                </a:lnTo>
                <a:lnTo>
                  <a:pt x="5693" y="33282"/>
                </a:lnTo>
                <a:cubicBezTo>
                  <a:pt x="5674" y="33301"/>
                  <a:pt x="5655" y="33340"/>
                  <a:pt x="5655" y="33359"/>
                </a:cubicBezTo>
                <a:lnTo>
                  <a:pt x="5636" y="33397"/>
                </a:lnTo>
                <a:lnTo>
                  <a:pt x="5636" y="33359"/>
                </a:lnTo>
                <a:cubicBezTo>
                  <a:pt x="5636" y="33327"/>
                  <a:pt x="5649" y="33296"/>
                  <a:pt x="5653" y="33296"/>
                </a:cubicBezTo>
                <a:cubicBezTo>
                  <a:pt x="5654" y="33296"/>
                  <a:pt x="5655" y="33298"/>
                  <a:pt x="5655" y="33301"/>
                </a:cubicBezTo>
                <a:cubicBezTo>
                  <a:pt x="5769" y="33092"/>
                  <a:pt x="5922" y="32902"/>
                  <a:pt x="6093" y="32768"/>
                </a:cubicBezTo>
                <a:lnTo>
                  <a:pt x="6512" y="32407"/>
                </a:lnTo>
                <a:cubicBezTo>
                  <a:pt x="6645" y="32273"/>
                  <a:pt x="6759" y="32140"/>
                  <a:pt x="6912" y="32026"/>
                </a:cubicBezTo>
                <a:cubicBezTo>
                  <a:pt x="7178" y="31797"/>
                  <a:pt x="7445" y="31550"/>
                  <a:pt x="7711" y="31322"/>
                </a:cubicBezTo>
                <a:cubicBezTo>
                  <a:pt x="7844" y="31188"/>
                  <a:pt x="7997" y="31055"/>
                  <a:pt x="8149" y="30941"/>
                </a:cubicBezTo>
                <a:cubicBezTo>
                  <a:pt x="8301" y="30807"/>
                  <a:pt x="8473" y="30693"/>
                  <a:pt x="8644" y="30598"/>
                </a:cubicBezTo>
                <a:cubicBezTo>
                  <a:pt x="9006" y="30389"/>
                  <a:pt x="9386" y="30179"/>
                  <a:pt x="9767" y="30008"/>
                </a:cubicBezTo>
                <a:cubicBezTo>
                  <a:pt x="10110" y="29856"/>
                  <a:pt x="10472" y="29722"/>
                  <a:pt x="10833" y="29608"/>
                </a:cubicBezTo>
                <a:cubicBezTo>
                  <a:pt x="11195" y="29475"/>
                  <a:pt x="11576" y="29361"/>
                  <a:pt x="11957" y="29265"/>
                </a:cubicBezTo>
                <a:cubicBezTo>
                  <a:pt x="12204" y="29208"/>
                  <a:pt x="12471" y="29189"/>
                  <a:pt x="12718" y="29189"/>
                </a:cubicBezTo>
                <a:lnTo>
                  <a:pt x="13327" y="29189"/>
                </a:lnTo>
                <a:cubicBezTo>
                  <a:pt x="13422" y="29189"/>
                  <a:pt x="13537" y="29170"/>
                  <a:pt x="13632" y="29151"/>
                </a:cubicBezTo>
                <a:lnTo>
                  <a:pt x="13670" y="29151"/>
                </a:lnTo>
                <a:cubicBezTo>
                  <a:pt x="13879" y="29113"/>
                  <a:pt x="14089" y="29075"/>
                  <a:pt x="14317" y="29018"/>
                </a:cubicBezTo>
                <a:cubicBezTo>
                  <a:pt x="14527" y="28980"/>
                  <a:pt x="14755" y="28942"/>
                  <a:pt x="14965" y="28923"/>
                </a:cubicBezTo>
                <a:lnTo>
                  <a:pt x="15060" y="28904"/>
                </a:lnTo>
                <a:close/>
                <a:moveTo>
                  <a:pt x="2448" y="25701"/>
                </a:moveTo>
                <a:cubicBezTo>
                  <a:pt x="2458" y="25798"/>
                  <a:pt x="2461" y="25889"/>
                  <a:pt x="2476" y="25991"/>
                </a:cubicBezTo>
                <a:cubicBezTo>
                  <a:pt x="2552" y="26410"/>
                  <a:pt x="2647" y="26810"/>
                  <a:pt x="2761" y="27228"/>
                </a:cubicBezTo>
                <a:cubicBezTo>
                  <a:pt x="2875" y="27533"/>
                  <a:pt x="2990" y="27819"/>
                  <a:pt x="3123" y="28123"/>
                </a:cubicBezTo>
                <a:lnTo>
                  <a:pt x="3409" y="28732"/>
                </a:lnTo>
                <a:cubicBezTo>
                  <a:pt x="3466" y="28866"/>
                  <a:pt x="3523" y="28999"/>
                  <a:pt x="3599" y="29132"/>
                </a:cubicBezTo>
                <a:lnTo>
                  <a:pt x="3808" y="29532"/>
                </a:lnTo>
                <a:cubicBezTo>
                  <a:pt x="3942" y="29818"/>
                  <a:pt x="4075" y="30084"/>
                  <a:pt x="4208" y="30351"/>
                </a:cubicBezTo>
                <a:lnTo>
                  <a:pt x="4227" y="30408"/>
                </a:lnTo>
                <a:lnTo>
                  <a:pt x="4265" y="30465"/>
                </a:lnTo>
                <a:lnTo>
                  <a:pt x="4265" y="30484"/>
                </a:lnTo>
                <a:cubicBezTo>
                  <a:pt x="4418" y="30846"/>
                  <a:pt x="4608" y="31207"/>
                  <a:pt x="4741" y="31569"/>
                </a:cubicBezTo>
                <a:cubicBezTo>
                  <a:pt x="4874" y="31988"/>
                  <a:pt x="4970" y="32407"/>
                  <a:pt x="5008" y="32845"/>
                </a:cubicBezTo>
                <a:cubicBezTo>
                  <a:pt x="5027" y="33035"/>
                  <a:pt x="5046" y="33225"/>
                  <a:pt x="5046" y="33416"/>
                </a:cubicBezTo>
                <a:cubicBezTo>
                  <a:pt x="5046" y="33606"/>
                  <a:pt x="5046" y="33796"/>
                  <a:pt x="5046" y="33987"/>
                </a:cubicBezTo>
                <a:cubicBezTo>
                  <a:pt x="5046" y="34082"/>
                  <a:pt x="5046" y="34177"/>
                  <a:pt x="5027" y="34272"/>
                </a:cubicBezTo>
                <a:cubicBezTo>
                  <a:pt x="5008" y="34558"/>
                  <a:pt x="4951" y="34824"/>
                  <a:pt x="4836" y="35091"/>
                </a:cubicBezTo>
                <a:lnTo>
                  <a:pt x="4855" y="35110"/>
                </a:lnTo>
                <a:cubicBezTo>
                  <a:pt x="4760" y="35262"/>
                  <a:pt x="4684" y="35434"/>
                  <a:pt x="4608" y="35586"/>
                </a:cubicBezTo>
                <a:cubicBezTo>
                  <a:pt x="4608" y="35529"/>
                  <a:pt x="4589" y="35472"/>
                  <a:pt x="4589" y="35415"/>
                </a:cubicBezTo>
                <a:cubicBezTo>
                  <a:pt x="4570" y="35358"/>
                  <a:pt x="4551" y="35243"/>
                  <a:pt x="4532" y="35167"/>
                </a:cubicBezTo>
                <a:cubicBezTo>
                  <a:pt x="4513" y="35072"/>
                  <a:pt x="4494" y="34996"/>
                  <a:pt x="4475" y="34901"/>
                </a:cubicBezTo>
                <a:cubicBezTo>
                  <a:pt x="4456" y="34805"/>
                  <a:pt x="4418" y="34748"/>
                  <a:pt x="4399" y="34691"/>
                </a:cubicBezTo>
                <a:cubicBezTo>
                  <a:pt x="4360" y="34615"/>
                  <a:pt x="4341" y="34539"/>
                  <a:pt x="4303" y="34463"/>
                </a:cubicBezTo>
                <a:cubicBezTo>
                  <a:pt x="4151" y="34158"/>
                  <a:pt x="3980" y="33854"/>
                  <a:pt x="3827" y="33549"/>
                </a:cubicBezTo>
                <a:cubicBezTo>
                  <a:pt x="3656" y="33187"/>
                  <a:pt x="3485" y="32806"/>
                  <a:pt x="3332" y="32445"/>
                </a:cubicBezTo>
                <a:cubicBezTo>
                  <a:pt x="3180" y="32064"/>
                  <a:pt x="3028" y="31702"/>
                  <a:pt x="2914" y="31302"/>
                </a:cubicBezTo>
                <a:cubicBezTo>
                  <a:pt x="2799" y="30922"/>
                  <a:pt x="2704" y="30541"/>
                  <a:pt x="2647" y="30160"/>
                </a:cubicBezTo>
                <a:cubicBezTo>
                  <a:pt x="2628" y="30046"/>
                  <a:pt x="2609" y="29951"/>
                  <a:pt x="2609" y="29837"/>
                </a:cubicBezTo>
                <a:cubicBezTo>
                  <a:pt x="2590" y="29627"/>
                  <a:pt x="2571" y="29418"/>
                  <a:pt x="2552" y="29208"/>
                </a:cubicBezTo>
                <a:cubicBezTo>
                  <a:pt x="2552" y="29113"/>
                  <a:pt x="2552" y="28999"/>
                  <a:pt x="2533" y="28904"/>
                </a:cubicBezTo>
                <a:cubicBezTo>
                  <a:pt x="2495" y="28466"/>
                  <a:pt x="2476" y="28047"/>
                  <a:pt x="2457" y="27609"/>
                </a:cubicBezTo>
                <a:lnTo>
                  <a:pt x="2457" y="27628"/>
                </a:lnTo>
                <a:cubicBezTo>
                  <a:pt x="2438" y="27171"/>
                  <a:pt x="2438" y="26733"/>
                  <a:pt x="2438" y="26296"/>
                </a:cubicBezTo>
                <a:cubicBezTo>
                  <a:pt x="2438" y="26091"/>
                  <a:pt x="2438" y="25900"/>
                  <a:pt x="2448" y="25701"/>
                </a:cubicBezTo>
                <a:close/>
                <a:moveTo>
                  <a:pt x="14698" y="31550"/>
                </a:moveTo>
                <a:lnTo>
                  <a:pt x="14698" y="31550"/>
                </a:lnTo>
                <a:cubicBezTo>
                  <a:pt x="14527" y="31988"/>
                  <a:pt x="14374" y="32426"/>
                  <a:pt x="14184" y="32825"/>
                </a:cubicBezTo>
                <a:cubicBezTo>
                  <a:pt x="13994" y="33340"/>
                  <a:pt x="13670" y="33815"/>
                  <a:pt x="13289" y="34215"/>
                </a:cubicBezTo>
                <a:cubicBezTo>
                  <a:pt x="13099" y="34387"/>
                  <a:pt x="12908" y="34520"/>
                  <a:pt x="12699" y="34634"/>
                </a:cubicBezTo>
                <a:cubicBezTo>
                  <a:pt x="12509" y="34710"/>
                  <a:pt x="12318" y="34786"/>
                  <a:pt x="12128" y="34863"/>
                </a:cubicBezTo>
                <a:cubicBezTo>
                  <a:pt x="11747" y="35015"/>
                  <a:pt x="11366" y="35129"/>
                  <a:pt x="10967" y="35205"/>
                </a:cubicBezTo>
                <a:cubicBezTo>
                  <a:pt x="10700" y="35243"/>
                  <a:pt x="10414" y="35281"/>
                  <a:pt x="10129" y="35300"/>
                </a:cubicBezTo>
                <a:cubicBezTo>
                  <a:pt x="9862" y="35300"/>
                  <a:pt x="9596" y="35319"/>
                  <a:pt x="9329" y="35319"/>
                </a:cubicBezTo>
                <a:cubicBezTo>
                  <a:pt x="9082" y="35319"/>
                  <a:pt x="8815" y="35281"/>
                  <a:pt x="8568" y="35262"/>
                </a:cubicBezTo>
                <a:cubicBezTo>
                  <a:pt x="8396" y="35243"/>
                  <a:pt x="8206" y="35224"/>
                  <a:pt x="8035" y="35224"/>
                </a:cubicBezTo>
                <a:cubicBezTo>
                  <a:pt x="7882" y="35224"/>
                  <a:pt x="7749" y="35243"/>
                  <a:pt x="7616" y="35281"/>
                </a:cubicBezTo>
                <a:cubicBezTo>
                  <a:pt x="7502" y="35300"/>
                  <a:pt x="7387" y="35319"/>
                  <a:pt x="7292" y="35358"/>
                </a:cubicBezTo>
                <a:cubicBezTo>
                  <a:pt x="7102" y="35415"/>
                  <a:pt x="6912" y="35491"/>
                  <a:pt x="6740" y="35567"/>
                </a:cubicBezTo>
                <a:cubicBezTo>
                  <a:pt x="6569" y="35643"/>
                  <a:pt x="6397" y="35757"/>
                  <a:pt x="6226" y="35872"/>
                </a:cubicBezTo>
                <a:cubicBezTo>
                  <a:pt x="6150" y="35910"/>
                  <a:pt x="6074" y="35967"/>
                  <a:pt x="5998" y="36024"/>
                </a:cubicBezTo>
                <a:lnTo>
                  <a:pt x="5979" y="36043"/>
                </a:lnTo>
                <a:lnTo>
                  <a:pt x="5960" y="36043"/>
                </a:lnTo>
                <a:cubicBezTo>
                  <a:pt x="5998" y="35986"/>
                  <a:pt x="6055" y="35929"/>
                  <a:pt x="6093" y="35891"/>
                </a:cubicBezTo>
                <a:cubicBezTo>
                  <a:pt x="6169" y="35814"/>
                  <a:pt x="6245" y="35757"/>
                  <a:pt x="6321" y="35681"/>
                </a:cubicBezTo>
                <a:cubicBezTo>
                  <a:pt x="6474" y="35548"/>
                  <a:pt x="6626" y="35415"/>
                  <a:pt x="6778" y="35281"/>
                </a:cubicBezTo>
                <a:lnTo>
                  <a:pt x="6797" y="35281"/>
                </a:lnTo>
                <a:cubicBezTo>
                  <a:pt x="7083" y="35034"/>
                  <a:pt x="7387" y="34805"/>
                  <a:pt x="7711" y="34596"/>
                </a:cubicBezTo>
                <a:cubicBezTo>
                  <a:pt x="7851" y="34509"/>
                  <a:pt x="7990" y="34422"/>
                  <a:pt x="8130" y="34334"/>
                </a:cubicBezTo>
                <a:lnTo>
                  <a:pt x="8130" y="34334"/>
                </a:lnTo>
                <a:cubicBezTo>
                  <a:pt x="8124" y="34339"/>
                  <a:pt x="8117" y="34344"/>
                  <a:pt x="8111" y="34349"/>
                </a:cubicBezTo>
                <a:lnTo>
                  <a:pt x="8168" y="34310"/>
                </a:lnTo>
                <a:lnTo>
                  <a:pt x="8168" y="34310"/>
                </a:lnTo>
                <a:cubicBezTo>
                  <a:pt x="8155" y="34318"/>
                  <a:pt x="8143" y="34326"/>
                  <a:pt x="8130" y="34334"/>
                </a:cubicBezTo>
                <a:lnTo>
                  <a:pt x="8130" y="34334"/>
                </a:lnTo>
                <a:cubicBezTo>
                  <a:pt x="8353" y="34167"/>
                  <a:pt x="8593" y="33983"/>
                  <a:pt x="8815" y="33835"/>
                </a:cubicBezTo>
                <a:cubicBezTo>
                  <a:pt x="9101" y="33682"/>
                  <a:pt x="9386" y="33549"/>
                  <a:pt x="9672" y="33435"/>
                </a:cubicBezTo>
                <a:cubicBezTo>
                  <a:pt x="10015" y="33263"/>
                  <a:pt x="10376" y="33130"/>
                  <a:pt x="10738" y="33035"/>
                </a:cubicBezTo>
                <a:lnTo>
                  <a:pt x="10738" y="33035"/>
                </a:lnTo>
                <a:lnTo>
                  <a:pt x="10643" y="33073"/>
                </a:lnTo>
                <a:cubicBezTo>
                  <a:pt x="10948" y="32978"/>
                  <a:pt x="11252" y="32902"/>
                  <a:pt x="11557" y="32825"/>
                </a:cubicBezTo>
                <a:cubicBezTo>
                  <a:pt x="11823" y="32768"/>
                  <a:pt x="12109" y="32730"/>
                  <a:pt x="12394" y="32692"/>
                </a:cubicBezTo>
                <a:lnTo>
                  <a:pt x="12585" y="32654"/>
                </a:lnTo>
                <a:cubicBezTo>
                  <a:pt x="12737" y="32597"/>
                  <a:pt x="12889" y="32540"/>
                  <a:pt x="13042" y="32483"/>
                </a:cubicBezTo>
                <a:lnTo>
                  <a:pt x="13518" y="32235"/>
                </a:lnTo>
                <a:cubicBezTo>
                  <a:pt x="13632" y="32178"/>
                  <a:pt x="13746" y="32102"/>
                  <a:pt x="13879" y="32026"/>
                </a:cubicBezTo>
                <a:cubicBezTo>
                  <a:pt x="14146" y="31874"/>
                  <a:pt x="14431" y="31721"/>
                  <a:pt x="14698" y="31550"/>
                </a:cubicBezTo>
                <a:close/>
                <a:moveTo>
                  <a:pt x="21297" y="0"/>
                </a:moveTo>
                <a:cubicBezTo>
                  <a:pt x="21191" y="0"/>
                  <a:pt x="21086" y="35"/>
                  <a:pt x="21000" y="99"/>
                </a:cubicBezTo>
                <a:cubicBezTo>
                  <a:pt x="20942" y="156"/>
                  <a:pt x="20904" y="195"/>
                  <a:pt x="20847" y="252"/>
                </a:cubicBezTo>
                <a:lnTo>
                  <a:pt x="20828" y="290"/>
                </a:lnTo>
                <a:lnTo>
                  <a:pt x="20790" y="328"/>
                </a:lnTo>
                <a:cubicBezTo>
                  <a:pt x="20752" y="385"/>
                  <a:pt x="20695" y="461"/>
                  <a:pt x="20638" y="518"/>
                </a:cubicBezTo>
                <a:cubicBezTo>
                  <a:pt x="20314" y="861"/>
                  <a:pt x="19971" y="1204"/>
                  <a:pt x="19648" y="1508"/>
                </a:cubicBezTo>
                <a:lnTo>
                  <a:pt x="19286" y="1832"/>
                </a:lnTo>
                <a:lnTo>
                  <a:pt x="18734" y="2346"/>
                </a:lnTo>
                <a:cubicBezTo>
                  <a:pt x="18525" y="2536"/>
                  <a:pt x="18315" y="2746"/>
                  <a:pt x="18125" y="2936"/>
                </a:cubicBezTo>
                <a:lnTo>
                  <a:pt x="17858" y="3203"/>
                </a:lnTo>
                <a:lnTo>
                  <a:pt x="17439" y="3583"/>
                </a:lnTo>
                <a:lnTo>
                  <a:pt x="16963" y="4021"/>
                </a:lnTo>
                <a:cubicBezTo>
                  <a:pt x="16678" y="4307"/>
                  <a:pt x="16373" y="4592"/>
                  <a:pt x="16069" y="4878"/>
                </a:cubicBezTo>
                <a:cubicBezTo>
                  <a:pt x="15745" y="5144"/>
                  <a:pt x="15402" y="5392"/>
                  <a:pt x="15060" y="5620"/>
                </a:cubicBezTo>
                <a:cubicBezTo>
                  <a:pt x="14926" y="5697"/>
                  <a:pt x="14774" y="5773"/>
                  <a:pt x="14622" y="5849"/>
                </a:cubicBezTo>
                <a:cubicBezTo>
                  <a:pt x="14489" y="5925"/>
                  <a:pt x="14317" y="5982"/>
                  <a:pt x="14146" y="6058"/>
                </a:cubicBezTo>
                <a:cubicBezTo>
                  <a:pt x="13727" y="6191"/>
                  <a:pt x="13327" y="6401"/>
                  <a:pt x="12966" y="6648"/>
                </a:cubicBezTo>
                <a:cubicBezTo>
                  <a:pt x="12699" y="6839"/>
                  <a:pt x="12471" y="7086"/>
                  <a:pt x="12242" y="7334"/>
                </a:cubicBezTo>
                <a:cubicBezTo>
                  <a:pt x="12052" y="7581"/>
                  <a:pt x="11861" y="7848"/>
                  <a:pt x="11690" y="8114"/>
                </a:cubicBezTo>
                <a:lnTo>
                  <a:pt x="11614" y="8229"/>
                </a:lnTo>
                <a:cubicBezTo>
                  <a:pt x="11519" y="8343"/>
                  <a:pt x="11443" y="8457"/>
                  <a:pt x="11366" y="8590"/>
                </a:cubicBezTo>
                <a:cubicBezTo>
                  <a:pt x="11252" y="8781"/>
                  <a:pt x="11157" y="8990"/>
                  <a:pt x="11062" y="9199"/>
                </a:cubicBezTo>
                <a:cubicBezTo>
                  <a:pt x="10909" y="9523"/>
                  <a:pt x="10757" y="9904"/>
                  <a:pt x="10586" y="10323"/>
                </a:cubicBezTo>
                <a:cubicBezTo>
                  <a:pt x="10510" y="10494"/>
                  <a:pt x="10434" y="10684"/>
                  <a:pt x="10357" y="10875"/>
                </a:cubicBezTo>
                <a:cubicBezTo>
                  <a:pt x="10319" y="10951"/>
                  <a:pt x="10281" y="11027"/>
                  <a:pt x="10224" y="11103"/>
                </a:cubicBezTo>
                <a:cubicBezTo>
                  <a:pt x="10186" y="11179"/>
                  <a:pt x="10129" y="11294"/>
                  <a:pt x="10091" y="11408"/>
                </a:cubicBezTo>
                <a:cubicBezTo>
                  <a:pt x="10034" y="11503"/>
                  <a:pt x="9977" y="11617"/>
                  <a:pt x="9939" y="11732"/>
                </a:cubicBezTo>
                <a:cubicBezTo>
                  <a:pt x="9900" y="11827"/>
                  <a:pt x="9881" y="11903"/>
                  <a:pt x="9862" y="11998"/>
                </a:cubicBezTo>
                <a:lnTo>
                  <a:pt x="9862" y="12036"/>
                </a:lnTo>
                <a:cubicBezTo>
                  <a:pt x="9805" y="12227"/>
                  <a:pt x="9748" y="12379"/>
                  <a:pt x="9710" y="12531"/>
                </a:cubicBezTo>
                <a:cubicBezTo>
                  <a:pt x="9672" y="12588"/>
                  <a:pt x="9634" y="12664"/>
                  <a:pt x="9615" y="12741"/>
                </a:cubicBezTo>
                <a:cubicBezTo>
                  <a:pt x="9577" y="12817"/>
                  <a:pt x="9558" y="12836"/>
                  <a:pt x="9520" y="12893"/>
                </a:cubicBezTo>
                <a:lnTo>
                  <a:pt x="9463" y="12950"/>
                </a:lnTo>
                <a:lnTo>
                  <a:pt x="9425" y="12988"/>
                </a:lnTo>
                <a:lnTo>
                  <a:pt x="9386" y="13026"/>
                </a:lnTo>
                <a:lnTo>
                  <a:pt x="9272" y="13083"/>
                </a:lnTo>
                <a:lnTo>
                  <a:pt x="9158" y="13121"/>
                </a:lnTo>
                <a:cubicBezTo>
                  <a:pt x="9006" y="13178"/>
                  <a:pt x="8853" y="13216"/>
                  <a:pt x="8682" y="13255"/>
                </a:cubicBezTo>
                <a:cubicBezTo>
                  <a:pt x="8530" y="13274"/>
                  <a:pt x="8358" y="13331"/>
                  <a:pt x="8206" y="13369"/>
                </a:cubicBezTo>
                <a:lnTo>
                  <a:pt x="8187" y="13369"/>
                </a:lnTo>
                <a:cubicBezTo>
                  <a:pt x="7863" y="13445"/>
                  <a:pt x="7540" y="13559"/>
                  <a:pt x="7216" y="13692"/>
                </a:cubicBezTo>
                <a:cubicBezTo>
                  <a:pt x="6892" y="13864"/>
                  <a:pt x="6588" y="14073"/>
                  <a:pt x="6321" y="14340"/>
                </a:cubicBezTo>
                <a:cubicBezTo>
                  <a:pt x="6074" y="14587"/>
                  <a:pt x="5845" y="14873"/>
                  <a:pt x="5636" y="15158"/>
                </a:cubicBezTo>
                <a:cubicBezTo>
                  <a:pt x="5408" y="15482"/>
                  <a:pt x="5198" y="15844"/>
                  <a:pt x="5027" y="16224"/>
                </a:cubicBezTo>
                <a:cubicBezTo>
                  <a:pt x="4855" y="16586"/>
                  <a:pt x="4703" y="16967"/>
                  <a:pt x="4608" y="17348"/>
                </a:cubicBezTo>
                <a:cubicBezTo>
                  <a:pt x="4494" y="17747"/>
                  <a:pt x="4437" y="18166"/>
                  <a:pt x="4399" y="18585"/>
                </a:cubicBezTo>
                <a:cubicBezTo>
                  <a:pt x="4399" y="18718"/>
                  <a:pt x="4379" y="18871"/>
                  <a:pt x="4379" y="19004"/>
                </a:cubicBezTo>
                <a:cubicBezTo>
                  <a:pt x="4379" y="19251"/>
                  <a:pt x="4360" y="19518"/>
                  <a:pt x="4341" y="19766"/>
                </a:cubicBezTo>
                <a:cubicBezTo>
                  <a:pt x="4284" y="20165"/>
                  <a:pt x="4227" y="20565"/>
                  <a:pt x="4151" y="20965"/>
                </a:cubicBezTo>
                <a:cubicBezTo>
                  <a:pt x="4094" y="21174"/>
                  <a:pt x="4037" y="21384"/>
                  <a:pt x="3942" y="21593"/>
                </a:cubicBezTo>
                <a:cubicBezTo>
                  <a:pt x="3884" y="21784"/>
                  <a:pt x="3808" y="21974"/>
                  <a:pt x="3732" y="22183"/>
                </a:cubicBezTo>
                <a:cubicBezTo>
                  <a:pt x="3675" y="22317"/>
                  <a:pt x="3618" y="22431"/>
                  <a:pt x="3561" y="22564"/>
                </a:cubicBezTo>
                <a:cubicBezTo>
                  <a:pt x="3523" y="22621"/>
                  <a:pt x="3485" y="22697"/>
                  <a:pt x="3447" y="22754"/>
                </a:cubicBezTo>
                <a:cubicBezTo>
                  <a:pt x="3390" y="22831"/>
                  <a:pt x="3351" y="22888"/>
                  <a:pt x="3294" y="22945"/>
                </a:cubicBezTo>
                <a:cubicBezTo>
                  <a:pt x="3199" y="23040"/>
                  <a:pt x="3104" y="23135"/>
                  <a:pt x="3009" y="23211"/>
                </a:cubicBezTo>
                <a:cubicBezTo>
                  <a:pt x="2914" y="23307"/>
                  <a:pt x="2837" y="23364"/>
                  <a:pt x="2723" y="23421"/>
                </a:cubicBezTo>
                <a:cubicBezTo>
                  <a:pt x="2609" y="23497"/>
                  <a:pt x="2476" y="23573"/>
                  <a:pt x="2342" y="23630"/>
                </a:cubicBezTo>
                <a:lnTo>
                  <a:pt x="2133" y="23725"/>
                </a:lnTo>
                <a:cubicBezTo>
                  <a:pt x="1905" y="23802"/>
                  <a:pt x="1695" y="23916"/>
                  <a:pt x="1486" y="24030"/>
                </a:cubicBezTo>
                <a:cubicBezTo>
                  <a:pt x="1314" y="24125"/>
                  <a:pt x="1162" y="24258"/>
                  <a:pt x="1029" y="24392"/>
                </a:cubicBezTo>
                <a:cubicBezTo>
                  <a:pt x="915" y="24525"/>
                  <a:pt x="838" y="24658"/>
                  <a:pt x="762" y="24792"/>
                </a:cubicBezTo>
                <a:cubicBezTo>
                  <a:pt x="629" y="25077"/>
                  <a:pt x="515" y="25382"/>
                  <a:pt x="458" y="25686"/>
                </a:cubicBezTo>
                <a:cubicBezTo>
                  <a:pt x="420" y="25858"/>
                  <a:pt x="401" y="26048"/>
                  <a:pt x="362" y="26219"/>
                </a:cubicBezTo>
                <a:cubicBezTo>
                  <a:pt x="343" y="26353"/>
                  <a:pt x="324" y="26467"/>
                  <a:pt x="286" y="26600"/>
                </a:cubicBezTo>
                <a:lnTo>
                  <a:pt x="229" y="26886"/>
                </a:lnTo>
                <a:cubicBezTo>
                  <a:pt x="58" y="27590"/>
                  <a:pt x="1" y="28314"/>
                  <a:pt x="39" y="29037"/>
                </a:cubicBezTo>
                <a:cubicBezTo>
                  <a:pt x="58" y="29361"/>
                  <a:pt x="96" y="29703"/>
                  <a:pt x="153" y="30027"/>
                </a:cubicBezTo>
                <a:lnTo>
                  <a:pt x="172" y="30236"/>
                </a:lnTo>
                <a:cubicBezTo>
                  <a:pt x="229" y="30655"/>
                  <a:pt x="305" y="31055"/>
                  <a:pt x="401" y="31455"/>
                </a:cubicBezTo>
                <a:cubicBezTo>
                  <a:pt x="515" y="31931"/>
                  <a:pt x="610" y="32311"/>
                  <a:pt x="724" y="32654"/>
                </a:cubicBezTo>
                <a:cubicBezTo>
                  <a:pt x="838" y="32940"/>
                  <a:pt x="972" y="33225"/>
                  <a:pt x="1124" y="33492"/>
                </a:cubicBezTo>
                <a:lnTo>
                  <a:pt x="1124" y="33530"/>
                </a:lnTo>
                <a:cubicBezTo>
                  <a:pt x="1162" y="33701"/>
                  <a:pt x="1219" y="33873"/>
                  <a:pt x="1295" y="34044"/>
                </a:cubicBezTo>
                <a:cubicBezTo>
                  <a:pt x="1371" y="34177"/>
                  <a:pt x="1448" y="34310"/>
                  <a:pt x="1543" y="34444"/>
                </a:cubicBezTo>
                <a:cubicBezTo>
                  <a:pt x="1638" y="34558"/>
                  <a:pt x="1752" y="34691"/>
                  <a:pt x="1886" y="34844"/>
                </a:cubicBezTo>
                <a:cubicBezTo>
                  <a:pt x="1981" y="34958"/>
                  <a:pt x="2076" y="35072"/>
                  <a:pt x="2190" y="35186"/>
                </a:cubicBezTo>
                <a:cubicBezTo>
                  <a:pt x="2285" y="35281"/>
                  <a:pt x="2400" y="35358"/>
                  <a:pt x="2514" y="35453"/>
                </a:cubicBezTo>
                <a:lnTo>
                  <a:pt x="2666" y="35567"/>
                </a:lnTo>
                <a:cubicBezTo>
                  <a:pt x="2742" y="35643"/>
                  <a:pt x="2837" y="35700"/>
                  <a:pt x="2914" y="35776"/>
                </a:cubicBezTo>
                <a:lnTo>
                  <a:pt x="3104" y="35948"/>
                </a:lnTo>
                <a:cubicBezTo>
                  <a:pt x="3256" y="36081"/>
                  <a:pt x="3409" y="36195"/>
                  <a:pt x="3580" y="36309"/>
                </a:cubicBezTo>
                <a:cubicBezTo>
                  <a:pt x="3656" y="36367"/>
                  <a:pt x="3751" y="36405"/>
                  <a:pt x="3846" y="36462"/>
                </a:cubicBezTo>
                <a:cubicBezTo>
                  <a:pt x="3923" y="36519"/>
                  <a:pt x="4018" y="36557"/>
                  <a:pt x="4113" y="36614"/>
                </a:cubicBezTo>
                <a:cubicBezTo>
                  <a:pt x="4475" y="36804"/>
                  <a:pt x="4874" y="36938"/>
                  <a:pt x="5274" y="37052"/>
                </a:cubicBezTo>
                <a:cubicBezTo>
                  <a:pt x="5465" y="37109"/>
                  <a:pt x="5674" y="37147"/>
                  <a:pt x="5864" y="37166"/>
                </a:cubicBezTo>
                <a:cubicBezTo>
                  <a:pt x="6055" y="37204"/>
                  <a:pt x="6245" y="37204"/>
                  <a:pt x="6417" y="37223"/>
                </a:cubicBezTo>
                <a:lnTo>
                  <a:pt x="6474" y="37223"/>
                </a:lnTo>
                <a:cubicBezTo>
                  <a:pt x="6626" y="37242"/>
                  <a:pt x="6759" y="37261"/>
                  <a:pt x="6892" y="37280"/>
                </a:cubicBezTo>
                <a:lnTo>
                  <a:pt x="7140" y="37318"/>
                </a:lnTo>
                <a:cubicBezTo>
                  <a:pt x="7406" y="37357"/>
                  <a:pt x="7654" y="37395"/>
                  <a:pt x="7901" y="37414"/>
                </a:cubicBezTo>
                <a:lnTo>
                  <a:pt x="8282" y="37452"/>
                </a:lnTo>
                <a:cubicBezTo>
                  <a:pt x="8530" y="37490"/>
                  <a:pt x="8777" y="37528"/>
                  <a:pt x="9025" y="37528"/>
                </a:cubicBezTo>
                <a:cubicBezTo>
                  <a:pt x="9093" y="37531"/>
                  <a:pt x="9162" y="37533"/>
                  <a:pt x="9232" y="37533"/>
                </a:cubicBezTo>
                <a:cubicBezTo>
                  <a:pt x="9568" y="37533"/>
                  <a:pt x="9912" y="37496"/>
                  <a:pt x="10243" y="37433"/>
                </a:cubicBezTo>
                <a:cubicBezTo>
                  <a:pt x="10510" y="37376"/>
                  <a:pt x="10757" y="37318"/>
                  <a:pt x="11005" y="37242"/>
                </a:cubicBezTo>
                <a:lnTo>
                  <a:pt x="11309" y="37166"/>
                </a:lnTo>
                <a:cubicBezTo>
                  <a:pt x="11690" y="37071"/>
                  <a:pt x="12071" y="36957"/>
                  <a:pt x="12432" y="36823"/>
                </a:cubicBezTo>
                <a:cubicBezTo>
                  <a:pt x="12832" y="36652"/>
                  <a:pt x="13213" y="36462"/>
                  <a:pt x="13575" y="36233"/>
                </a:cubicBezTo>
                <a:cubicBezTo>
                  <a:pt x="13765" y="36119"/>
                  <a:pt x="13936" y="35986"/>
                  <a:pt x="14108" y="35833"/>
                </a:cubicBezTo>
                <a:cubicBezTo>
                  <a:pt x="14279" y="35681"/>
                  <a:pt x="14431" y="35510"/>
                  <a:pt x="14565" y="35319"/>
                </a:cubicBezTo>
                <a:cubicBezTo>
                  <a:pt x="14831" y="34958"/>
                  <a:pt x="15060" y="34596"/>
                  <a:pt x="15250" y="34196"/>
                </a:cubicBezTo>
                <a:cubicBezTo>
                  <a:pt x="15421" y="33873"/>
                  <a:pt x="15612" y="33511"/>
                  <a:pt x="15802" y="33130"/>
                </a:cubicBezTo>
                <a:cubicBezTo>
                  <a:pt x="15974" y="32749"/>
                  <a:pt x="16164" y="32311"/>
                  <a:pt x="16316" y="31893"/>
                </a:cubicBezTo>
                <a:cubicBezTo>
                  <a:pt x="16468" y="31512"/>
                  <a:pt x="16583" y="31112"/>
                  <a:pt x="16678" y="30731"/>
                </a:cubicBezTo>
                <a:cubicBezTo>
                  <a:pt x="16716" y="30503"/>
                  <a:pt x="16773" y="30293"/>
                  <a:pt x="16792" y="30084"/>
                </a:cubicBezTo>
                <a:cubicBezTo>
                  <a:pt x="16830" y="29856"/>
                  <a:pt x="16849" y="29627"/>
                  <a:pt x="16868" y="29418"/>
                </a:cubicBezTo>
                <a:cubicBezTo>
                  <a:pt x="16887" y="29208"/>
                  <a:pt x="16887" y="29056"/>
                  <a:pt x="16906" y="28885"/>
                </a:cubicBezTo>
                <a:cubicBezTo>
                  <a:pt x="16906" y="28694"/>
                  <a:pt x="16925" y="28447"/>
                  <a:pt x="16944" y="28237"/>
                </a:cubicBezTo>
                <a:cubicBezTo>
                  <a:pt x="16963" y="28104"/>
                  <a:pt x="16983" y="27952"/>
                  <a:pt x="17002" y="27819"/>
                </a:cubicBezTo>
                <a:cubicBezTo>
                  <a:pt x="17040" y="27742"/>
                  <a:pt x="17059" y="27647"/>
                  <a:pt x="17097" y="27571"/>
                </a:cubicBezTo>
                <a:cubicBezTo>
                  <a:pt x="17116" y="27476"/>
                  <a:pt x="17173" y="27381"/>
                  <a:pt x="17211" y="27305"/>
                </a:cubicBezTo>
                <a:cubicBezTo>
                  <a:pt x="17268" y="27209"/>
                  <a:pt x="17363" y="27057"/>
                  <a:pt x="17439" y="26924"/>
                </a:cubicBezTo>
                <a:cubicBezTo>
                  <a:pt x="17516" y="26790"/>
                  <a:pt x="17630" y="26695"/>
                  <a:pt x="17725" y="26562"/>
                </a:cubicBezTo>
                <a:cubicBezTo>
                  <a:pt x="17915" y="26372"/>
                  <a:pt x="18144" y="26162"/>
                  <a:pt x="18391" y="25953"/>
                </a:cubicBezTo>
                <a:cubicBezTo>
                  <a:pt x="18620" y="25743"/>
                  <a:pt x="18867" y="25553"/>
                  <a:pt x="19115" y="25363"/>
                </a:cubicBezTo>
                <a:cubicBezTo>
                  <a:pt x="19362" y="25153"/>
                  <a:pt x="19610" y="24944"/>
                  <a:pt x="19838" y="24734"/>
                </a:cubicBezTo>
                <a:cubicBezTo>
                  <a:pt x="20162" y="24430"/>
                  <a:pt x="20428" y="24068"/>
                  <a:pt x="20638" y="23687"/>
                </a:cubicBezTo>
                <a:cubicBezTo>
                  <a:pt x="20847" y="23268"/>
                  <a:pt x="21019" y="22850"/>
                  <a:pt x="21152" y="22431"/>
                </a:cubicBezTo>
                <a:cubicBezTo>
                  <a:pt x="21285" y="22012"/>
                  <a:pt x="21380" y="21612"/>
                  <a:pt x="21456" y="21193"/>
                </a:cubicBezTo>
                <a:cubicBezTo>
                  <a:pt x="21533" y="20775"/>
                  <a:pt x="21571" y="20356"/>
                  <a:pt x="21571" y="19937"/>
                </a:cubicBezTo>
                <a:cubicBezTo>
                  <a:pt x="21571" y="19518"/>
                  <a:pt x="21552" y="19099"/>
                  <a:pt x="21514" y="18680"/>
                </a:cubicBezTo>
                <a:cubicBezTo>
                  <a:pt x="21456" y="18281"/>
                  <a:pt x="21361" y="17862"/>
                  <a:pt x="21285" y="17481"/>
                </a:cubicBezTo>
                <a:lnTo>
                  <a:pt x="21266" y="17405"/>
                </a:lnTo>
                <a:cubicBezTo>
                  <a:pt x="21209" y="17043"/>
                  <a:pt x="21114" y="16700"/>
                  <a:pt x="21019" y="16339"/>
                </a:cubicBezTo>
                <a:cubicBezTo>
                  <a:pt x="20904" y="15939"/>
                  <a:pt x="20790" y="15501"/>
                  <a:pt x="20714" y="15082"/>
                </a:cubicBezTo>
                <a:cubicBezTo>
                  <a:pt x="20695" y="14968"/>
                  <a:pt x="20695" y="14854"/>
                  <a:pt x="20676" y="14740"/>
                </a:cubicBezTo>
                <a:cubicBezTo>
                  <a:pt x="20676" y="14606"/>
                  <a:pt x="20676" y="14530"/>
                  <a:pt x="20676" y="14416"/>
                </a:cubicBezTo>
                <a:cubicBezTo>
                  <a:pt x="20676" y="14340"/>
                  <a:pt x="20695" y="14283"/>
                  <a:pt x="20714" y="14245"/>
                </a:cubicBezTo>
                <a:cubicBezTo>
                  <a:pt x="20714" y="14187"/>
                  <a:pt x="20733" y="14130"/>
                  <a:pt x="20752" y="14092"/>
                </a:cubicBezTo>
                <a:cubicBezTo>
                  <a:pt x="20771" y="14054"/>
                  <a:pt x="20809" y="13978"/>
                  <a:pt x="20828" y="13940"/>
                </a:cubicBezTo>
                <a:cubicBezTo>
                  <a:pt x="20885" y="13864"/>
                  <a:pt x="20942" y="13769"/>
                  <a:pt x="21019" y="13654"/>
                </a:cubicBezTo>
                <a:lnTo>
                  <a:pt x="21171" y="13426"/>
                </a:lnTo>
                <a:cubicBezTo>
                  <a:pt x="21285" y="13274"/>
                  <a:pt x="21418" y="13102"/>
                  <a:pt x="21533" y="12931"/>
                </a:cubicBezTo>
                <a:cubicBezTo>
                  <a:pt x="21723" y="12664"/>
                  <a:pt x="21875" y="12436"/>
                  <a:pt x="22009" y="12207"/>
                </a:cubicBezTo>
                <a:cubicBezTo>
                  <a:pt x="22180" y="11960"/>
                  <a:pt x="22313" y="11712"/>
                  <a:pt x="22465" y="11446"/>
                </a:cubicBezTo>
                <a:cubicBezTo>
                  <a:pt x="22580" y="11179"/>
                  <a:pt x="22694" y="10913"/>
                  <a:pt x="22789" y="10646"/>
                </a:cubicBezTo>
                <a:cubicBezTo>
                  <a:pt x="22941" y="10247"/>
                  <a:pt x="23018" y="9847"/>
                  <a:pt x="23056" y="9428"/>
                </a:cubicBezTo>
                <a:cubicBezTo>
                  <a:pt x="23113" y="9009"/>
                  <a:pt x="23094" y="8571"/>
                  <a:pt x="22998" y="8152"/>
                </a:cubicBezTo>
                <a:cubicBezTo>
                  <a:pt x="22941" y="7962"/>
                  <a:pt x="22884" y="7753"/>
                  <a:pt x="22808" y="7562"/>
                </a:cubicBezTo>
                <a:cubicBezTo>
                  <a:pt x="22732" y="7372"/>
                  <a:pt x="22656" y="7181"/>
                  <a:pt x="22599" y="7010"/>
                </a:cubicBezTo>
                <a:lnTo>
                  <a:pt x="22599" y="6972"/>
                </a:lnTo>
                <a:cubicBezTo>
                  <a:pt x="22523" y="6782"/>
                  <a:pt x="22446" y="6591"/>
                  <a:pt x="22370" y="6420"/>
                </a:cubicBezTo>
                <a:lnTo>
                  <a:pt x="22332" y="6325"/>
                </a:lnTo>
                <a:cubicBezTo>
                  <a:pt x="22256" y="6172"/>
                  <a:pt x="22199" y="6001"/>
                  <a:pt x="22142" y="5830"/>
                </a:cubicBezTo>
                <a:cubicBezTo>
                  <a:pt x="22047" y="5563"/>
                  <a:pt x="21989" y="5297"/>
                  <a:pt x="21932" y="5049"/>
                </a:cubicBezTo>
                <a:cubicBezTo>
                  <a:pt x="21875" y="4783"/>
                  <a:pt x="21818" y="4497"/>
                  <a:pt x="21780" y="4250"/>
                </a:cubicBezTo>
                <a:cubicBezTo>
                  <a:pt x="21723" y="3926"/>
                  <a:pt x="21666" y="3602"/>
                  <a:pt x="21628" y="3298"/>
                </a:cubicBezTo>
                <a:cubicBezTo>
                  <a:pt x="21590" y="3126"/>
                  <a:pt x="21571" y="2955"/>
                  <a:pt x="21571" y="2784"/>
                </a:cubicBezTo>
                <a:cubicBezTo>
                  <a:pt x="21571" y="2479"/>
                  <a:pt x="21609" y="2155"/>
                  <a:pt x="21628" y="1870"/>
                </a:cubicBezTo>
                <a:cubicBezTo>
                  <a:pt x="21628" y="1794"/>
                  <a:pt x="21647" y="1718"/>
                  <a:pt x="21666" y="1622"/>
                </a:cubicBezTo>
                <a:lnTo>
                  <a:pt x="21685" y="1394"/>
                </a:lnTo>
                <a:cubicBezTo>
                  <a:pt x="21685" y="1299"/>
                  <a:pt x="21704" y="1204"/>
                  <a:pt x="21723" y="1089"/>
                </a:cubicBezTo>
                <a:cubicBezTo>
                  <a:pt x="21723" y="1051"/>
                  <a:pt x="21723" y="994"/>
                  <a:pt x="21723" y="956"/>
                </a:cubicBezTo>
                <a:cubicBezTo>
                  <a:pt x="21742" y="823"/>
                  <a:pt x="21761" y="671"/>
                  <a:pt x="21761" y="537"/>
                </a:cubicBezTo>
                <a:cubicBezTo>
                  <a:pt x="21761" y="423"/>
                  <a:pt x="21742" y="328"/>
                  <a:pt x="21704" y="233"/>
                </a:cubicBezTo>
                <a:cubicBezTo>
                  <a:pt x="21666" y="176"/>
                  <a:pt x="21609" y="99"/>
                  <a:pt x="21552" y="61"/>
                </a:cubicBezTo>
                <a:lnTo>
                  <a:pt x="21533" y="61"/>
                </a:lnTo>
                <a:cubicBezTo>
                  <a:pt x="21459" y="20"/>
                  <a:pt x="21377" y="0"/>
                  <a:pt x="21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5" name="Google Shape;2115;p66"/>
          <p:cNvGrpSpPr/>
          <p:nvPr/>
        </p:nvGrpSpPr>
        <p:grpSpPr>
          <a:xfrm flipH="1" rot="5643723">
            <a:off x="45613" y="429556"/>
            <a:ext cx="2056656" cy="3020937"/>
            <a:chOff x="3240525" y="4011425"/>
            <a:chExt cx="872900" cy="1282225"/>
          </a:xfrm>
        </p:grpSpPr>
        <p:sp>
          <p:nvSpPr>
            <p:cNvPr id="2116" name="Google Shape;2116;p66"/>
            <p:cNvSpPr/>
            <p:nvPr/>
          </p:nvSpPr>
          <p:spPr>
            <a:xfrm>
              <a:off x="4037725" y="4984725"/>
              <a:ext cx="64275" cy="163275"/>
            </a:xfrm>
            <a:custGeom>
              <a:rect b="b" l="l" r="r" t="t"/>
              <a:pathLst>
                <a:path extrusionOk="0" h="6531" w="2571">
                  <a:moveTo>
                    <a:pt x="2514" y="1"/>
                  </a:moveTo>
                  <a:cubicBezTo>
                    <a:pt x="2342" y="382"/>
                    <a:pt x="2171" y="724"/>
                    <a:pt x="1962" y="1067"/>
                  </a:cubicBezTo>
                  <a:cubicBezTo>
                    <a:pt x="1752" y="1429"/>
                    <a:pt x="1581" y="1790"/>
                    <a:pt x="1428" y="2152"/>
                  </a:cubicBezTo>
                  <a:lnTo>
                    <a:pt x="1371" y="2247"/>
                  </a:lnTo>
                  <a:lnTo>
                    <a:pt x="1333" y="2342"/>
                  </a:lnTo>
                  <a:lnTo>
                    <a:pt x="1276" y="2419"/>
                  </a:lnTo>
                  <a:lnTo>
                    <a:pt x="1238" y="2533"/>
                  </a:lnTo>
                  <a:lnTo>
                    <a:pt x="1238" y="2533"/>
                  </a:lnTo>
                  <a:cubicBezTo>
                    <a:pt x="1162" y="2685"/>
                    <a:pt x="1086" y="2857"/>
                    <a:pt x="1010" y="3028"/>
                  </a:cubicBezTo>
                  <a:cubicBezTo>
                    <a:pt x="953" y="3161"/>
                    <a:pt x="914" y="3313"/>
                    <a:pt x="857" y="3466"/>
                  </a:cubicBezTo>
                  <a:cubicBezTo>
                    <a:pt x="781" y="3732"/>
                    <a:pt x="686" y="3999"/>
                    <a:pt x="610" y="4265"/>
                  </a:cubicBezTo>
                  <a:cubicBezTo>
                    <a:pt x="534" y="4532"/>
                    <a:pt x="458" y="4836"/>
                    <a:pt x="381" y="5103"/>
                  </a:cubicBezTo>
                  <a:lnTo>
                    <a:pt x="381" y="5084"/>
                  </a:lnTo>
                  <a:cubicBezTo>
                    <a:pt x="305" y="5312"/>
                    <a:pt x="248" y="5522"/>
                    <a:pt x="191" y="5750"/>
                  </a:cubicBezTo>
                  <a:cubicBezTo>
                    <a:pt x="115" y="5960"/>
                    <a:pt x="58" y="6188"/>
                    <a:pt x="20" y="6398"/>
                  </a:cubicBezTo>
                  <a:cubicBezTo>
                    <a:pt x="20" y="6417"/>
                    <a:pt x="1" y="6512"/>
                    <a:pt x="20" y="6531"/>
                  </a:cubicBezTo>
                  <a:lnTo>
                    <a:pt x="20" y="6512"/>
                  </a:lnTo>
                  <a:cubicBezTo>
                    <a:pt x="20" y="6493"/>
                    <a:pt x="39" y="6455"/>
                    <a:pt x="39" y="6436"/>
                  </a:cubicBezTo>
                  <a:cubicBezTo>
                    <a:pt x="58" y="6379"/>
                    <a:pt x="77" y="6321"/>
                    <a:pt x="96" y="6283"/>
                  </a:cubicBezTo>
                  <a:cubicBezTo>
                    <a:pt x="248" y="5979"/>
                    <a:pt x="400" y="5693"/>
                    <a:pt x="572" y="5427"/>
                  </a:cubicBezTo>
                  <a:cubicBezTo>
                    <a:pt x="819" y="5046"/>
                    <a:pt x="1048" y="4703"/>
                    <a:pt x="1295" y="4341"/>
                  </a:cubicBezTo>
                  <a:cubicBezTo>
                    <a:pt x="1409" y="4170"/>
                    <a:pt x="1524" y="4018"/>
                    <a:pt x="1657" y="3846"/>
                  </a:cubicBezTo>
                  <a:cubicBezTo>
                    <a:pt x="1790" y="3656"/>
                    <a:pt x="1904" y="3466"/>
                    <a:pt x="2000" y="3256"/>
                  </a:cubicBezTo>
                  <a:cubicBezTo>
                    <a:pt x="2228" y="2837"/>
                    <a:pt x="2361" y="2381"/>
                    <a:pt x="2456" y="1924"/>
                  </a:cubicBezTo>
                  <a:cubicBezTo>
                    <a:pt x="2533" y="1486"/>
                    <a:pt x="2571" y="1048"/>
                    <a:pt x="2552" y="610"/>
                  </a:cubicBezTo>
                  <a:cubicBezTo>
                    <a:pt x="2552" y="420"/>
                    <a:pt x="2533" y="210"/>
                    <a:pt x="25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6"/>
            <p:cNvSpPr/>
            <p:nvPr/>
          </p:nvSpPr>
          <p:spPr>
            <a:xfrm>
              <a:off x="4020600" y="4756750"/>
              <a:ext cx="92825" cy="326050"/>
            </a:xfrm>
            <a:custGeom>
              <a:rect b="b" l="l" r="r" t="t"/>
              <a:pathLst>
                <a:path extrusionOk="0" h="13042" w="3713">
                  <a:moveTo>
                    <a:pt x="3541" y="1"/>
                  </a:moveTo>
                  <a:cubicBezTo>
                    <a:pt x="3503" y="400"/>
                    <a:pt x="3446" y="781"/>
                    <a:pt x="3389" y="1162"/>
                  </a:cubicBezTo>
                  <a:cubicBezTo>
                    <a:pt x="3332" y="1505"/>
                    <a:pt x="3237" y="1866"/>
                    <a:pt x="3122" y="2209"/>
                  </a:cubicBezTo>
                  <a:cubicBezTo>
                    <a:pt x="2913" y="2856"/>
                    <a:pt x="2723" y="3523"/>
                    <a:pt x="2513" y="4170"/>
                  </a:cubicBezTo>
                  <a:lnTo>
                    <a:pt x="2551" y="4113"/>
                  </a:lnTo>
                  <a:lnTo>
                    <a:pt x="2551" y="4113"/>
                  </a:lnTo>
                  <a:lnTo>
                    <a:pt x="2456" y="4417"/>
                  </a:lnTo>
                  <a:lnTo>
                    <a:pt x="2475" y="4341"/>
                  </a:lnTo>
                  <a:lnTo>
                    <a:pt x="2475" y="4341"/>
                  </a:lnTo>
                  <a:cubicBezTo>
                    <a:pt x="2380" y="4646"/>
                    <a:pt x="2266" y="4932"/>
                    <a:pt x="2171" y="5236"/>
                  </a:cubicBezTo>
                  <a:cubicBezTo>
                    <a:pt x="2075" y="5522"/>
                    <a:pt x="1999" y="5845"/>
                    <a:pt x="1904" y="6150"/>
                  </a:cubicBezTo>
                  <a:cubicBezTo>
                    <a:pt x="1847" y="6378"/>
                    <a:pt x="1771" y="6607"/>
                    <a:pt x="1714" y="6835"/>
                  </a:cubicBezTo>
                  <a:cubicBezTo>
                    <a:pt x="1657" y="7064"/>
                    <a:pt x="1599" y="7235"/>
                    <a:pt x="1561" y="7445"/>
                  </a:cubicBezTo>
                  <a:cubicBezTo>
                    <a:pt x="1447" y="7882"/>
                    <a:pt x="1333" y="8320"/>
                    <a:pt x="1238" y="8758"/>
                  </a:cubicBezTo>
                  <a:cubicBezTo>
                    <a:pt x="1143" y="9196"/>
                    <a:pt x="1028" y="9634"/>
                    <a:pt x="914" y="10053"/>
                  </a:cubicBezTo>
                  <a:cubicBezTo>
                    <a:pt x="819" y="10491"/>
                    <a:pt x="705" y="10890"/>
                    <a:pt x="590" y="11309"/>
                  </a:cubicBezTo>
                  <a:cubicBezTo>
                    <a:pt x="514" y="11614"/>
                    <a:pt x="438" y="11899"/>
                    <a:pt x="362" y="12204"/>
                  </a:cubicBezTo>
                  <a:cubicBezTo>
                    <a:pt x="305" y="12356"/>
                    <a:pt x="267" y="12509"/>
                    <a:pt x="191" y="12661"/>
                  </a:cubicBezTo>
                  <a:cubicBezTo>
                    <a:pt x="153" y="12756"/>
                    <a:pt x="95" y="12851"/>
                    <a:pt x="38" y="12946"/>
                  </a:cubicBezTo>
                  <a:lnTo>
                    <a:pt x="19" y="13004"/>
                  </a:lnTo>
                  <a:lnTo>
                    <a:pt x="0" y="13023"/>
                  </a:lnTo>
                  <a:lnTo>
                    <a:pt x="0" y="13042"/>
                  </a:lnTo>
                  <a:cubicBezTo>
                    <a:pt x="19" y="13023"/>
                    <a:pt x="57" y="13004"/>
                    <a:pt x="57" y="12965"/>
                  </a:cubicBezTo>
                  <a:cubicBezTo>
                    <a:pt x="95" y="12927"/>
                    <a:pt x="134" y="12889"/>
                    <a:pt x="153" y="12851"/>
                  </a:cubicBezTo>
                  <a:cubicBezTo>
                    <a:pt x="210" y="12756"/>
                    <a:pt x="286" y="12661"/>
                    <a:pt x="343" y="12566"/>
                  </a:cubicBezTo>
                  <a:cubicBezTo>
                    <a:pt x="457" y="12375"/>
                    <a:pt x="552" y="12166"/>
                    <a:pt x="648" y="11976"/>
                  </a:cubicBezTo>
                  <a:cubicBezTo>
                    <a:pt x="857" y="11557"/>
                    <a:pt x="1066" y="11157"/>
                    <a:pt x="1314" y="10757"/>
                  </a:cubicBezTo>
                  <a:cubicBezTo>
                    <a:pt x="1542" y="10357"/>
                    <a:pt x="1733" y="10015"/>
                    <a:pt x="1923" y="9653"/>
                  </a:cubicBezTo>
                  <a:cubicBezTo>
                    <a:pt x="2171" y="9234"/>
                    <a:pt x="2380" y="8815"/>
                    <a:pt x="2570" y="8377"/>
                  </a:cubicBezTo>
                  <a:cubicBezTo>
                    <a:pt x="2742" y="7939"/>
                    <a:pt x="2894" y="7578"/>
                    <a:pt x="3046" y="7159"/>
                  </a:cubicBezTo>
                  <a:cubicBezTo>
                    <a:pt x="3199" y="6721"/>
                    <a:pt x="3313" y="6245"/>
                    <a:pt x="3408" y="5788"/>
                  </a:cubicBezTo>
                  <a:cubicBezTo>
                    <a:pt x="3503" y="5312"/>
                    <a:pt x="3560" y="4836"/>
                    <a:pt x="3598" y="4360"/>
                  </a:cubicBezTo>
                  <a:cubicBezTo>
                    <a:pt x="3636" y="3884"/>
                    <a:pt x="3656" y="3370"/>
                    <a:pt x="3675" y="2894"/>
                  </a:cubicBezTo>
                  <a:cubicBezTo>
                    <a:pt x="3694" y="2533"/>
                    <a:pt x="3713" y="2171"/>
                    <a:pt x="3713" y="1809"/>
                  </a:cubicBezTo>
                  <a:cubicBezTo>
                    <a:pt x="3694" y="1200"/>
                    <a:pt x="3636" y="610"/>
                    <a:pt x="3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6"/>
            <p:cNvSpPr/>
            <p:nvPr/>
          </p:nvSpPr>
          <p:spPr>
            <a:xfrm>
              <a:off x="4006850" y="4575900"/>
              <a:ext cx="74225" cy="437425"/>
            </a:xfrm>
            <a:custGeom>
              <a:rect b="b" l="l" r="r" t="t"/>
              <a:pathLst>
                <a:path extrusionOk="0" h="17497" w="2969">
                  <a:moveTo>
                    <a:pt x="2568" y="0"/>
                  </a:moveTo>
                  <a:cubicBezTo>
                    <a:pt x="2473" y="552"/>
                    <a:pt x="2359" y="1124"/>
                    <a:pt x="2245" y="1676"/>
                  </a:cubicBezTo>
                  <a:cubicBezTo>
                    <a:pt x="2149" y="2113"/>
                    <a:pt x="2054" y="2551"/>
                    <a:pt x="1959" y="3008"/>
                  </a:cubicBezTo>
                  <a:cubicBezTo>
                    <a:pt x="1883" y="3446"/>
                    <a:pt x="1807" y="3960"/>
                    <a:pt x="1712" y="4436"/>
                  </a:cubicBezTo>
                  <a:cubicBezTo>
                    <a:pt x="1616" y="4912"/>
                    <a:pt x="1502" y="5350"/>
                    <a:pt x="1407" y="5807"/>
                  </a:cubicBezTo>
                  <a:cubicBezTo>
                    <a:pt x="1312" y="6264"/>
                    <a:pt x="1236" y="6759"/>
                    <a:pt x="1159" y="7235"/>
                  </a:cubicBezTo>
                  <a:cubicBezTo>
                    <a:pt x="1102" y="7711"/>
                    <a:pt x="1026" y="8129"/>
                    <a:pt x="969" y="8586"/>
                  </a:cubicBezTo>
                  <a:cubicBezTo>
                    <a:pt x="931" y="9043"/>
                    <a:pt x="874" y="9519"/>
                    <a:pt x="836" y="9976"/>
                  </a:cubicBezTo>
                  <a:cubicBezTo>
                    <a:pt x="798" y="10452"/>
                    <a:pt x="760" y="10909"/>
                    <a:pt x="722" y="11385"/>
                  </a:cubicBezTo>
                  <a:cubicBezTo>
                    <a:pt x="684" y="11975"/>
                    <a:pt x="607" y="12565"/>
                    <a:pt x="550" y="13155"/>
                  </a:cubicBezTo>
                  <a:cubicBezTo>
                    <a:pt x="531" y="13460"/>
                    <a:pt x="493" y="13765"/>
                    <a:pt x="474" y="14069"/>
                  </a:cubicBezTo>
                  <a:cubicBezTo>
                    <a:pt x="455" y="14374"/>
                    <a:pt x="398" y="14679"/>
                    <a:pt x="360" y="14983"/>
                  </a:cubicBezTo>
                  <a:lnTo>
                    <a:pt x="360" y="14964"/>
                  </a:lnTo>
                  <a:cubicBezTo>
                    <a:pt x="284" y="15383"/>
                    <a:pt x="208" y="15821"/>
                    <a:pt x="150" y="16240"/>
                  </a:cubicBezTo>
                  <a:cubicBezTo>
                    <a:pt x="131" y="16468"/>
                    <a:pt x="93" y="16697"/>
                    <a:pt x="55" y="16925"/>
                  </a:cubicBezTo>
                  <a:cubicBezTo>
                    <a:pt x="36" y="17020"/>
                    <a:pt x="36" y="17134"/>
                    <a:pt x="17" y="17230"/>
                  </a:cubicBezTo>
                  <a:cubicBezTo>
                    <a:pt x="5" y="17289"/>
                    <a:pt x="1" y="17349"/>
                    <a:pt x="4" y="17404"/>
                  </a:cubicBezTo>
                  <a:lnTo>
                    <a:pt x="4" y="17404"/>
                  </a:lnTo>
                  <a:cubicBezTo>
                    <a:pt x="6" y="17391"/>
                    <a:pt x="10" y="17377"/>
                    <a:pt x="17" y="17363"/>
                  </a:cubicBezTo>
                  <a:cubicBezTo>
                    <a:pt x="36" y="17230"/>
                    <a:pt x="74" y="17115"/>
                    <a:pt x="112" y="16982"/>
                  </a:cubicBezTo>
                  <a:cubicBezTo>
                    <a:pt x="246" y="16544"/>
                    <a:pt x="379" y="16106"/>
                    <a:pt x="550" y="15668"/>
                  </a:cubicBezTo>
                  <a:cubicBezTo>
                    <a:pt x="626" y="15478"/>
                    <a:pt x="722" y="15269"/>
                    <a:pt x="798" y="15078"/>
                  </a:cubicBezTo>
                  <a:cubicBezTo>
                    <a:pt x="893" y="14869"/>
                    <a:pt x="988" y="14659"/>
                    <a:pt x="1064" y="14431"/>
                  </a:cubicBezTo>
                  <a:cubicBezTo>
                    <a:pt x="1236" y="14012"/>
                    <a:pt x="1369" y="13593"/>
                    <a:pt x="1521" y="13175"/>
                  </a:cubicBezTo>
                  <a:cubicBezTo>
                    <a:pt x="1673" y="12756"/>
                    <a:pt x="1845" y="12318"/>
                    <a:pt x="1997" y="11899"/>
                  </a:cubicBezTo>
                  <a:cubicBezTo>
                    <a:pt x="2149" y="11461"/>
                    <a:pt x="2283" y="11004"/>
                    <a:pt x="2416" y="10566"/>
                  </a:cubicBezTo>
                  <a:cubicBezTo>
                    <a:pt x="2549" y="10090"/>
                    <a:pt x="2663" y="9595"/>
                    <a:pt x="2759" y="9119"/>
                  </a:cubicBezTo>
                  <a:cubicBezTo>
                    <a:pt x="2835" y="8663"/>
                    <a:pt x="2892" y="8187"/>
                    <a:pt x="2930" y="7730"/>
                  </a:cubicBezTo>
                  <a:cubicBezTo>
                    <a:pt x="2968" y="7235"/>
                    <a:pt x="2968" y="6740"/>
                    <a:pt x="2968" y="6245"/>
                  </a:cubicBezTo>
                  <a:cubicBezTo>
                    <a:pt x="2968" y="5807"/>
                    <a:pt x="2968" y="5350"/>
                    <a:pt x="2949" y="4912"/>
                  </a:cubicBezTo>
                  <a:cubicBezTo>
                    <a:pt x="2911" y="4417"/>
                    <a:pt x="2873" y="3941"/>
                    <a:pt x="2816" y="3446"/>
                  </a:cubicBezTo>
                  <a:lnTo>
                    <a:pt x="2816" y="3503"/>
                  </a:lnTo>
                  <a:cubicBezTo>
                    <a:pt x="2702" y="2342"/>
                    <a:pt x="2625" y="1181"/>
                    <a:pt x="2568" y="0"/>
                  </a:cubicBezTo>
                  <a:close/>
                  <a:moveTo>
                    <a:pt x="4" y="17404"/>
                  </a:moveTo>
                  <a:cubicBezTo>
                    <a:pt x="2" y="17419"/>
                    <a:pt x="3" y="17432"/>
                    <a:pt x="7" y="17443"/>
                  </a:cubicBezTo>
                  <a:lnTo>
                    <a:pt x="7" y="17443"/>
                  </a:lnTo>
                  <a:cubicBezTo>
                    <a:pt x="6" y="17430"/>
                    <a:pt x="5" y="17417"/>
                    <a:pt x="4" y="17404"/>
                  </a:cubicBezTo>
                  <a:close/>
                  <a:moveTo>
                    <a:pt x="7" y="17443"/>
                  </a:moveTo>
                  <a:cubicBezTo>
                    <a:pt x="10" y="17461"/>
                    <a:pt x="13" y="17479"/>
                    <a:pt x="17" y="17496"/>
                  </a:cubicBezTo>
                  <a:lnTo>
                    <a:pt x="17" y="17477"/>
                  </a:lnTo>
                  <a:lnTo>
                    <a:pt x="17" y="17458"/>
                  </a:lnTo>
                  <a:cubicBezTo>
                    <a:pt x="13" y="17454"/>
                    <a:pt x="10" y="17449"/>
                    <a:pt x="7" y="174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6"/>
            <p:cNvSpPr/>
            <p:nvPr/>
          </p:nvSpPr>
          <p:spPr>
            <a:xfrm>
              <a:off x="3975850" y="4454050"/>
              <a:ext cx="41425" cy="470750"/>
            </a:xfrm>
            <a:custGeom>
              <a:rect b="b" l="l" r="r" t="t"/>
              <a:pathLst>
                <a:path extrusionOk="0" h="18830" w="1657">
                  <a:moveTo>
                    <a:pt x="343" y="1"/>
                  </a:moveTo>
                  <a:lnTo>
                    <a:pt x="343" y="1"/>
                  </a:lnTo>
                  <a:cubicBezTo>
                    <a:pt x="496" y="1276"/>
                    <a:pt x="572" y="2571"/>
                    <a:pt x="591" y="3865"/>
                  </a:cubicBezTo>
                  <a:cubicBezTo>
                    <a:pt x="572" y="4303"/>
                    <a:pt x="553" y="4741"/>
                    <a:pt x="515" y="5179"/>
                  </a:cubicBezTo>
                  <a:cubicBezTo>
                    <a:pt x="477" y="5617"/>
                    <a:pt x="439" y="6112"/>
                    <a:pt x="420" y="6569"/>
                  </a:cubicBezTo>
                  <a:cubicBezTo>
                    <a:pt x="381" y="7045"/>
                    <a:pt x="362" y="7521"/>
                    <a:pt x="343" y="7997"/>
                  </a:cubicBezTo>
                  <a:cubicBezTo>
                    <a:pt x="324" y="8472"/>
                    <a:pt x="286" y="8891"/>
                    <a:pt x="267" y="9348"/>
                  </a:cubicBezTo>
                  <a:cubicBezTo>
                    <a:pt x="229" y="9995"/>
                    <a:pt x="248" y="10643"/>
                    <a:pt x="229" y="11271"/>
                  </a:cubicBezTo>
                  <a:cubicBezTo>
                    <a:pt x="229" y="11918"/>
                    <a:pt x="267" y="12528"/>
                    <a:pt x="248" y="13156"/>
                  </a:cubicBezTo>
                  <a:lnTo>
                    <a:pt x="248" y="13270"/>
                  </a:lnTo>
                  <a:lnTo>
                    <a:pt x="248" y="13327"/>
                  </a:lnTo>
                  <a:cubicBezTo>
                    <a:pt x="229" y="13860"/>
                    <a:pt x="229" y="14393"/>
                    <a:pt x="210" y="14926"/>
                  </a:cubicBezTo>
                  <a:cubicBezTo>
                    <a:pt x="210" y="15421"/>
                    <a:pt x="229" y="15935"/>
                    <a:pt x="210" y="16430"/>
                  </a:cubicBezTo>
                  <a:cubicBezTo>
                    <a:pt x="210" y="16640"/>
                    <a:pt x="191" y="16849"/>
                    <a:pt x="191" y="17059"/>
                  </a:cubicBezTo>
                  <a:cubicBezTo>
                    <a:pt x="172" y="17268"/>
                    <a:pt x="134" y="17477"/>
                    <a:pt x="134" y="17668"/>
                  </a:cubicBezTo>
                  <a:cubicBezTo>
                    <a:pt x="96" y="17877"/>
                    <a:pt x="77" y="18106"/>
                    <a:pt x="58" y="18334"/>
                  </a:cubicBezTo>
                  <a:cubicBezTo>
                    <a:pt x="39" y="18486"/>
                    <a:pt x="1" y="18658"/>
                    <a:pt x="1" y="18829"/>
                  </a:cubicBezTo>
                  <a:cubicBezTo>
                    <a:pt x="20" y="18810"/>
                    <a:pt x="20" y="18753"/>
                    <a:pt x="20" y="18753"/>
                  </a:cubicBezTo>
                  <a:cubicBezTo>
                    <a:pt x="115" y="18182"/>
                    <a:pt x="267" y="17630"/>
                    <a:pt x="400" y="17078"/>
                  </a:cubicBezTo>
                  <a:cubicBezTo>
                    <a:pt x="534" y="16525"/>
                    <a:pt x="629" y="15897"/>
                    <a:pt x="724" y="15307"/>
                  </a:cubicBezTo>
                  <a:lnTo>
                    <a:pt x="724" y="15288"/>
                  </a:lnTo>
                  <a:cubicBezTo>
                    <a:pt x="800" y="14850"/>
                    <a:pt x="876" y="14431"/>
                    <a:pt x="953" y="13993"/>
                  </a:cubicBezTo>
                  <a:cubicBezTo>
                    <a:pt x="1048" y="13517"/>
                    <a:pt x="1143" y="13042"/>
                    <a:pt x="1200" y="12547"/>
                  </a:cubicBezTo>
                  <a:cubicBezTo>
                    <a:pt x="1314" y="11633"/>
                    <a:pt x="1429" y="10738"/>
                    <a:pt x="1524" y="9843"/>
                  </a:cubicBezTo>
                  <a:cubicBezTo>
                    <a:pt x="1581" y="9367"/>
                    <a:pt x="1619" y="8910"/>
                    <a:pt x="1638" y="8434"/>
                  </a:cubicBezTo>
                  <a:cubicBezTo>
                    <a:pt x="1657" y="7958"/>
                    <a:pt x="1657" y="7502"/>
                    <a:pt x="1657" y="7045"/>
                  </a:cubicBezTo>
                  <a:cubicBezTo>
                    <a:pt x="1638" y="6074"/>
                    <a:pt x="1581" y="5122"/>
                    <a:pt x="1448" y="4170"/>
                  </a:cubicBezTo>
                  <a:cubicBezTo>
                    <a:pt x="1352" y="3523"/>
                    <a:pt x="1219" y="2875"/>
                    <a:pt x="1029" y="2266"/>
                  </a:cubicBezTo>
                  <a:cubicBezTo>
                    <a:pt x="800" y="1505"/>
                    <a:pt x="572" y="743"/>
                    <a:pt x="3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6"/>
            <p:cNvSpPr/>
            <p:nvPr/>
          </p:nvSpPr>
          <p:spPr>
            <a:xfrm>
              <a:off x="3922075" y="4289375"/>
              <a:ext cx="40950" cy="514525"/>
            </a:xfrm>
            <a:custGeom>
              <a:rect b="b" l="l" r="r" t="t"/>
              <a:pathLst>
                <a:path extrusionOk="0" h="20581" w="1638">
                  <a:moveTo>
                    <a:pt x="0" y="0"/>
                  </a:moveTo>
                  <a:lnTo>
                    <a:pt x="0" y="0"/>
                  </a:lnTo>
                  <a:cubicBezTo>
                    <a:pt x="58" y="515"/>
                    <a:pt x="134" y="1009"/>
                    <a:pt x="191" y="1524"/>
                  </a:cubicBezTo>
                  <a:cubicBezTo>
                    <a:pt x="229" y="1942"/>
                    <a:pt x="248" y="2380"/>
                    <a:pt x="286" y="2799"/>
                  </a:cubicBezTo>
                  <a:cubicBezTo>
                    <a:pt x="305" y="3218"/>
                    <a:pt x="362" y="3637"/>
                    <a:pt x="400" y="4056"/>
                  </a:cubicBezTo>
                  <a:cubicBezTo>
                    <a:pt x="438" y="4455"/>
                    <a:pt x="457" y="4893"/>
                    <a:pt x="476" y="5312"/>
                  </a:cubicBezTo>
                  <a:cubicBezTo>
                    <a:pt x="495" y="5750"/>
                    <a:pt x="514" y="6150"/>
                    <a:pt x="514" y="6569"/>
                  </a:cubicBezTo>
                  <a:lnTo>
                    <a:pt x="514" y="7197"/>
                  </a:lnTo>
                  <a:lnTo>
                    <a:pt x="514" y="7425"/>
                  </a:lnTo>
                  <a:cubicBezTo>
                    <a:pt x="495" y="7844"/>
                    <a:pt x="495" y="8282"/>
                    <a:pt x="476" y="8720"/>
                  </a:cubicBezTo>
                  <a:cubicBezTo>
                    <a:pt x="476" y="9158"/>
                    <a:pt x="476" y="9577"/>
                    <a:pt x="495" y="9995"/>
                  </a:cubicBezTo>
                  <a:cubicBezTo>
                    <a:pt x="533" y="10414"/>
                    <a:pt x="572" y="10833"/>
                    <a:pt x="591" y="11252"/>
                  </a:cubicBezTo>
                  <a:cubicBezTo>
                    <a:pt x="610" y="11671"/>
                    <a:pt x="610" y="12128"/>
                    <a:pt x="610" y="12565"/>
                  </a:cubicBezTo>
                  <a:cubicBezTo>
                    <a:pt x="610" y="13175"/>
                    <a:pt x="648" y="13784"/>
                    <a:pt x="667" y="14393"/>
                  </a:cubicBezTo>
                  <a:cubicBezTo>
                    <a:pt x="686" y="15040"/>
                    <a:pt x="686" y="15688"/>
                    <a:pt x="667" y="16316"/>
                  </a:cubicBezTo>
                  <a:cubicBezTo>
                    <a:pt x="648" y="16659"/>
                    <a:pt x="648" y="17001"/>
                    <a:pt x="629" y="17344"/>
                  </a:cubicBezTo>
                  <a:cubicBezTo>
                    <a:pt x="629" y="17687"/>
                    <a:pt x="629" y="18010"/>
                    <a:pt x="629" y="18334"/>
                  </a:cubicBezTo>
                  <a:cubicBezTo>
                    <a:pt x="629" y="18984"/>
                    <a:pt x="647" y="19615"/>
                    <a:pt x="648" y="20264"/>
                  </a:cubicBezTo>
                  <a:lnTo>
                    <a:pt x="648" y="20264"/>
                  </a:lnTo>
                  <a:cubicBezTo>
                    <a:pt x="648" y="20262"/>
                    <a:pt x="648" y="20259"/>
                    <a:pt x="648" y="20257"/>
                  </a:cubicBezTo>
                  <a:cubicBezTo>
                    <a:pt x="667" y="20047"/>
                    <a:pt x="686" y="19819"/>
                    <a:pt x="705" y="19610"/>
                  </a:cubicBezTo>
                  <a:cubicBezTo>
                    <a:pt x="743" y="19191"/>
                    <a:pt x="781" y="18772"/>
                    <a:pt x="819" y="18353"/>
                  </a:cubicBezTo>
                  <a:cubicBezTo>
                    <a:pt x="857" y="17934"/>
                    <a:pt x="895" y="17477"/>
                    <a:pt x="952" y="17058"/>
                  </a:cubicBezTo>
                  <a:cubicBezTo>
                    <a:pt x="990" y="16811"/>
                    <a:pt x="1009" y="16602"/>
                    <a:pt x="1047" y="16373"/>
                  </a:cubicBezTo>
                  <a:cubicBezTo>
                    <a:pt x="1086" y="16145"/>
                    <a:pt x="1105" y="15954"/>
                    <a:pt x="1124" y="15745"/>
                  </a:cubicBezTo>
                  <a:cubicBezTo>
                    <a:pt x="1219" y="14907"/>
                    <a:pt x="1333" y="14069"/>
                    <a:pt x="1428" y="13232"/>
                  </a:cubicBezTo>
                  <a:cubicBezTo>
                    <a:pt x="1466" y="12813"/>
                    <a:pt x="1504" y="12394"/>
                    <a:pt x="1562" y="11994"/>
                  </a:cubicBezTo>
                  <a:cubicBezTo>
                    <a:pt x="1600" y="11556"/>
                    <a:pt x="1638" y="11100"/>
                    <a:pt x="1619" y="10662"/>
                  </a:cubicBezTo>
                  <a:cubicBezTo>
                    <a:pt x="1619" y="10224"/>
                    <a:pt x="1581" y="9805"/>
                    <a:pt x="1581" y="9367"/>
                  </a:cubicBezTo>
                  <a:cubicBezTo>
                    <a:pt x="1562" y="8929"/>
                    <a:pt x="1562" y="8529"/>
                    <a:pt x="1542" y="8130"/>
                  </a:cubicBezTo>
                  <a:cubicBezTo>
                    <a:pt x="1523" y="7711"/>
                    <a:pt x="1504" y="7235"/>
                    <a:pt x="1466" y="6778"/>
                  </a:cubicBezTo>
                  <a:cubicBezTo>
                    <a:pt x="1428" y="6340"/>
                    <a:pt x="1371" y="5921"/>
                    <a:pt x="1314" y="5502"/>
                  </a:cubicBezTo>
                  <a:cubicBezTo>
                    <a:pt x="1219" y="4817"/>
                    <a:pt x="1086" y="4151"/>
                    <a:pt x="914" y="3465"/>
                  </a:cubicBezTo>
                  <a:lnTo>
                    <a:pt x="914" y="3446"/>
                  </a:lnTo>
                  <a:cubicBezTo>
                    <a:pt x="857" y="3237"/>
                    <a:pt x="819" y="3008"/>
                    <a:pt x="762" y="2780"/>
                  </a:cubicBezTo>
                  <a:cubicBezTo>
                    <a:pt x="648" y="2342"/>
                    <a:pt x="553" y="1923"/>
                    <a:pt x="438" y="1485"/>
                  </a:cubicBezTo>
                  <a:cubicBezTo>
                    <a:pt x="305" y="990"/>
                    <a:pt x="153" y="495"/>
                    <a:pt x="0" y="0"/>
                  </a:cubicBezTo>
                  <a:close/>
                  <a:moveTo>
                    <a:pt x="648" y="20264"/>
                  </a:moveTo>
                  <a:cubicBezTo>
                    <a:pt x="647" y="20357"/>
                    <a:pt x="628" y="20450"/>
                    <a:pt x="610" y="20542"/>
                  </a:cubicBezTo>
                  <a:cubicBezTo>
                    <a:pt x="610" y="20542"/>
                    <a:pt x="629" y="20580"/>
                    <a:pt x="629" y="20580"/>
                  </a:cubicBezTo>
                  <a:cubicBezTo>
                    <a:pt x="648" y="20485"/>
                    <a:pt x="648" y="20409"/>
                    <a:pt x="648" y="20314"/>
                  </a:cubicBezTo>
                  <a:cubicBezTo>
                    <a:pt x="648" y="20297"/>
                    <a:pt x="648" y="20281"/>
                    <a:pt x="648" y="202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66"/>
            <p:cNvSpPr/>
            <p:nvPr/>
          </p:nvSpPr>
          <p:spPr>
            <a:xfrm>
              <a:off x="3827350" y="4230350"/>
              <a:ext cx="78100" cy="469800"/>
            </a:xfrm>
            <a:custGeom>
              <a:rect b="b" l="l" r="r" t="t"/>
              <a:pathLst>
                <a:path extrusionOk="0" h="18792" w="3124">
                  <a:moveTo>
                    <a:pt x="2362" y="18564"/>
                  </a:moveTo>
                  <a:lnTo>
                    <a:pt x="2381" y="18601"/>
                  </a:lnTo>
                  <a:lnTo>
                    <a:pt x="2383" y="18604"/>
                  </a:lnTo>
                  <a:lnTo>
                    <a:pt x="2383" y="18604"/>
                  </a:lnTo>
                  <a:cubicBezTo>
                    <a:pt x="2376" y="18591"/>
                    <a:pt x="2369" y="18577"/>
                    <a:pt x="2362" y="18564"/>
                  </a:cubicBezTo>
                  <a:close/>
                  <a:moveTo>
                    <a:pt x="1" y="1"/>
                  </a:moveTo>
                  <a:lnTo>
                    <a:pt x="477" y="1200"/>
                  </a:lnTo>
                  <a:lnTo>
                    <a:pt x="496" y="1238"/>
                  </a:lnTo>
                  <a:lnTo>
                    <a:pt x="496" y="1219"/>
                  </a:lnTo>
                  <a:cubicBezTo>
                    <a:pt x="648" y="1638"/>
                    <a:pt x="800" y="2076"/>
                    <a:pt x="915" y="2514"/>
                  </a:cubicBezTo>
                  <a:cubicBezTo>
                    <a:pt x="953" y="2647"/>
                    <a:pt x="972" y="2799"/>
                    <a:pt x="991" y="2952"/>
                  </a:cubicBezTo>
                  <a:cubicBezTo>
                    <a:pt x="1010" y="3085"/>
                    <a:pt x="1048" y="3275"/>
                    <a:pt x="1067" y="3447"/>
                  </a:cubicBezTo>
                  <a:cubicBezTo>
                    <a:pt x="1105" y="3770"/>
                    <a:pt x="1143" y="4075"/>
                    <a:pt x="1181" y="4399"/>
                  </a:cubicBezTo>
                  <a:cubicBezTo>
                    <a:pt x="1219" y="4817"/>
                    <a:pt x="1257" y="5255"/>
                    <a:pt x="1257" y="5674"/>
                  </a:cubicBezTo>
                  <a:cubicBezTo>
                    <a:pt x="1276" y="6112"/>
                    <a:pt x="1334" y="6588"/>
                    <a:pt x="1353" y="7045"/>
                  </a:cubicBezTo>
                  <a:cubicBezTo>
                    <a:pt x="1372" y="7254"/>
                    <a:pt x="1372" y="7464"/>
                    <a:pt x="1372" y="7692"/>
                  </a:cubicBezTo>
                  <a:cubicBezTo>
                    <a:pt x="1372" y="7902"/>
                    <a:pt x="1391" y="8149"/>
                    <a:pt x="1391" y="8377"/>
                  </a:cubicBezTo>
                  <a:cubicBezTo>
                    <a:pt x="1410" y="8834"/>
                    <a:pt x="1391" y="9291"/>
                    <a:pt x="1429" y="9748"/>
                  </a:cubicBezTo>
                  <a:cubicBezTo>
                    <a:pt x="1448" y="10091"/>
                    <a:pt x="1467" y="10453"/>
                    <a:pt x="1486" y="10814"/>
                  </a:cubicBezTo>
                  <a:cubicBezTo>
                    <a:pt x="1505" y="11157"/>
                    <a:pt x="1524" y="11557"/>
                    <a:pt x="1581" y="11938"/>
                  </a:cubicBezTo>
                  <a:cubicBezTo>
                    <a:pt x="1600" y="12128"/>
                    <a:pt x="1619" y="12318"/>
                    <a:pt x="1657" y="12509"/>
                  </a:cubicBezTo>
                  <a:cubicBezTo>
                    <a:pt x="1676" y="12699"/>
                    <a:pt x="1733" y="12870"/>
                    <a:pt x="1771" y="13042"/>
                  </a:cubicBezTo>
                  <a:cubicBezTo>
                    <a:pt x="1848" y="13403"/>
                    <a:pt x="1943" y="13746"/>
                    <a:pt x="2019" y="14108"/>
                  </a:cubicBezTo>
                  <a:lnTo>
                    <a:pt x="2019" y="14051"/>
                  </a:lnTo>
                  <a:cubicBezTo>
                    <a:pt x="2095" y="14432"/>
                    <a:pt x="2190" y="14793"/>
                    <a:pt x="2266" y="15174"/>
                  </a:cubicBezTo>
                  <a:cubicBezTo>
                    <a:pt x="2343" y="15555"/>
                    <a:pt x="2419" y="15935"/>
                    <a:pt x="2495" y="16316"/>
                  </a:cubicBezTo>
                  <a:cubicBezTo>
                    <a:pt x="2571" y="16697"/>
                    <a:pt x="2647" y="17097"/>
                    <a:pt x="2723" y="17497"/>
                  </a:cubicBezTo>
                  <a:cubicBezTo>
                    <a:pt x="2799" y="17896"/>
                    <a:pt x="2914" y="18296"/>
                    <a:pt x="2952" y="18696"/>
                  </a:cubicBezTo>
                  <a:lnTo>
                    <a:pt x="2952" y="18753"/>
                  </a:lnTo>
                  <a:lnTo>
                    <a:pt x="2933" y="18753"/>
                  </a:lnTo>
                  <a:cubicBezTo>
                    <a:pt x="2818" y="18734"/>
                    <a:pt x="2685" y="18715"/>
                    <a:pt x="2571" y="18696"/>
                  </a:cubicBezTo>
                  <a:lnTo>
                    <a:pt x="2495" y="18677"/>
                  </a:lnTo>
                  <a:lnTo>
                    <a:pt x="2457" y="18658"/>
                  </a:lnTo>
                  <a:lnTo>
                    <a:pt x="2419" y="18639"/>
                  </a:lnTo>
                  <a:lnTo>
                    <a:pt x="2383" y="18604"/>
                  </a:lnTo>
                  <a:lnTo>
                    <a:pt x="2383" y="18604"/>
                  </a:lnTo>
                  <a:cubicBezTo>
                    <a:pt x="2397" y="18626"/>
                    <a:pt x="2414" y="18646"/>
                    <a:pt x="2438" y="18658"/>
                  </a:cubicBezTo>
                  <a:cubicBezTo>
                    <a:pt x="2533" y="18696"/>
                    <a:pt x="2609" y="18715"/>
                    <a:pt x="2704" y="18734"/>
                  </a:cubicBezTo>
                  <a:lnTo>
                    <a:pt x="2857" y="18753"/>
                  </a:lnTo>
                  <a:cubicBezTo>
                    <a:pt x="2895" y="18753"/>
                    <a:pt x="2933" y="18791"/>
                    <a:pt x="2952" y="18791"/>
                  </a:cubicBezTo>
                  <a:cubicBezTo>
                    <a:pt x="2990" y="18772"/>
                    <a:pt x="2990" y="18715"/>
                    <a:pt x="2990" y="18696"/>
                  </a:cubicBezTo>
                  <a:cubicBezTo>
                    <a:pt x="2990" y="18639"/>
                    <a:pt x="2971" y="18563"/>
                    <a:pt x="2971" y="18506"/>
                  </a:cubicBezTo>
                  <a:cubicBezTo>
                    <a:pt x="2971" y="18429"/>
                    <a:pt x="2952" y="18372"/>
                    <a:pt x="2933" y="18296"/>
                  </a:cubicBezTo>
                  <a:lnTo>
                    <a:pt x="2895" y="17915"/>
                  </a:lnTo>
                  <a:cubicBezTo>
                    <a:pt x="2838" y="17078"/>
                    <a:pt x="2838" y="16221"/>
                    <a:pt x="2876" y="15383"/>
                  </a:cubicBezTo>
                  <a:cubicBezTo>
                    <a:pt x="2876" y="15079"/>
                    <a:pt x="2914" y="14774"/>
                    <a:pt x="2914" y="14451"/>
                  </a:cubicBezTo>
                  <a:lnTo>
                    <a:pt x="2914" y="14508"/>
                  </a:lnTo>
                  <a:cubicBezTo>
                    <a:pt x="2933" y="14089"/>
                    <a:pt x="2933" y="13651"/>
                    <a:pt x="2952" y="13232"/>
                  </a:cubicBezTo>
                  <a:cubicBezTo>
                    <a:pt x="2952" y="12813"/>
                    <a:pt x="2990" y="12318"/>
                    <a:pt x="3028" y="11861"/>
                  </a:cubicBezTo>
                  <a:cubicBezTo>
                    <a:pt x="3066" y="11404"/>
                    <a:pt x="3123" y="10890"/>
                    <a:pt x="3123" y="10395"/>
                  </a:cubicBezTo>
                  <a:cubicBezTo>
                    <a:pt x="3123" y="9939"/>
                    <a:pt x="3085" y="9501"/>
                    <a:pt x="3047" y="9044"/>
                  </a:cubicBezTo>
                  <a:cubicBezTo>
                    <a:pt x="3028" y="8796"/>
                    <a:pt x="3009" y="8549"/>
                    <a:pt x="2971" y="8282"/>
                  </a:cubicBezTo>
                  <a:cubicBezTo>
                    <a:pt x="2933" y="8035"/>
                    <a:pt x="2895" y="7844"/>
                    <a:pt x="2857" y="7616"/>
                  </a:cubicBezTo>
                  <a:cubicBezTo>
                    <a:pt x="2799" y="7311"/>
                    <a:pt x="2761" y="7007"/>
                    <a:pt x="2685" y="6702"/>
                  </a:cubicBezTo>
                  <a:cubicBezTo>
                    <a:pt x="2628" y="6417"/>
                    <a:pt x="2552" y="6112"/>
                    <a:pt x="2476" y="5807"/>
                  </a:cubicBezTo>
                  <a:cubicBezTo>
                    <a:pt x="2381" y="5389"/>
                    <a:pt x="2266" y="4951"/>
                    <a:pt x="2152" y="4532"/>
                  </a:cubicBezTo>
                  <a:cubicBezTo>
                    <a:pt x="2038" y="4094"/>
                    <a:pt x="1867" y="3618"/>
                    <a:pt x="1714" y="3161"/>
                  </a:cubicBezTo>
                  <a:cubicBezTo>
                    <a:pt x="1657" y="2952"/>
                    <a:pt x="1562" y="2742"/>
                    <a:pt x="1486" y="2533"/>
                  </a:cubicBezTo>
                  <a:cubicBezTo>
                    <a:pt x="1391" y="2304"/>
                    <a:pt x="1276" y="2095"/>
                    <a:pt x="1162" y="1905"/>
                  </a:cubicBezTo>
                  <a:cubicBezTo>
                    <a:pt x="915" y="1486"/>
                    <a:pt x="667" y="1086"/>
                    <a:pt x="401" y="667"/>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66"/>
            <p:cNvSpPr/>
            <p:nvPr/>
          </p:nvSpPr>
          <p:spPr>
            <a:xfrm>
              <a:off x="3706950" y="4137550"/>
              <a:ext cx="94250" cy="419800"/>
            </a:xfrm>
            <a:custGeom>
              <a:rect b="b" l="l" r="r" t="t"/>
              <a:pathLst>
                <a:path extrusionOk="0" h="16792" w="3770">
                  <a:moveTo>
                    <a:pt x="0" y="0"/>
                  </a:moveTo>
                  <a:lnTo>
                    <a:pt x="0" y="0"/>
                  </a:lnTo>
                  <a:cubicBezTo>
                    <a:pt x="229" y="362"/>
                    <a:pt x="476" y="724"/>
                    <a:pt x="686" y="1105"/>
                  </a:cubicBezTo>
                  <a:cubicBezTo>
                    <a:pt x="914" y="1562"/>
                    <a:pt x="1124" y="2018"/>
                    <a:pt x="1295" y="2494"/>
                  </a:cubicBezTo>
                  <a:lnTo>
                    <a:pt x="1295" y="2475"/>
                  </a:lnTo>
                  <a:cubicBezTo>
                    <a:pt x="1409" y="2780"/>
                    <a:pt x="1504" y="3085"/>
                    <a:pt x="1619" y="3389"/>
                  </a:cubicBezTo>
                  <a:cubicBezTo>
                    <a:pt x="1676" y="3522"/>
                    <a:pt x="1733" y="3675"/>
                    <a:pt x="1771" y="3827"/>
                  </a:cubicBezTo>
                  <a:cubicBezTo>
                    <a:pt x="1828" y="3979"/>
                    <a:pt x="1866" y="4132"/>
                    <a:pt x="1904" y="4284"/>
                  </a:cubicBezTo>
                  <a:cubicBezTo>
                    <a:pt x="1980" y="4646"/>
                    <a:pt x="2056" y="4988"/>
                    <a:pt x="2114" y="5350"/>
                  </a:cubicBezTo>
                  <a:cubicBezTo>
                    <a:pt x="2133" y="5540"/>
                    <a:pt x="2133" y="5712"/>
                    <a:pt x="2171" y="5883"/>
                  </a:cubicBezTo>
                  <a:cubicBezTo>
                    <a:pt x="2190" y="6054"/>
                    <a:pt x="2209" y="6245"/>
                    <a:pt x="2228" y="6435"/>
                  </a:cubicBezTo>
                  <a:cubicBezTo>
                    <a:pt x="2323" y="7140"/>
                    <a:pt x="2418" y="7863"/>
                    <a:pt x="2513" y="8586"/>
                  </a:cubicBezTo>
                  <a:lnTo>
                    <a:pt x="2513" y="8529"/>
                  </a:lnTo>
                  <a:lnTo>
                    <a:pt x="2532" y="8739"/>
                  </a:lnTo>
                  <a:cubicBezTo>
                    <a:pt x="2570" y="9158"/>
                    <a:pt x="2609" y="9576"/>
                    <a:pt x="2666" y="9995"/>
                  </a:cubicBezTo>
                  <a:cubicBezTo>
                    <a:pt x="2723" y="10433"/>
                    <a:pt x="2799" y="10871"/>
                    <a:pt x="2837" y="11309"/>
                  </a:cubicBezTo>
                  <a:lnTo>
                    <a:pt x="2837" y="11252"/>
                  </a:lnTo>
                  <a:lnTo>
                    <a:pt x="2875" y="11480"/>
                  </a:lnTo>
                  <a:lnTo>
                    <a:pt x="2875" y="11461"/>
                  </a:lnTo>
                  <a:cubicBezTo>
                    <a:pt x="2894" y="11671"/>
                    <a:pt x="2913" y="11880"/>
                    <a:pt x="2932" y="12089"/>
                  </a:cubicBezTo>
                  <a:cubicBezTo>
                    <a:pt x="2970" y="12318"/>
                    <a:pt x="3008" y="12527"/>
                    <a:pt x="3046" y="12737"/>
                  </a:cubicBezTo>
                  <a:cubicBezTo>
                    <a:pt x="3084" y="12946"/>
                    <a:pt x="3142" y="13156"/>
                    <a:pt x="3180" y="13365"/>
                  </a:cubicBezTo>
                  <a:cubicBezTo>
                    <a:pt x="3218" y="13574"/>
                    <a:pt x="3256" y="13784"/>
                    <a:pt x="3294" y="13993"/>
                  </a:cubicBezTo>
                  <a:cubicBezTo>
                    <a:pt x="3370" y="14431"/>
                    <a:pt x="3465" y="14869"/>
                    <a:pt x="3560" y="15288"/>
                  </a:cubicBezTo>
                  <a:cubicBezTo>
                    <a:pt x="3656" y="15726"/>
                    <a:pt x="3713" y="16125"/>
                    <a:pt x="3770" y="16544"/>
                  </a:cubicBezTo>
                  <a:cubicBezTo>
                    <a:pt x="3770" y="16538"/>
                    <a:pt x="3770" y="16532"/>
                    <a:pt x="3770" y="16525"/>
                  </a:cubicBezTo>
                  <a:lnTo>
                    <a:pt x="3770" y="16335"/>
                  </a:lnTo>
                  <a:lnTo>
                    <a:pt x="3770" y="15688"/>
                  </a:lnTo>
                  <a:cubicBezTo>
                    <a:pt x="3770" y="15459"/>
                    <a:pt x="3751" y="15269"/>
                    <a:pt x="3751" y="15078"/>
                  </a:cubicBezTo>
                  <a:cubicBezTo>
                    <a:pt x="3732" y="14869"/>
                    <a:pt x="3732" y="14621"/>
                    <a:pt x="3732" y="14393"/>
                  </a:cubicBezTo>
                  <a:cubicBezTo>
                    <a:pt x="3732" y="14165"/>
                    <a:pt x="3732" y="13974"/>
                    <a:pt x="3732" y="13746"/>
                  </a:cubicBezTo>
                  <a:lnTo>
                    <a:pt x="3732" y="13098"/>
                  </a:lnTo>
                  <a:cubicBezTo>
                    <a:pt x="3713" y="12680"/>
                    <a:pt x="3713" y="12261"/>
                    <a:pt x="3713" y="11842"/>
                  </a:cubicBezTo>
                  <a:lnTo>
                    <a:pt x="3713" y="11747"/>
                  </a:lnTo>
                  <a:cubicBezTo>
                    <a:pt x="3732" y="11271"/>
                    <a:pt x="3751" y="10814"/>
                    <a:pt x="3713" y="10357"/>
                  </a:cubicBezTo>
                  <a:cubicBezTo>
                    <a:pt x="3694" y="9938"/>
                    <a:pt x="3656" y="9519"/>
                    <a:pt x="3637" y="9101"/>
                  </a:cubicBezTo>
                  <a:cubicBezTo>
                    <a:pt x="3618" y="8644"/>
                    <a:pt x="3560" y="8206"/>
                    <a:pt x="3484" y="7768"/>
                  </a:cubicBezTo>
                  <a:cubicBezTo>
                    <a:pt x="3408" y="7311"/>
                    <a:pt x="3313" y="6873"/>
                    <a:pt x="3218" y="6435"/>
                  </a:cubicBezTo>
                  <a:cubicBezTo>
                    <a:pt x="3103" y="5845"/>
                    <a:pt x="2951" y="5255"/>
                    <a:pt x="2761" y="4684"/>
                  </a:cubicBezTo>
                  <a:cubicBezTo>
                    <a:pt x="2666" y="4398"/>
                    <a:pt x="2551" y="4094"/>
                    <a:pt x="2437" y="3808"/>
                  </a:cubicBezTo>
                  <a:cubicBezTo>
                    <a:pt x="2323" y="3541"/>
                    <a:pt x="2190" y="3294"/>
                    <a:pt x="2037" y="3046"/>
                  </a:cubicBezTo>
                  <a:cubicBezTo>
                    <a:pt x="1904" y="2799"/>
                    <a:pt x="1771" y="2532"/>
                    <a:pt x="1619" y="2285"/>
                  </a:cubicBezTo>
                  <a:lnTo>
                    <a:pt x="1162" y="1504"/>
                  </a:lnTo>
                  <a:cubicBezTo>
                    <a:pt x="819" y="971"/>
                    <a:pt x="419" y="476"/>
                    <a:pt x="0" y="0"/>
                  </a:cubicBezTo>
                  <a:close/>
                  <a:moveTo>
                    <a:pt x="3770" y="16678"/>
                  </a:moveTo>
                  <a:cubicBezTo>
                    <a:pt x="3770" y="16716"/>
                    <a:pt x="3751" y="16754"/>
                    <a:pt x="3732" y="16792"/>
                  </a:cubicBezTo>
                  <a:lnTo>
                    <a:pt x="3751" y="16792"/>
                  </a:lnTo>
                  <a:cubicBezTo>
                    <a:pt x="3751" y="16773"/>
                    <a:pt x="3770" y="16754"/>
                    <a:pt x="3770" y="16754"/>
                  </a:cubicBezTo>
                  <a:lnTo>
                    <a:pt x="3770" y="16735"/>
                  </a:lnTo>
                  <a:lnTo>
                    <a:pt x="3770" y="16716"/>
                  </a:lnTo>
                  <a:lnTo>
                    <a:pt x="3770" y="16697"/>
                  </a:lnTo>
                  <a:lnTo>
                    <a:pt x="3770" y="1667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66"/>
            <p:cNvSpPr/>
            <p:nvPr/>
          </p:nvSpPr>
          <p:spPr>
            <a:xfrm>
              <a:off x="3761200" y="4162300"/>
              <a:ext cx="80950" cy="448375"/>
            </a:xfrm>
            <a:custGeom>
              <a:rect b="b" l="l" r="r" t="t"/>
              <a:pathLst>
                <a:path extrusionOk="0" h="17935" w="3238">
                  <a:moveTo>
                    <a:pt x="1" y="0"/>
                  </a:moveTo>
                  <a:lnTo>
                    <a:pt x="267" y="648"/>
                  </a:lnTo>
                  <a:lnTo>
                    <a:pt x="419" y="1066"/>
                  </a:lnTo>
                  <a:cubicBezTo>
                    <a:pt x="458" y="1162"/>
                    <a:pt x="477" y="1276"/>
                    <a:pt x="515" y="1390"/>
                  </a:cubicBezTo>
                  <a:cubicBezTo>
                    <a:pt x="553" y="1542"/>
                    <a:pt x="591" y="1676"/>
                    <a:pt x="610" y="1809"/>
                  </a:cubicBezTo>
                  <a:cubicBezTo>
                    <a:pt x="629" y="1942"/>
                    <a:pt x="648" y="2114"/>
                    <a:pt x="667" y="2247"/>
                  </a:cubicBezTo>
                  <a:cubicBezTo>
                    <a:pt x="705" y="2570"/>
                    <a:pt x="724" y="2894"/>
                    <a:pt x="762" y="3199"/>
                  </a:cubicBezTo>
                  <a:cubicBezTo>
                    <a:pt x="781" y="3522"/>
                    <a:pt x="838" y="3865"/>
                    <a:pt x="876" y="4189"/>
                  </a:cubicBezTo>
                  <a:cubicBezTo>
                    <a:pt x="914" y="4512"/>
                    <a:pt x="953" y="4836"/>
                    <a:pt x="1010" y="5179"/>
                  </a:cubicBezTo>
                  <a:cubicBezTo>
                    <a:pt x="1048" y="5502"/>
                    <a:pt x="1086" y="5769"/>
                    <a:pt x="1124" y="6092"/>
                  </a:cubicBezTo>
                  <a:cubicBezTo>
                    <a:pt x="1219" y="7006"/>
                    <a:pt x="1333" y="7939"/>
                    <a:pt x="1486" y="8853"/>
                  </a:cubicBezTo>
                  <a:cubicBezTo>
                    <a:pt x="1638" y="9786"/>
                    <a:pt x="1809" y="10719"/>
                    <a:pt x="2000" y="11633"/>
                  </a:cubicBezTo>
                  <a:cubicBezTo>
                    <a:pt x="2114" y="12185"/>
                    <a:pt x="2247" y="12737"/>
                    <a:pt x="2380" y="13289"/>
                  </a:cubicBezTo>
                  <a:cubicBezTo>
                    <a:pt x="2476" y="13651"/>
                    <a:pt x="2552" y="14012"/>
                    <a:pt x="2628" y="14374"/>
                  </a:cubicBezTo>
                  <a:cubicBezTo>
                    <a:pt x="2704" y="14755"/>
                    <a:pt x="2761" y="15155"/>
                    <a:pt x="2837" y="15535"/>
                  </a:cubicBezTo>
                  <a:cubicBezTo>
                    <a:pt x="2894" y="15916"/>
                    <a:pt x="2971" y="16278"/>
                    <a:pt x="3028" y="16659"/>
                  </a:cubicBezTo>
                  <a:cubicBezTo>
                    <a:pt x="3084" y="17034"/>
                    <a:pt x="3177" y="17390"/>
                    <a:pt x="3235" y="17765"/>
                  </a:cubicBezTo>
                  <a:lnTo>
                    <a:pt x="3235" y="17765"/>
                  </a:lnTo>
                  <a:cubicBezTo>
                    <a:pt x="3228" y="17555"/>
                    <a:pt x="3210" y="17345"/>
                    <a:pt x="3180" y="17134"/>
                  </a:cubicBezTo>
                  <a:cubicBezTo>
                    <a:pt x="3142" y="16697"/>
                    <a:pt x="3123" y="16240"/>
                    <a:pt x="3104" y="15783"/>
                  </a:cubicBezTo>
                  <a:cubicBezTo>
                    <a:pt x="3066" y="15326"/>
                    <a:pt x="3047" y="14850"/>
                    <a:pt x="3028" y="14374"/>
                  </a:cubicBezTo>
                  <a:cubicBezTo>
                    <a:pt x="3009" y="13441"/>
                    <a:pt x="2913" y="12508"/>
                    <a:pt x="2875" y="11575"/>
                  </a:cubicBezTo>
                  <a:lnTo>
                    <a:pt x="2799" y="10148"/>
                  </a:lnTo>
                  <a:cubicBezTo>
                    <a:pt x="2780" y="9672"/>
                    <a:pt x="2742" y="9196"/>
                    <a:pt x="2685" y="8720"/>
                  </a:cubicBezTo>
                  <a:cubicBezTo>
                    <a:pt x="2552" y="7768"/>
                    <a:pt x="2342" y="6835"/>
                    <a:pt x="2095" y="5902"/>
                  </a:cubicBezTo>
                  <a:cubicBezTo>
                    <a:pt x="2038" y="5674"/>
                    <a:pt x="1981" y="5445"/>
                    <a:pt x="1923" y="5236"/>
                  </a:cubicBezTo>
                  <a:cubicBezTo>
                    <a:pt x="1847" y="5007"/>
                    <a:pt x="1771" y="4817"/>
                    <a:pt x="1714" y="4608"/>
                  </a:cubicBezTo>
                  <a:cubicBezTo>
                    <a:pt x="1581" y="4170"/>
                    <a:pt x="1428" y="3713"/>
                    <a:pt x="1295" y="3275"/>
                  </a:cubicBezTo>
                  <a:cubicBezTo>
                    <a:pt x="1181" y="2818"/>
                    <a:pt x="1067" y="2342"/>
                    <a:pt x="933" y="1885"/>
                  </a:cubicBezTo>
                  <a:cubicBezTo>
                    <a:pt x="895" y="1790"/>
                    <a:pt x="857" y="1695"/>
                    <a:pt x="819" y="1600"/>
                  </a:cubicBezTo>
                  <a:cubicBezTo>
                    <a:pt x="781" y="1485"/>
                    <a:pt x="743" y="1390"/>
                    <a:pt x="705" y="1295"/>
                  </a:cubicBezTo>
                  <a:cubicBezTo>
                    <a:pt x="648" y="1181"/>
                    <a:pt x="610" y="1086"/>
                    <a:pt x="553" y="990"/>
                  </a:cubicBezTo>
                  <a:lnTo>
                    <a:pt x="343" y="610"/>
                  </a:lnTo>
                  <a:cubicBezTo>
                    <a:pt x="248" y="400"/>
                    <a:pt x="115" y="210"/>
                    <a:pt x="1" y="0"/>
                  </a:cubicBezTo>
                  <a:close/>
                  <a:moveTo>
                    <a:pt x="3235" y="17765"/>
                  </a:moveTo>
                  <a:cubicBezTo>
                    <a:pt x="3236" y="17821"/>
                    <a:pt x="3237" y="17878"/>
                    <a:pt x="3237" y="17934"/>
                  </a:cubicBezTo>
                  <a:lnTo>
                    <a:pt x="3237" y="17782"/>
                  </a:lnTo>
                  <a:cubicBezTo>
                    <a:pt x="3236" y="17776"/>
                    <a:pt x="3235" y="17771"/>
                    <a:pt x="3235" y="1776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66"/>
            <p:cNvSpPr/>
            <p:nvPr/>
          </p:nvSpPr>
          <p:spPr>
            <a:xfrm>
              <a:off x="3656975" y="4119450"/>
              <a:ext cx="84750" cy="351275"/>
            </a:xfrm>
            <a:custGeom>
              <a:rect b="b" l="l" r="r" t="t"/>
              <a:pathLst>
                <a:path extrusionOk="0" h="14051" w="3390">
                  <a:moveTo>
                    <a:pt x="0" y="1"/>
                  </a:moveTo>
                  <a:lnTo>
                    <a:pt x="191" y="877"/>
                  </a:lnTo>
                  <a:cubicBezTo>
                    <a:pt x="248" y="1105"/>
                    <a:pt x="305" y="1334"/>
                    <a:pt x="381" y="1543"/>
                  </a:cubicBezTo>
                  <a:cubicBezTo>
                    <a:pt x="514" y="2000"/>
                    <a:pt x="648" y="2457"/>
                    <a:pt x="762" y="2933"/>
                  </a:cubicBezTo>
                  <a:cubicBezTo>
                    <a:pt x="895" y="3390"/>
                    <a:pt x="933" y="3809"/>
                    <a:pt x="1009" y="4246"/>
                  </a:cubicBezTo>
                  <a:cubicBezTo>
                    <a:pt x="1066" y="4703"/>
                    <a:pt x="1162" y="5160"/>
                    <a:pt x="1219" y="5598"/>
                  </a:cubicBezTo>
                  <a:cubicBezTo>
                    <a:pt x="1295" y="6055"/>
                    <a:pt x="1390" y="6455"/>
                    <a:pt x="1485" y="6893"/>
                  </a:cubicBezTo>
                  <a:cubicBezTo>
                    <a:pt x="1542" y="7121"/>
                    <a:pt x="1600" y="7369"/>
                    <a:pt x="1657" y="7616"/>
                  </a:cubicBezTo>
                  <a:cubicBezTo>
                    <a:pt x="1733" y="7864"/>
                    <a:pt x="1790" y="8092"/>
                    <a:pt x="1847" y="8321"/>
                  </a:cubicBezTo>
                  <a:cubicBezTo>
                    <a:pt x="1961" y="8720"/>
                    <a:pt x="2056" y="9139"/>
                    <a:pt x="2171" y="9539"/>
                  </a:cubicBezTo>
                  <a:cubicBezTo>
                    <a:pt x="2266" y="9939"/>
                    <a:pt x="2380" y="10339"/>
                    <a:pt x="2475" y="10738"/>
                  </a:cubicBezTo>
                  <a:cubicBezTo>
                    <a:pt x="2589" y="11138"/>
                    <a:pt x="2723" y="11576"/>
                    <a:pt x="2856" y="11995"/>
                  </a:cubicBezTo>
                  <a:cubicBezTo>
                    <a:pt x="2989" y="12395"/>
                    <a:pt x="3084" y="12813"/>
                    <a:pt x="3180" y="13232"/>
                  </a:cubicBezTo>
                  <a:cubicBezTo>
                    <a:pt x="3218" y="13366"/>
                    <a:pt x="3237" y="13499"/>
                    <a:pt x="3275" y="13632"/>
                  </a:cubicBezTo>
                  <a:cubicBezTo>
                    <a:pt x="3313" y="13765"/>
                    <a:pt x="3351" y="13918"/>
                    <a:pt x="3370" y="14051"/>
                  </a:cubicBezTo>
                  <a:lnTo>
                    <a:pt x="3389" y="14051"/>
                  </a:lnTo>
                  <a:cubicBezTo>
                    <a:pt x="3389" y="13994"/>
                    <a:pt x="3389" y="13937"/>
                    <a:pt x="3389" y="13899"/>
                  </a:cubicBezTo>
                  <a:cubicBezTo>
                    <a:pt x="3389" y="13842"/>
                    <a:pt x="3389" y="13784"/>
                    <a:pt x="3370" y="13727"/>
                  </a:cubicBezTo>
                  <a:cubicBezTo>
                    <a:pt x="3351" y="13594"/>
                    <a:pt x="3332" y="13442"/>
                    <a:pt x="3313" y="13308"/>
                  </a:cubicBezTo>
                  <a:cubicBezTo>
                    <a:pt x="3294" y="13042"/>
                    <a:pt x="3275" y="12775"/>
                    <a:pt x="3237" y="12509"/>
                  </a:cubicBezTo>
                  <a:cubicBezTo>
                    <a:pt x="3180" y="11957"/>
                    <a:pt x="3084" y="11424"/>
                    <a:pt x="3027" y="10872"/>
                  </a:cubicBezTo>
                  <a:cubicBezTo>
                    <a:pt x="2932" y="10053"/>
                    <a:pt x="2894" y="9215"/>
                    <a:pt x="2780" y="8397"/>
                  </a:cubicBezTo>
                  <a:cubicBezTo>
                    <a:pt x="2742" y="7978"/>
                    <a:pt x="2666" y="7559"/>
                    <a:pt x="2589" y="7140"/>
                  </a:cubicBezTo>
                  <a:cubicBezTo>
                    <a:pt x="2532" y="6721"/>
                    <a:pt x="2437" y="6341"/>
                    <a:pt x="2323" y="5941"/>
                  </a:cubicBezTo>
                  <a:cubicBezTo>
                    <a:pt x="2247" y="5617"/>
                    <a:pt x="2190" y="5293"/>
                    <a:pt x="2114" y="4989"/>
                  </a:cubicBezTo>
                  <a:cubicBezTo>
                    <a:pt x="2018" y="4684"/>
                    <a:pt x="1923" y="4304"/>
                    <a:pt x="1828" y="3980"/>
                  </a:cubicBezTo>
                  <a:cubicBezTo>
                    <a:pt x="1733" y="3637"/>
                    <a:pt x="1619" y="3314"/>
                    <a:pt x="1485" y="2971"/>
                  </a:cubicBezTo>
                  <a:cubicBezTo>
                    <a:pt x="1352" y="2628"/>
                    <a:pt x="1200" y="2305"/>
                    <a:pt x="1009" y="1981"/>
                  </a:cubicBezTo>
                  <a:lnTo>
                    <a:pt x="1009" y="1981"/>
                  </a:lnTo>
                  <a:lnTo>
                    <a:pt x="1028" y="2019"/>
                  </a:lnTo>
                  <a:cubicBezTo>
                    <a:pt x="914" y="1791"/>
                    <a:pt x="800" y="1581"/>
                    <a:pt x="667" y="1353"/>
                  </a:cubicBezTo>
                  <a:lnTo>
                    <a:pt x="667" y="1391"/>
                  </a:lnTo>
                  <a:cubicBezTo>
                    <a:pt x="438" y="915"/>
                    <a:pt x="210" y="458"/>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66"/>
            <p:cNvSpPr/>
            <p:nvPr/>
          </p:nvSpPr>
          <p:spPr>
            <a:xfrm>
              <a:off x="3586050" y="4076625"/>
              <a:ext cx="80000" cy="313675"/>
            </a:xfrm>
            <a:custGeom>
              <a:rect b="b" l="l" r="r" t="t"/>
              <a:pathLst>
                <a:path extrusionOk="0" h="12547" w="3200">
                  <a:moveTo>
                    <a:pt x="1" y="1"/>
                  </a:moveTo>
                  <a:lnTo>
                    <a:pt x="1" y="1"/>
                  </a:lnTo>
                  <a:cubicBezTo>
                    <a:pt x="96" y="515"/>
                    <a:pt x="172" y="1029"/>
                    <a:pt x="248" y="1543"/>
                  </a:cubicBezTo>
                  <a:cubicBezTo>
                    <a:pt x="324" y="2076"/>
                    <a:pt x="439" y="2514"/>
                    <a:pt x="572" y="2989"/>
                  </a:cubicBezTo>
                  <a:cubicBezTo>
                    <a:pt x="629" y="3237"/>
                    <a:pt x="667" y="3484"/>
                    <a:pt x="724" y="3732"/>
                  </a:cubicBezTo>
                  <a:cubicBezTo>
                    <a:pt x="762" y="3979"/>
                    <a:pt x="819" y="4227"/>
                    <a:pt x="876" y="4474"/>
                  </a:cubicBezTo>
                  <a:cubicBezTo>
                    <a:pt x="970" y="4996"/>
                    <a:pt x="1081" y="5499"/>
                    <a:pt x="1210" y="6019"/>
                  </a:cubicBezTo>
                  <a:lnTo>
                    <a:pt x="1210" y="6019"/>
                  </a:lnTo>
                  <a:cubicBezTo>
                    <a:pt x="1207" y="6006"/>
                    <a:pt x="1204" y="5993"/>
                    <a:pt x="1200" y="5980"/>
                  </a:cubicBezTo>
                  <a:lnTo>
                    <a:pt x="1200" y="5980"/>
                  </a:lnTo>
                  <a:lnTo>
                    <a:pt x="1219" y="6055"/>
                  </a:lnTo>
                  <a:cubicBezTo>
                    <a:pt x="1216" y="6043"/>
                    <a:pt x="1213" y="6031"/>
                    <a:pt x="1210" y="6019"/>
                  </a:cubicBezTo>
                  <a:lnTo>
                    <a:pt x="1210" y="6019"/>
                  </a:lnTo>
                  <a:cubicBezTo>
                    <a:pt x="1360" y="6616"/>
                    <a:pt x="1527" y="7230"/>
                    <a:pt x="1676" y="7844"/>
                  </a:cubicBezTo>
                  <a:cubicBezTo>
                    <a:pt x="1771" y="8244"/>
                    <a:pt x="1885" y="8625"/>
                    <a:pt x="2000" y="9025"/>
                  </a:cubicBezTo>
                  <a:cubicBezTo>
                    <a:pt x="2057" y="9215"/>
                    <a:pt x="2133" y="9405"/>
                    <a:pt x="2190" y="9615"/>
                  </a:cubicBezTo>
                  <a:cubicBezTo>
                    <a:pt x="2247" y="9805"/>
                    <a:pt x="2304" y="9995"/>
                    <a:pt x="2361" y="10186"/>
                  </a:cubicBezTo>
                  <a:cubicBezTo>
                    <a:pt x="2476" y="10586"/>
                    <a:pt x="2628" y="10966"/>
                    <a:pt x="2761" y="11347"/>
                  </a:cubicBezTo>
                  <a:cubicBezTo>
                    <a:pt x="2856" y="11671"/>
                    <a:pt x="2971" y="11994"/>
                    <a:pt x="3085" y="12299"/>
                  </a:cubicBezTo>
                  <a:cubicBezTo>
                    <a:pt x="3085" y="12318"/>
                    <a:pt x="3123" y="12356"/>
                    <a:pt x="3123" y="12375"/>
                  </a:cubicBezTo>
                  <a:cubicBezTo>
                    <a:pt x="3142" y="12432"/>
                    <a:pt x="3161" y="12489"/>
                    <a:pt x="3180" y="12547"/>
                  </a:cubicBezTo>
                  <a:cubicBezTo>
                    <a:pt x="3180" y="12496"/>
                    <a:pt x="3180" y="12443"/>
                    <a:pt x="3180" y="12375"/>
                  </a:cubicBezTo>
                  <a:lnTo>
                    <a:pt x="3180" y="12318"/>
                  </a:lnTo>
                  <a:cubicBezTo>
                    <a:pt x="3199" y="12185"/>
                    <a:pt x="3199" y="12052"/>
                    <a:pt x="3199" y="11937"/>
                  </a:cubicBezTo>
                  <a:lnTo>
                    <a:pt x="3199" y="11271"/>
                  </a:lnTo>
                  <a:cubicBezTo>
                    <a:pt x="3199" y="10833"/>
                    <a:pt x="3180" y="10376"/>
                    <a:pt x="3161" y="9938"/>
                  </a:cubicBezTo>
                  <a:cubicBezTo>
                    <a:pt x="3123" y="9462"/>
                    <a:pt x="3066" y="8986"/>
                    <a:pt x="2971" y="8510"/>
                  </a:cubicBezTo>
                  <a:cubicBezTo>
                    <a:pt x="2894" y="8054"/>
                    <a:pt x="2837" y="7597"/>
                    <a:pt x="2742" y="7159"/>
                  </a:cubicBezTo>
                  <a:cubicBezTo>
                    <a:pt x="2628" y="6683"/>
                    <a:pt x="2495" y="6226"/>
                    <a:pt x="2323" y="5769"/>
                  </a:cubicBezTo>
                  <a:cubicBezTo>
                    <a:pt x="2171" y="5331"/>
                    <a:pt x="1981" y="4893"/>
                    <a:pt x="1809" y="4455"/>
                  </a:cubicBezTo>
                  <a:cubicBezTo>
                    <a:pt x="1619" y="4037"/>
                    <a:pt x="1448" y="3656"/>
                    <a:pt x="1295" y="3256"/>
                  </a:cubicBezTo>
                  <a:cubicBezTo>
                    <a:pt x="1124" y="2856"/>
                    <a:pt x="895" y="2418"/>
                    <a:pt x="705" y="1980"/>
                  </a:cubicBezTo>
                  <a:cubicBezTo>
                    <a:pt x="667" y="1904"/>
                    <a:pt x="629" y="1809"/>
                    <a:pt x="591" y="1733"/>
                  </a:cubicBezTo>
                  <a:cubicBezTo>
                    <a:pt x="381" y="1162"/>
                    <a:pt x="191" y="572"/>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66"/>
            <p:cNvSpPr/>
            <p:nvPr/>
          </p:nvSpPr>
          <p:spPr>
            <a:xfrm>
              <a:off x="3477550" y="4011425"/>
              <a:ext cx="141375" cy="335100"/>
            </a:xfrm>
            <a:custGeom>
              <a:rect b="b" l="l" r="r" t="t"/>
              <a:pathLst>
                <a:path extrusionOk="0" h="13404" w="5655">
                  <a:moveTo>
                    <a:pt x="0" y="0"/>
                  </a:moveTo>
                  <a:lnTo>
                    <a:pt x="0" y="0"/>
                  </a:lnTo>
                  <a:cubicBezTo>
                    <a:pt x="209" y="400"/>
                    <a:pt x="419" y="800"/>
                    <a:pt x="628" y="1219"/>
                  </a:cubicBezTo>
                  <a:cubicBezTo>
                    <a:pt x="743" y="1428"/>
                    <a:pt x="838" y="1638"/>
                    <a:pt x="952" y="1847"/>
                  </a:cubicBezTo>
                  <a:cubicBezTo>
                    <a:pt x="1066" y="2037"/>
                    <a:pt x="1199" y="2247"/>
                    <a:pt x="1314" y="2437"/>
                  </a:cubicBezTo>
                  <a:cubicBezTo>
                    <a:pt x="1447" y="2704"/>
                    <a:pt x="1580" y="2989"/>
                    <a:pt x="1713" y="3256"/>
                  </a:cubicBezTo>
                  <a:cubicBezTo>
                    <a:pt x="1847" y="3541"/>
                    <a:pt x="1980" y="3789"/>
                    <a:pt x="2094" y="4074"/>
                  </a:cubicBezTo>
                  <a:cubicBezTo>
                    <a:pt x="2228" y="4436"/>
                    <a:pt x="2323" y="4817"/>
                    <a:pt x="2456" y="5198"/>
                  </a:cubicBezTo>
                  <a:cubicBezTo>
                    <a:pt x="2608" y="5559"/>
                    <a:pt x="2761" y="5978"/>
                    <a:pt x="2913" y="6359"/>
                  </a:cubicBezTo>
                  <a:cubicBezTo>
                    <a:pt x="3084" y="6816"/>
                    <a:pt x="3237" y="7273"/>
                    <a:pt x="3389" y="7711"/>
                  </a:cubicBezTo>
                  <a:cubicBezTo>
                    <a:pt x="3560" y="8168"/>
                    <a:pt x="3770" y="8644"/>
                    <a:pt x="3960" y="9120"/>
                  </a:cubicBezTo>
                  <a:cubicBezTo>
                    <a:pt x="4093" y="9462"/>
                    <a:pt x="4226" y="9786"/>
                    <a:pt x="4360" y="10129"/>
                  </a:cubicBezTo>
                  <a:cubicBezTo>
                    <a:pt x="4493" y="10471"/>
                    <a:pt x="4626" y="10776"/>
                    <a:pt x="4760" y="11099"/>
                  </a:cubicBezTo>
                  <a:cubicBezTo>
                    <a:pt x="4893" y="11423"/>
                    <a:pt x="5007" y="11728"/>
                    <a:pt x="5140" y="12032"/>
                  </a:cubicBezTo>
                  <a:cubicBezTo>
                    <a:pt x="5197" y="12204"/>
                    <a:pt x="5255" y="12356"/>
                    <a:pt x="5331" y="12527"/>
                  </a:cubicBezTo>
                  <a:cubicBezTo>
                    <a:pt x="5407" y="12680"/>
                    <a:pt x="5464" y="12851"/>
                    <a:pt x="5540" y="13003"/>
                  </a:cubicBezTo>
                  <a:cubicBezTo>
                    <a:pt x="5578" y="13098"/>
                    <a:pt x="5597" y="13194"/>
                    <a:pt x="5635" y="13270"/>
                  </a:cubicBezTo>
                  <a:cubicBezTo>
                    <a:pt x="5635" y="13308"/>
                    <a:pt x="5635" y="13346"/>
                    <a:pt x="5654" y="13384"/>
                  </a:cubicBezTo>
                  <a:cubicBezTo>
                    <a:pt x="5654" y="13379"/>
                    <a:pt x="5654" y="13374"/>
                    <a:pt x="5654" y="13365"/>
                  </a:cubicBezTo>
                  <a:cubicBezTo>
                    <a:pt x="5654" y="13327"/>
                    <a:pt x="5654" y="13289"/>
                    <a:pt x="5654" y="13251"/>
                  </a:cubicBezTo>
                  <a:cubicBezTo>
                    <a:pt x="5616" y="13022"/>
                    <a:pt x="5578" y="12813"/>
                    <a:pt x="5540" y="12603"/>
                  </a:cubicBezTo>
                  <a:cubicBezTo>
                    <a:pt x="5483" y="12375"/>
                    <a:pt x="5445" y="12166"/>
                    <a:pt x="5407" y="11937"/>
                  </a:cubicBezTo>
                  <a:cubicBezTo>
                    <a:pt x="5331" y="11499"/>
                    <a:pt x="5255" y="11080"/>
                    <a:pt x="5159" y="10643"/>
                  </a:cubicBezTo>
                  <a:cubicBezTo>
                    <a:pt x="5045" y="10205"/>
                    <a:pt x="4950" y="9748"/>
                    <a:pt x="4855" y="9291"/>
                  </a:cubicBezTo>
                  <a:cubicBezTo>
                    <a:pt x="4817" y="9062"/>
                    <a:pt x="4760" y="8834"/>
                    <a:pt x="4702" y="8605"/>
                  </a:cubicBezTo>
                  <a:cubicBezTo>
                    <a:pt x="4645" y="8377"/>
                    <a:pt x="4588" y="8187"/>
                    <a:pt x="4531" y="7977"/>
                  </a:cubicBezTo>
                  <a:cubicBezTo>
                    <a:pt x="4379" y="7520"/>
                    <a:pt x="4284" y="7044"/>
                    <a:pt x="4150" y="6587"/>
                  </a:cubicBezTo>
                  <a:cubicBezTo>
                    <a:pt x="3998" y="6131"/>
                    <a:pt x="3827" y="5693"/>
                    <a:pt x="3636" y="5255"/>
                  </a:cubicBezTo>
                  <a:cubicBezTo>
                    <a:pt x="3465" y="4817"/>
                    <a:pt x="3294" y="4417"/>
                    <a:pt x="3103" y="3998"/>
                  </a:cubicBezTo>
                  <a:cubicBezTo>
                    <a:pt x="2894" y="3579"/>
                    <a:pt x="2627" y="3199"/>
                    <a:pt x="2323" y="2818"/>
                  </a:cubicBezTo>
                  <a:cubicBezTo>
                    <a:pt x="2151" y="2590"/>
                    <a:pt x="1980" y="2361"/>
                    <a:pt x="1790" y="2152"/>
                  </a:cubicBezTo>
                  <a:cubicBezTo>
                    <a:pt x="1599" y="1923"/>
                    <a:pt x="1390" y="1714"/>
                    <a:pt x="1199" y="1485"/>
                  </a:cubicBezTo>
                  <a:cubicBezTo>
                    <a:pt x="781" y="1009"/>
                    <a:pt x="381" y="495"/>
                    <a:pt x="0" y="0"/>
                  </a:cubicBezTo>
                  <a:close/>
                  <a:moveTo>
                    <a:pt x="5597" y="13346"/>
                  </a:moveTo>
                  <a:lnTo>
                    <a:pt x="5597" y="13346"/>
                  </a:lnTo>
                  <a:cubicBezTo>
                    <a:pt x="5597" y="13346"/>
                    <a:pt x="5635" y="13403"/>
                    <a:pt x="5654" y="13403"/>
                  </a:cubicBezTo>
                  <a:cubicBezTo>
                    <a:pt x="5654" y="13394"/>
                    <a:pt x="5654" y="13389"/>
                    <a:pt x="5654" y="13384"/>
                  </a:cubicBezTo>
                  <a:lnTo>
                    <a:pt x="5597" y="1334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66"/>
            <p:cNvSpPr/>
            <p:nvPr/>
          </p:nvSpPr>
          <p:spPr>
            <a:xfrm>
              <a:off x="3430425" y="4030925"/>
              <a:ext cx="139000" cy="264175"/>
            </a:xfrm>
            <a:custGeom>
              <a:rect b="b" l="l" r="r" t="t"/>
              <a:pathLst>
                <a:path extrusionOk="0" h="10567" w="5560">
                  <a:moveTo>
                    <a:pt x="0" y="1"/>
                  </a:moveTo>
                  <a:cubicBezTo>
                    <a:pt x="267" y="401"/>
                    <a:pt x="514" y="801"/>
                    <a:pt x="762" y="1238"/>
                  </a:cubicBezTo>
                  <a:cubicBezTo>
                    <a:pt x="952" y="1619"/>
                    <a:pt x="1124" y="2000"/>
                    <a:pt x="1314" y="2381"/>
                  </a:cubicBezTo>
                  <a:cubicBezTo>
                    <a:pt x="1409" y="2552"/>
                    <a:pt x="1504" y="2742"/>
                    <a:pt x="1600" y="2914"/>
                  </a:cubicBezTo>
                  <a:cubicBezTo>
                    <a:pt x="1714" y="3104"/>
                    <a:pt x="1790" y="3256"/>
                    <a:pt x="1866" y="3447"/>
                  </a:cubicBezTo>
                  <a:cubicBezTo>
                    <a:pt x="2228" y="4208"/>
                    <a:pt x="2609" y="4951"/>
                    <a:pt x="2970" y="5712"/>
                  </a:cubicBezTo>
                  <a:cubicBezTo>
                    <a:pt x="3294" y="6379"/>
                    <a:pt x="3656" y="7026"/>
                    <a:pt x="3979" y="7692"/>
                  </a:cubicBezTo>
                  <a:cubicBezTo>
                    <a:pt x="4170" y="8016"/>
                    <a:pt x="4341" y="8359"/>
                    <a:pt x="4531" y="8682"/>
                  </a:cubicBezTo>
                  <a:cubicBezTo>
                    <a:pt x="4741" y="9006"/>
                    <a:pt x="4912" y="9291"/>
                    <a:pt x="5083" y="9596"/>
                  </a:cubicBezTo>
                  <a:cubicBezTo>
                    <a:pt x="5217" y="9863"/>
                    <a:pt x="5369" y="10129"/>
                    <a:pt x="5483" y="10396"/>
                  </a:cubicBezTo>
                  <a:cubicBezTo>
                    <a:pt x="5502" y="10434"/>
                    <a:pt x="5521" y="10491"/>
                    <a:pt x="5521" y="10529"/>
                  </a:cubicBezTo>
                  <a:lnTo>
                    <a:pt x="5521" y="10548"/>
                  </a:lnTo>
                  <a:lnTo>
                    <a:pt x="5521" y="10567"/>
                  </a:lnTo>
                  <a:cubicBezTo>
                    <a:pt x="5559" y="10548"/>
                    <a:pt x="5540" y="10491"/>
                    <a:pt x="5540" y="10472"/>
                  </a:cubicBezTo>
                  <a:cubicBezTo>
                    <a:pt x="5521" y="10300"/>
                    <a:pt x="5464" y="10110"/>
                    <a:pt x="5407" y="9920"/>
                  </a:cubicBezTo>
                  <a:cubicBezTo>
                    <a:pt x="5350" y="9710"/>
                    <a:pt x="5293" y="9520"/>
                    <a:pt x="5236" y="9310"/>
                  </a:cubicBezTo>
                  <a:cubicBezTo>
                    <a:pt x="5160" y="9101"/>
                    <a:pt x="5083" y="8911"/>
                    <a:pt x="5026" y="8720"/>
                  </a:cubicBezTo>
                  <a:cubicBezTo>
                    <a:pt x="4950" y="8530"/>
                    <a:pt x="4874" y="8320"/>
                    <a:pt x="4798" y="8130"/>
                  </a:cubicBezTo>
                  <a:cubicBezTo>
                    <a:pt x="4665" y="7730"/>
                    <a:pt x="4531" y="7311"/>
                    <a:pt x="4398" y="6912"/>
                  </a:cubicBezTo>
                  <a:cubicBezTo>
                    <a:pt x="4265" y="6512"/>
                    <a:pt x="4093" y="6112"/>
                    <a:pt x="3922" y="5712"/>
                  </a:cubicBezTo>
                  <a:cubicBezTo>
                    <a:pt x="3751" y="5312"/>
                    <a:pt x="3560" y="4951"/>
                    <a:pt x="3351" y="4570"/>
                  </a:cubicBezTo>
                  <a:cubicBezTo>
                    <a:pt x="3161" y="4208"/>
                    <a:pt x="2932" y="3828"/>
                    <a:pt x="2704" y="3466"/>
                  </a:cubicBezTo>
                  <a:cubicBezTo>
                    <a:pt x="2475" y="3104"/>
                    <a:pt x="2247" y="2761"/>
                    <a:pt x="1999" y="2419"/>
                  </a:cubicBezTo>
                  <a:cubicBezTo>
                    <a:pt x="1752" y="2095"/>
                    <a:pt x="1523" y="1790"/>
                    <a:pt x="1295" y="1467"/>
                  </a:cubicBezTo>
                  <a:cubicBezTo>
                    <a:pt x="971" y="1067"/>
                    <a:pt x="629" y="667"/>
                    <a:pt x="267" y="286"/>
                  </a:cubicBezTo>
                  <a:lnTo>
                    <a:pt x="134" y="134"/>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66"/>
            <p:cNvSpPr/>
            <p:nvPr/>
          </p:nvSpPr>
          <p:spPr>
            <a:xfrm>
              <a:off x="3384250" y="4060450"/>
              <a:ext cx="118550" cy="175175"/>
            </a:xfrm>
            <a:custGeom>
              <a:rect b="b" l="l" r="r" t="t"/>
              <a:pathLst>
                <a:path extrusionOk="0" h="7007" w="4742">
                  <a:moveTo>
                    <a:pt x="1" y="0"/>
                  </a:moveTo>
                  <a:cubicBezTo>
                    <a:pt x="210" y="267"/>
                    <a:pt x="381" y="552"/>
                    <a:pt x="591" y="838"/>
                  </a:cubicBezTo>
                  <a:cubicBezTo>
                    <a:pt x="781" y="1104"/>
                    <a:pt x="972" y="1409"/>
                    <a:pt x="1143" y="1695"/>
                  </a:cubicBezTo>
                  <a:cubicBezTo>
                    <a:pt x="1238" y="1885"/>
                    <a:pt x="1333" y="2056"/>
                    <a:pt x="1429" y="2228"/>
                  </a:cubicBezTo>
                  <a:cubicBezTo>
                    <a:pt x="1524" y="2399"/>
                    <a:pt x="1619" y="2627"/>
                    <a:pt x="1733" y="2799"/>
                  </a:cubicBezTo>
                  <a:cubicBezTo>
                    <a:pt x="1828" y="2989"/>
                    <a:pt x="1962" y="3161"/>
                    <a:pt x="2076" y="3351"/>
                  </a:cubicBezTo>
                  <a:cubicBezTo>
                    <a:pt x="2190" y="3522"/>
                    <a:pt x="2323" y="3713"/>
                    <a:pt x="2457" y="3903"/>
                  </a:cubicBezTo>
                  <a:cubicBezTo>
                    <a:pt x="2723" y="4246"/>
                    <a:pt x="2990" y="4588"/>
                    <a:pt x="3256" y="4950"/>
                  </a:cubicBezTo>
                  <a:cubicBezTo>
                    <a:pt x="3523" y="5293"/>
                    <a:pt x="3789" y="5635"/>
                    <a:pt x="4075" y="5978"/>
                  </a:cubicBezTo>
                  <a:cubicBezTo>
                    <a:pt x="4189" y="6111"/>
                    <a:pt x="4303" y="6264"/>
                    <a:pt x="4417" y="6416"/>
                  </a:cubicBezTo>
                  <a:cubicBezTo>
                    <a:pt x="4494" y="6549"/>
                    <a:pt x="4589" y="6683"/>
                    <a:pt x="4665" y="6816"/>
                  </a:cubicBezTo>
                  <a:cubicBezTo>
                    <a:pt x="4684" y="6835"/>
                    <a:pt x="4703" y="6873"/>
                    <a:pt x="4703" y="6892"/>
                  </a:cubicBezTo>
                  <a:cubicBezTo>
                    <a:pt x="4712" y="6911"/>
                    <a:pt x="4722" y="6930"/>
                    <a:pt x="4729" y="6948"/>
                  </a:cubicBezTo>
                  <a:lnTo>
                    <a:pt x="4729" y="6948"/>
                  </a:lnTo>
                  <a:cubicBezTo>
                    <a:pt x="4713" y="6878"/>
                    <a:pt x="4695" y="6815"/>
                    <a:pt x="4665" y="6740"/>
                  </a:cubicBezTo>
                  <a:cubicBezTo>
                    <a:pt x="4532" y="6397"/>
                    <a:pt x="4360" y="6054"/>
                    <a:pt x="4189" y="5731"/>
                  </a:cubicBezTo>
                  <a:cubicBezTo>
                    <a:pt x="4037" y="5388"/>
                    <a:pt x="3865" y="5045"/>
                    <a:pt x="3713" y="4703"/>
                  </a:cubicBezTo>
                  <a:cubicBezTo>
                    <a:pt x="3561" y="4341"/>
                    <a:pt x="3370" y="3979"/>
                    <a:pt x="3180" y="3617"/>
                  </a:cubicBezTo>
                  <a:cubicBezTo>
                    <a:pt x="3104" y="3465"/>
                    <a:pt x="3009" y="3294"/>
                    <a:pt x="2913" y="3122"/>
                  </a:cubicBezTo>
                  <a:cubicBezTo>
                    <a:pt x="2818" y="2951"/>
                    <a:pt x="2723" y="2799"/>
                    <a:pt x="2609" y="2647"/>
                  </a:cubicBezTo>
                  <a:cubicBezTo>
                    <a:pt x="2438" y="2418"/>
                    <a:pt x="2285" y="2171"/>
                    <a:pt x="2133" y="1942"/>
                  </a:cubicBezTo>
                  <a:cubicBezTo>
                    <a:pt x="1943" y="1676"/>
                    <a:pt x="1752" y="1447"/>
                    <a:pt x="1524" y="1219"/>
                  </a:cubicBezTo>
                  <a:cubicBezTo>
                    <a:pt x="1295" y="990"/>
                    <a:pt x="1048" y="781"/>
                    <a:pt x="800" y="590"/>
                  </a:cubicBezTo>
                  <a:cubicBezTo>
                    <a:pt x="534" y="400"/>
                    <a:pt x="267" y="191"/>
                    <a:pt x="1" y="0"/>
                  </a:cubicBezTo>
                  <a:close/>
                  <a:moveTo>
                    <a:pt x="4729" y="6948"/>
                  </a:moveTo>
                  <a:cubicBezTo>
                    <a:pt x="4733" y="6967"/>
                    <a:pt x="4737" y="6986"/>
                    <a:pt x="4741" y="7006"/>
                  </a:cubicBezTo>
                  <a:cubicBezTo>
                    <a:pt x="4741" y="6987"/>
                    <a:pt x="4736" y="6968"/>
                    <a:pt x="4729" y="694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66"/>
            <p:cNvSpPr/>
            <p:nvPr/>
          </p:nvSpPr>
          <p:spPr>
            <a:xfrm>
              <a:off x="3305250" y="4060925"/>
              <a:ext cx="123300" cy="119475"/>
            </a:xfrm>
            <a:custGeom>
              <a:rect b="b" l="l" r="r" t="t"/>
              <a:pathLst>
                <a:path extrusionOk="0" h="4779" w="4932">
                  <a:moveTo>
                    <a:pt x="0" y="0"/>
                  </a:moveTo>
                  <a:lnTo>
                    <a:pt x="0" y="0"/>
                  </a:lnTo>
                  <a:cubicBezTo>
                    <a:pt x="267" y="248"/>
                    <a:pt x="533" y="514"/>
                    <a:pt x="781" y="781"/>
                  </a:cubicBezTo>
                  <a:lnTo>
                    <a:pt x="971" y="971"/>
                  </a:lnTo>
                  <a:cubicBezTo>
                    <a:pt x="1257" y="1276"/>
                    <a:pt x="1542" y="1580"/>
                    <a:pt x="1828" y="1885"/>
                  </a:cubicBezTo>
                  <a:cubicBezTo>
                    <a:pt x="2114" y="2171"/>
                    <a:pt x="2418" y="2456"/>
                    <a:pt x="2723" y="2723"/>
                  </a:cubicBezTo>
                  <a:cubicBezTo>
                    <a:pt x="2894" y="2875"/>
                    <a:pt x="3065" y="3027"/>
                    <a:pt x="3237" y="3180"/>
                  </a:cubicBezTo>
                  <a:cubicBezTo>
                    <a:pt x="3408" y="3332"/>
                    <a:pt x="3541" y="3465"/>
                    <a:pt x="3694" y="3598"/>
                  </a:cubicBezTo>
                  <a:cubicBezTo>
                    <a:pt x="3998" y="3884"/>
                    <a:pt x="4322" y="4170"/>
                    <a:pt x="4627" y="4455"/>
                  </a:cubicBezTo>
                  <a:lnTo>
                    <a:pt x="4798" y="4627"/>
                  </a:lnTo>
                  <a:cubicBezTo>
                    <a:pt x="4836" y="4684"/>
                    <a:pt x="4893" y="4741"/>
                    <a:pt x="4931" y="4779"/>
                  </a:cubicBezTo>
                  <a:cubicBezTo>
                    <a:pt x="4760" y="4512"/>
                    <a:pt x="4569" y="4227"/>
                    <a:pt x="4360" y="3960"/>
                  </a:cubicBezTo>
                  <a:lnTo>
                    <a:pt x="4284" y="3846"/>
                  </a:lnTo>
                  <a:cubicBezTo>
                    <a:pt x="4055" y="3522"/>
                    <a:pt x="3808" y="3180"/>
                    <a:pt x="3541" y="2894"/>
                  </a:cubicBezTo>
                  <a:cubicBezTo>
                    <a:pt x="3256" y="2551"/>
                    <a:pt x="2951" y="2228"/>
                    <a:pt x="2647" y="1923"/>
                  </a:cubicBezTo>
                  <a:cubicBezTo>
                    <a:pt x="2323" y="1638"/>
                    <a:pt x="1999" y="1352"/>
                    <a:pt x="1695" y="1085"/>
                  </a:cubicBezTo>
                  <a:cubicBezTo>
                    <a:pt x="1371" y="838"/>
                    <a:pt x="1047" y="610"/>
                    <a:pt x="724" y="400"/>
                  </a:cubicBezTo>
                  <a:cubicBezTo>
                    <a:pt x="476" y="267"/>
                    <a:pt x="248" y="13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66"/>
            <p:cNvSpPr/>
            <p:nvPr/>
          </p:nvSpPr>
          <p:spPr>
            <a:xfrm>
              <a:off x="3912075" y="5041375"/>
              <a:ext cx="128050" cy="104250"/>
            </a:xfrm>
            <a:custGeom>
              <a:rect b="b" l="l" r="r" t="t"/>
              <a:pathLst>
                <a:path extrusionOk="0" h="4170" w="5122">
                  <a:moveTo>
                    <a:pt x="5084" y="3789"/>
                  </a:moveTo>
                  <a:cubicBezTo>
                    <a:pt x="5084" y="3826"/>
                    <a:pt x="5084" y="3882"/>
                    <a:pt x="5102" y="3920"/>
                  </a:cubicBezTo>
                  <a:lnTo>
                    <a:pt x="5102" y="3920"/>
                  </a:lnTo>
                  <a:cubicBezTo>
                    <a:pt x="5098" y="3874"/>
                    <a:pt x="5084" y="3839"/>
                    <a:pt x="5084" y="3789"/>
                  </a:cubicBezTo>
                  <a:close/>
                  <a:moveTo>
                    <a:pt x="5102" y="3920"/>
                  </a:moveTo>
                  <a:cubicBezTo>
                    <a:pt x="5102" y="3927"/>
                    <a:pt x="5103" y="3934"/>
                    <a:pt x="5103" y="3941"/>
                  </a:cubicBezTo>
                  <a:lnTo>
                    <a:pt x="5103" y="3922"/>
                  </a:lnTo>
                  <a:cubicBezTo>
                    <a:pt x="5102" y="3922"/>
                    <a:pt x="5102" y="3921"/>
                    <a:pt x="5102" y="3920"/>
                  </a:cubicBezTo>
                  <a:close/>
                  <a:moveTo>
                    <a:pt x="1" y="0"/>
                  </a:moveTo>
                  <a:lnTo>
                    <a:pt x="591" y="533"/>
                  </a:lnTo>
                  <a:cubicBezTo>
                    <a:pt x="778" y="702"/>
                    <a:pt x="947" y="870"/>
                    <a:pt x="1133" y="1039"/>
                  </a:cubicBezTo>
                  <a:lnTo>
                    <a:pt x="1133" y="1039"/>
                  </a:lnTo>
                  <a:lnTo>
                    <a:pt x="1314" y="1238"/>
                  </a:lnTo>
                  <a:cubicBezTo>
                    <a:pt x="1581" y="1523"/>
                    <a:pt x="1847" y="1809"/>
                    <a:pt x="2133" y="2056"/>
                  </a:cubicBezTo>
                  <a:cubicBezTo>
                    <a:pt x="2285" y="2190"/>
                    <a:pt x="2437" y="2323"/>
                    <a:pt x="2609" y="2437"/>
                  </a:cubicBezTo>
                  <a:cubicBezTo>
                    <a:pt x="2780" y="2570"/>
                    <a:pt x="2894" y="2647"/>
                    <a:pt x="3047" y="2761"/>
                  </a:cubicBezTo>
                  <a:cubicBezTo>
                    <a:pt x="3351" y="2989"/>
                    <a:pt x="3637" y="3218"/>
                    <a:pt x="3960" y="3446"/>
                  </a:cubicBezTo>
                  <a:cubicBezTo>
                    <a:pt x="4246" y="3675"/>
                    <a:pt x="4570" y="3903"/>
                    <a:pt x="4912" y="4093"/>
                  </a:cubicBezTo>
                  <a:cubicBezTo>
                    <a:pt x="4950" y="4113"/>
                    <a:pt x="4989" y="4113"/>
                    <a:pt x="5027" y="4132"/>
                  </a:cubicBezTo>
                  <a:lnTo>
                    <a:pt x="5065" y="4132"/>
                  </a:lnTo>
                  <a:lnTo>
                    <a:pt x="5065" y="4170"/>
                  </a:lnTo>
                  <a:cubicBezTo>
                    <a:pt x="5084" y="4170"/>
                    <a:pt x="5103" y="4170"/>
                    <a:pt x="5103" y="4151"/>
                  </a:cubicBezTo>
                  <a:cubicBezTo>
                    <a:pt x="5122" y="4132"/>
                    <a:pt x="5122" y="4074"/>
                    <a:pt x="5103" y="4036"/>
                  </a:cubicBezTo>
                  <a:lnTo>
                    <a:pt x="5103" y="4093"/>
                  </a:lnTo>
                  <a:cubicBezTo>
                    <a:pt x="5103" y="4093"/>
                    <a:pt x="5103" y="4113"/>
                    <a:pt x="5103" y="4113"/>
                  </a:cubicBezTo>
                  <a:lnTo>
                    <a:pt x="5046" y="4113"/>
                  </a:lnTo>
                  <a:lnTo>
                    <a:pt x="5008" y="4093"/>
                  </a:lnTo>
                  <a:cubicBezTo>
                    <a:pt x="4969" y="4074"/>
                    <a:pt x="4912" y="4055"/>
                    <a:pt x="4874" y="4036"/>
                  </a:cubicBezTo>
                  <a:cubicBezTo>
                    <a:pt x="4817" y="3979"/>
                    <a:pt x="4741" y="3941"/>
                    <a:pt x="4684" y="3884"/>
                  </a:cubicBezTo>
                  <a:cubicBezTo>
                    <a:pt x="4551" y="3789"/>
                    <a:pt x="4436" y="3675"/>
                    <a:pt x="4341" y="3560"/>
                  </a:cubicBezTo>
                  <a:cubicBezTo>
                    <a:pt x="4075" y="3294"/>
                    <a:pt x="3846" y="3008"/>
                    <a:pt x="3599" y="2723"/>
                  </a:cubicBezTo>
                  <a:cubicBezTo>
                    <a:pt x="3351" y="2437"/>
                    <a:pt x="3085" y="2171"/>
                    <a:pt x="2818" y="1904"/>
                  </a:cubicBezTo>
                  <a:cubicBezTo>
                    <a:pt x="2533" y="1657"/>
                    <a:pt x="2228" y="1371"/>
                    <a:pt x="1923" y="1124"/>
                  </a:cubicBezTo>
                  <a:cubicBezTo>
                    <a:pt x="1619" y="876"/>
                    <a:pt x="1295" y="648"/>
                    <a:pt x="953" y="457"/>
                  </a:cubicBezTo>
                  <a:cubicBezTo>
                    <a:pt x="648" y="286"/>
                    <a:pt x="324" y="153"/>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66"/>
            <p:cNvSpPr/>
            <p:nvPr/>
          </p:nvSpPr>
          <p:spPr>
            <a:xfrm>
              <a:off x="3850675" y="4931425"/>
              <a:ext cx="168825" cy="169975"/>
            </a:xfrm>
            <a:custGeom>
              <a:rect b="b" l="l" r="r" t="t"/>
              <a:pathLst>
                <a:path extrusionOk="0" h="6799" w="6753">
                  <a:moveTo>
                    <a:pt x="1" y="1"/>
                  </a:moveTo>
                  <a:lnTo>
                    <a:pt x="1" y="1"/>
                  </a:lnTo>
                  <a:cubicBezTo>
                    <a:pt x="267" y="286"/>
                    <a:pt x="515" y="572"/>
                    <a:pt x="781" y="838"/>
                  </a:cubicBezTo>
                  <a:cubicBezTo>
                    <a:pt x="934" y="972"/>
                    <a:pt x="1067" y="1105"/>
                    <a:pt x="1219" y="1219"/>
                  </a:cubicBezTo>
                  <a:cubicBezTo>
                    <a:pt x="1371" y="1352"/>
                    <a:pt x="1505" y="1467"/>
                    <a:pt x="1638" y="1600"/>
                  </a:cubicBezTo>
                  <a:cubicBezTo>
                    <a:pt x="1924" y="1866"/>
                    <a:pt x="2190" y="2152"/>
                    <a:pt x="2457" y="2418"/>
                  </a:cubicBezTo>
                  <a:cubicBezTo>
                    <a:pt x="2609" y="2552"/>
                    <a:pt x="2742" y="2685"/>
                    <a:pt x="2894" y="2818"/>
                  </a:cubicBezTo>
                  <a:cubicBezTo>
                    <a:pt x="3047" y="2932"/>
                    <a:pt x="3180" y="3047"/>
                    <a:pt x="3332" y="3161"/>
                  </a:cubicBezTo>
                  <a:lnTo>
                    <a:pt x="3428" y="3237"/>
                  </a:lnTo>
                  <a:lnTo>
                    <a:pt x="3428" y="3237"/>
                  </a:lnTo>
                  <a:lnTo>
                    <a:pt x="3409" y="3218"/>
                  </a:lnTo>
                  <a:lnTo>
                    <a:pt x="3409" y="3218"/>
                  </a:lnTo>
                  <a:cubicBezTo>
                    <a:pt x="3770" y="3523"/>
                    <a:pt x="4132" y="3827"/>
                    <a:pt x="4475" y="4151"/>
                  </a:cubicBezTo>
                  <a:lnTo>
                    <a:pt x="4970" y="4570"/>
                  </a:lnTo>
                  <a:cubicBezTo>
                    <a:pt x="5141" y="4741"/>
                    <a:pt x="5312" y="4893"/>
                    <a:pt x="5465" y="5046"/>
                  </a:cubicBezTo>
                  <a:cubicBezTo>
                    <a:pt x="5769" y="5369"/>
                    <a:pt x="6074" y="5712"/>
                    <a:pt x="6340" y="6074"/>
                  </a:cubicBezTo>
                  <a:cubicBezTo>
                    <a:pt x="6436" y="6207"/>
                    <a:pt x="6531" y="6340"/>
                    <a:pt x="6626" y="6493"/>
                  </a:cubicBezTo>
                  <a:cubicBezTo>
                    <a:pt x="6645" y="6531"/>
                    <a:pt x="6664" y="6588"/>
                    <a:pt x="6683" y="6626"/>
                  </a:cubicBezTo>
                  <a:cubicBezTo>
                    <a:pt x="6702" y="6664"/>
                    <a:pt x="6702" y="6683"/>
                    <a:pt x="6721" y="6721"/>
                  </a:cubicBezTo>
                  <a:lnTo>
                    <a:pt x="6721" y="6759"/>
                  </a:lnTo>
                  <a:lnTo>
                    <a:pt x="6721" y="6797"/>
                  </a:lnTo>
                  <a:cubicBezTo>
                    <a:pt x="6723" y="6798"/>
                    <a:pt x="6725" y="6799"/>
                    <a:pt x="6727" y="6799"/>
                  </a:cubicBezTo>
                  <a:cubicBezTo>
                    <a:pt x="6753" y="6799"/>
                    <a:pt x="6702" y="6663"/>
                    <a:pt x="6702" y="6645"/>
                  </a:cubicBezTo>
                  <a:cubicBezTo>
                    <a:pt x="6664" y="6531"/>
                    <a:pt x="6626" y="6435"/>
                    <a:pt x="6569" y="6359"/>
                  </a:cubicBezTo>
                  <a:cubicBezTo>
                    <a:pt x="6512" y="6245"/>
                    <a:pt x="6455" y="6150"/>
                    <a:pt x="6397" y="6055"/>
                  </a:cubicBezTo>
                  <a:cubicBezTo>
                    <a:pt x="6169" y="5693"/>
                    <a:pt x="5922" y="5331"/>
                    <a:pt x="5674" y="4989"/>
                  </a:cubicBezTo>
                  <a:cubicBezTo>
                    <a:pt x="5446" y="4627"/>
                    <a:pt x="5198" y="4322"/>
                    <a:pt x="4951" y="3999"/>
                  </a:cubicBezTo>
                  <a:cubicBezTo>
                    <a:pt x="4703" y="3656"/>
                    <a:pt x="4456" y="3332"/>
                    <a:pt x="4189" y="3028"/>
                  </a:cubicBezTo>
                  <a:cubicBezTo>
                    <a:pt x="4056" y="2837"/>
                    <a:pt x="3884" y="2666"/>
                    <a:pt x="3713" y="2514"/>
                  </a:cubicBezTo>
                  <a:cubicBezTo>
                    <a:pt x="3561" y="2380"/>
                    <a:pt x="3409" y="2247"/>
                    <a:pt x="3256" y="2114"/>
                  </a:cubicBezTo>
                  <a:cubicBezTo>
                    <a:pt x="2933" y="1847"/>
                    <a:pt x="2609" y="1562"/>
                    <a:pt x="2247" y="1314"/>
                  </a:cubicBezTo>
                  <a:cubicBezTo>
                    <a:pt x="2076" y="1181"/>
                    <a:pt x="1905" y="1067"/>
                    <a:pt x="1733" y="972"/>
                  </a:cubicBezTo>
                  <a:cubicBezTo>
                    <a:pt x="1543" y="857"/>
                    <a:pt x="1333" y="762"/>
                    <a:pt x="1143" y="667"/>
                  </a:cubicBezTo>
                  <a:cubicBezTo>
                    <a:pt x="953" y="553"/>
                    <a:pt x="762" y="458"/>
                    <a:pt x="572" y="343"/>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66"/>
            <p:cNvSpPr/>
            <p:nvPr/>
          </p:nvSpPr>
          <p:spPr>
            <a:xfrm>
              <a:off x="3821650" y="4830525"/>
              <a:ext cx="170900" cy="170425"/>
            </a:xfrm>
            <a:custGeom>
              <a:rect b="b" l="l" r="r" t="t"/>
              <a:pathLst>
                <a:path extrusionOk="0" h="6817" w="6836">
                  <a:moveTo>
                    <a:pt x="0" y="1"/>
                  </a:moveTo>
                  <a:lnTo>
                    <a:pt x="0" y="1"/>
                  </a:lnTo>
                  <a:cubicBezTo>
                    <a:pt x="324" y="343"/>
                    <a:pt x="629" y="686"/>
                    <a:pt x="952" y="1010"/>
                  </a:cubicBezTo>
                  <a:cubicBezTo>
                    <a:pt x="1105" y="1162"/>
                    <a:pt x="1276" y="1314"/>
                    <a:pt x="1428" y="1466"/>
                  </a:cubicBezTo>
                  <a:cubicBezTo>
                    <a:pt x="1600" y="1619"/>
                    <a:pt x="1752" y="1771"/>
                    <a:pt x="1904" y="1942"/>
                  </a:cubicBezTo>
                  <a:lnTo>
                    <a:pt x="1885" y="1904"/>
                  </a:lnTo>
                  <a:lnTo>
                    <a:pt x="1885" y="1904"/>
                  </a:lnTo>
                  <a:cubicBezTo>
                    <a:pt x="1999" y="2038"/>
                    <a:pt x="2133" y="2190"/>
                    <a:pt x="2266" y="2304"/>
                  </a:cubicBezTo>
                  <a:cubicBezTo>
                    <a:pt x="2399" y="2437"/>
                    <a:pt x="2513" y="2514"/>
                    <a:pt x="2628" y="2609"/>
                  </a:cubicBezTo>
                  <a:cubicBezTo>
                    <a:pt x="2932" y="2856"/>
                    <a:pt x="3218" y="3142"/>
                    <a:pt x="3522" y="3408"/>
                  </a:cubicBezTo>
                  <a:cubicBezTo>
                    <a:pt x="3675" y="3561"/>
                    <a:pt x="3846" y="3694"/>
                    <a:pt x="3998" y="3846"/>
                  </a:cubicBezTo>
                  <a:cubicBezTo>
                    <a:pt x="4151" y="3979"/>
                    <a:pt x="4322" y="4094"/>
                    <a:pt x="4474" y="4227"/>
                  </a:cubicBezTo>
                  <a:cubicBezTo>
                    <a:pt x="4684" y="4379"/>
                    <a:pt x="4874" y="4551"/>
                    <a:pt x="5084" y="4722"/>
                  </a:cubicBezTo>
                  <a:cubicBezTo>
                    <a:pt x="5274" y="4893"/>
                    <a:pt x="5502" y="5084"/>
                    <a:pt x="5693" y="5274"/>
                  </a:cubicBezTo>
                  <a:cubicBezTo>
                    <a:pt x="5883" y="5503"/>
                    <a:pt x="6074" y="5731"/>
                    <a:pt x="6264" y="5959"/>
                  </a:cubicBezTo>
                  <a:cubicBezTo>
                    <a:pt x="6435" y="6207"/>
                    <a:pt x="6626" y="6473"/>
                    <a:pt x="6778" y="6721"/>
                  </a:cubicBezTo>
                  <a:lnTo>
                    <a:pt x="6797" y="6778"/>
                  </a:lnTo>
                  <a:lnTo>
                    <a:pt x="6797" y="6797"/>
                  </a:lnTo>
                  <a:cubicBezTo>
                    <a:pt x="6797" y="6816"/>
                    <a:pt x="6816" y="6816"/>
                    <a:pt x="6816" y="6816"/>
                  </a:cubicBezTo>
                  <a:lnTo>
                    <a:pt x="6816" y="6797"/>
                  </a:lnTo>
                  <a:cubicBezTo>
                    <a:pt x="6835" y="6759"/>
                    <a:pt x="6778" y="6683"/>
                    <a:pt x="6759" y="6645"/>
                  </a:cubicBezTo>
                  <a:cubicBezTo>
                    <a:pt x="6740" y="6588"/>
                    <a:pt x="6702" y="6492"/>
                    <a:pt x="6645" y="6416"/>
                  </a:cubicBezTo>
                  <a:cubicBezTo>
                    <a:pt x="6568" y="6264"/>
                    <a:pt x="6492" y="6112"/>
                    <a:pt x="6397" y="5959"/>
                  </a:cubicBezTo>
                  <a:cubicBezTo>
                    <a:pt x="6226" y="5636"/>
                    <a:pt x="6035" y="5312"/>
                    <a:pt x="5826" y="5008"/>
                  </a:cubicBezTo>
                  <a:lnTo>
                    <a:pt x="5826" y="5027"/>
                  </a:lnTo>
                  <a:cubicBezTo>
                    <a:pt x="5693" y="4855"/>
                    <a:pt x="5559" y="4703"/>
                    <a:pt x="5445" y="4551"/>
                  </a:cubicBezTo>
                  <a:cubicBezTo>
                    <a:pt x="5312" y="4398"/>
                    <a:pt x="5160" y="4189"/>
                    <a:pt x="5026" y="4018"/>
                  </a:cubicBezTo>
                  <a:cubicBezTo>
                    <a:pt x="4893" y="3846"/>
                    <a:pt x="4741" y="3694"/>
                    <a:pt x="4608" y="3542"/>
                  </a:cubicBezTo>
                  <a:cubicBezTo>
                    <a:pt x="4474" y="3389"/>
                    <a:pt x="4322" y="3218"/>
                    <a:pt x="4170" y="3047"/>
                  </a:cubicBezTo>
                  <a:cubicBezTo>
                    <a:pt x="3865" y="2723"/>
                    <a:pt x="3541" y="2399"/>
                    <a:pt x="3180" y="2133"/>
                  </a:cubicBezTo>
                  <a:cubicBezTo>
                    <a:pt x="3027" y="2000"/>
                    <a:pt x="2837" y="1885"/>
                    <a:pt x="2666" y="1752"/>
                  </a:cubicBezTo>
                  <a:cubicBezTo>
                    <a:pt x="2494" y="1638"/>
                    <a:pt x="2323" y="1486"/>
                    <a:pt x="2152" y="1371"/>
                  </a:cubicBezTo>
                  <a:cubicBezTo>
                    <a:pt x="1980" y="1238"/>
                    <a:pt x="1809" y="1124"/>
                    <a:pt x="1638" y="991"/>
                  </a:cubicBezTo>
                  <a:cubicBezTo>
                    <a:pt x="1447" y="876"/>
                    <a:pt x="1238" y="762"/>
                    <a:pt x="1048" y="648"/>
                  </a:cubicBezTo>
                  <a:lnTo>
                    <a:pt x="1067" y="648"/>
                  </a:lnTo>
                  <a:lnTo>
                    <a:pt x="667" y="400"/>
                  </a:lnTo>
                  <a:lnTo>
                    <a:pt x="495" y="305"/>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66"/>
            <p:cNvSpPr/>
            <p:nvPr/>
          </p:nvSpPr>
          <p:spPr>
            <a:xfrm>
              <a:off x="3808800" y="4756275"/>
              <a:ext cx="164225" cy="178025"/>
            </a:xfrm>
            <a:custGeom>
              <a:rect b="b" l="l" r="r" t="t"/>
              <a:pathLst>
                <a:path extrusionOk="0" h="7121" w="6569">
                  <a:moveTo>
                    <a:pt x="0" y="1"/>
                  </a:moveTo>
                  <a:lnTo>
                    <a:pt x="0" y="1"/>
                  </a:lnTo>
                  <a:cubicBezTo>
                    <a:pt x="115" y="210"/>
                    <a:pt x="229" y="400"/>
                    <a:pt x="362" y="591"/>
                  </a:cubicBezTo>
                  <a:cubicBezTo>
                    <a:pt x="476" y="762"/>
                    <a:pt x="610" y="914"/>
                    <a:pt x="743" y="1067"/>
                  </a:cubicBezTo>
                  <a:cubicBezTo>
                    <a:pt x="895" y="1219"/>
                    <a:pt x="1047" y="1352"/>
                    <a:pt x="1200" y="1505"/>
                  </a:cubicBezTo>
                  <a:lnTo>
                    <a:pt x="1638" y="1962"/>
                  </a:lnTo>
                  <a:cubicBezTo>
                    <a:pt x="1923" y="2266"/>
                    <a:pt x="2228" y="2552"/>
                    <a:pt x="2532" y="2818"/>
                  </a:cubicBezTo>
                  <a:cubicBezTo>
                    <a:pt x="2856" y="3104"/>
                    <a:pt x="3161" y="3389"/>
                    <a:pt x="3503" y="3656"/>
                  </a:cubicBezTo>
                  <a:lnTo>
                    <a:pt x="3884" y="3922"/>
                  </a:lnTo>
                  <a:cubicBezTo>
                    <a:pt x="3998" y="4018"/>
                    <a:pt x="4132" y="4113"/>
                    <a:pt x="4227" y="4227"/>
                  </a:cubicBezTo>
                  <a:cubicBezTo>
                    <a:pt x="4341" y="4322"/>
                    <a:pt x="4493" y="4456"/>
                    <a:pt x="4608" y="4589"/>
                  </a:cubicBezTo>
                  <a:lnTo>
                    <a:pt x="4608" y="4570"/>
                  </a:lnTo>
                  <a:lnTo>
                    <a:pt x="4665" y="4646"/>
                  </a:lnTo>
                  <a:lnTo>
                    <a:pt x="4798" y="4779"/>
                  </a:lnTo>
                  <a:cubicBezTo>
                    <a:pt x="4988" y="4989"/>
                    <a:pt x="5179" y="5198"/>
                    <a:pt x="5369" y="5426"/>
                  </a:cubicBezTo>
                  <a:cubicBezTo>
                    <a:pt x="5540" y="5636"/>
                    <a:pt x="5750" y="5902"/>
                    <a:pt x="5921" y="6131"/>
                  </a:cubicBezTo>
                  <a:cubicBezTo>
                    <a:pt x="6150" y="6435"/>
                    <a:pt x="6340" y="6740"/>
                    <a:pt x="6530" y="7045"/>
                  </a:cubicBezTo>
                  <a:lnTo>
                    <a:pt x="6568" y="7121"/>
                  </a:lnTo>
                  <a:lnTo>
                    <a:pt x="6568" y="7102"/>
                  </a:lnTo>
                  <a:cubicBezTo>
                    <a:pt x="6492" y="6930"/>
                    <a:pt x="6416" y="6759"/>
                    <a:pt x="6302" y="6588"/>
                  </a:cubicBezTo>
                  <a:cubicBezTo>
                    <a:pt x="6207" y="6416"/>
                    <a:pt x="6112" y="6245"/>
                    <a:pt x="6016" y="6055"/>
                  </a:cubicBezTo>
                  <a:cubicBezTo>
                    <a:pt x="5902" y="5883"/>
                    <a:pt x="5769" y="5693"/>
                    <a:pt x="5655" y="5522"/>
                  </a:cubicBezTo>
                  <a:cubicBezTo>
                    <a:pt x="5521" y="5331"/>
                    <a:pt x="5426" y="5179"/>
                    <a:pt x="5312" y="5027"/>
                  </a:cubicBezTo>
                  <a:cubicBezTo>
                    <a:pt x="5045" y="4665"/>
                    <a:pt x="4779" y="4303"/>
                    <a:pt x="4493" y="3961"/>
                  </a:cubicBezTo>
                  <a:cubicBezTo>
                    <a:pt x="4189" y="3637"/>
                    <a:pt x="3903" y="3370"/>
                    <a:pt x="3618" y="3066"/>
                  </a:cubicBezTo>
                  <a:lnTo>
                    <a:pt x="3503" y="2952"/>
                  </a:lnTo>
                  <a:lnTo>
                    <a:pt x="3503" y="2952"/>
                  </a:lnTo>
                  <a:cubicBezTo>
                    <a:pt x="3066" y="2495"/>
                    <a:pt x="2609" y="2057"/>
                    <a:pt x="2114" y="1657"/>
                  </a:cubicBezTo>
                  <a:cubicBezTo>
                    <a:pt x="1866" y="1467"/>
                    <a:pt x="1638" y="1276"/>
                    <a:pt x="1371" y="1105"/>
                  </a:cubicBezTo>
                  <a:cubicBezTo>
                    <a:pt x="1105" y="914"/>
                    <a:pt x="838" y="724"/>
                    <a:pt x="572" y="515"/>
                  </a:cubicBezTo>
                  <a:cubicBezTo>
                    <a:pt x="362" y="362"/>
                    <a:pt x="172" y="19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6"/>
            <p:cNvSpPr/>
            <p:nvPr/>
          </p:nvSpPr>
          <p:spPr>
            <a:xfrm>
              <a:off x="3750250" y="4677750"/>
              <a:ext cx="188500" cy="145650"/>
            </a:xfrm>
            <a:custGeom>
              <a:rect b="b" l="l" r="r" t="t"/>
              <a:pathLst>
                <a:path extrusionOk="0" h="5826" w="7540">
                  <a:moveTo>
                    <a:pt x="1" y="0"/>
                  </a:moveTo>
                  <a:cubicBezTo>
                    <a:pt x="191" y="115"/>
                    <a:pt x="362" y="248"/>
                    <a:pt x="534" y="362"/>
                  </a:cubicBezTo>
                  <a:lnTo>
                    <a:pt x="515" y="343"/>
                  </a:lnTo>
                  <a:lnTo>
                    <a:pt x="515" y="343"/>
                  </a:lnTo>
                  <a:lnTo>
                    <a:pt x="705" y="495"/>
                  </a:lnTo>
                  <a:cubicBezTo>
                    <a:pt x="953" y="724"/>
                    <a:pt x="1200" y="952"/>
                    <a:pt x="1448" y="1181"/>
                  </a:cubicBezTo>
                  <a:cubicBezTo>
                    <a:pt x="1695" y="1409"/>
                    <a:pt x="1962" y="1619"/>
                    <a:pt x="2228" y="1809"/>
                  </a:cubicBezTo>
                  <a:cubicBezTo>
                    <a:pt x="2495" y="2018"/>
                    <a:pt x="2742" y="2209"/>
                    <a:pt x="3028" y="2380"/>
                  </a:cubicBezTo>
                  <a:cubicBezTo>
                    <a:pt x="3294" y="2551"/>
                    <a:pt x="3618" y="2723"/>
                    <a:pt x="3923" y="2894"/>
                  </a:cubicBezTo>
                  <a:cubicBezTo>
                    <a:pt x="4303" y="3161"/>
                    <a:pt x="4684" y="3408"/>
                    <a:pt x="5065" y="3675"/>
                  </a:cubicBezTo>
                  <a:cubicBezTo>
                    <a:pt x="5446" y="3941"/>
                    <a:pt x="5826" y="4151"/>
                    <a:pt x="6169" y="4436"/>
                  </a:cubicBezTo>
                  <a:cubicBezTo>
                    <a:pt x="6359" y="4608"/>
                    <a:pt x="6531" y="4779"/>
                    <a:pt x="6702" y="4950"/>
                  </a:cubicBezTo>
                  <a:lnTo>
                    <a:pt x="6778" y="5026"/>
                  </a:lnTo>
                  <a:cubicBezTo>
                    <a:pt x="7026" y="5274"/>
                    <a:pt x="7254" y="5540"/>
                    <a:pt x="7521" y="5807"/>
                  </a:cubicBezTo>
                  <a:cubicBezTo>
                    <a:pt x="7464" y="5731"/>
                    <a:pt x="7426" y="5674"/>
                    <a:pt x="7368" y="5598"/>
                  </a:cubicBezTo>
                  <a:cubicBezTo>
                    <a:pt x="7102" y="5236"/>
                    <a:pt x="6854" y="4874"/>
                    <a:pt x="6569" y="4512"/>
                  </a:cubicBezTo>
                  <a:cubicBezTo>
                    <a:pt x="6302" y="4170"/>
                    <a:pt x="6017" y="3846"/>
                    <a:pt x="5712" y="3503"/>
                  </a:cubicBezTo>
                  <a:cubicBezTo>
                    <a:pt x="5408" y="3180"/>
                    <a:pt x="5103" y="2818"/>
                    <a:pt x="4779" y="2475"/>
                  </a:cubicBezTo>
                  <a:cubicBezTo>
                    <a:pt x="4456" y="2133"/>
                    <a:pt x="4094" y="1828"/>
                    <a:pt x="3675" y="1581"/>
                  </a:cubicBezTo>
                  <a:cubicBezTo>
                    <a:pt x="3104" y="1219"/>
                    <a:pt x="2495" y="876"/>
                    <a:pt x="1886" y="591"/>
                  </a:cubicBezTo>
                  <a:cubicBezTo>
                    <a:pt x="1581" y="438"/>
                    <a:pt x="1276" y="305"/>
                    <a:pt x="953" y="191"/>
                  </a:cubicBezTo>
                  <a:cubicBezTo>
                    <a:pt x="648" y="96"/>
                    <a:pt x="324" y="19"/>
                    <a:pt x="1" y="0"/>
                  </a:cubicBezTo>
                  <a:close/>
                  <a:moveTo>
                    <a:pt x="7502" y="5807"/>
                  </a:moveTo>
                  <a:cubicBezTo>
                    <a:pt x="7521" y="5807"/>
                    <a:pt x="7521" y="5807"/>
                    <a:pt x="7540" y="5826"/>
                  </a:cubicBezTo>
                  <a:lnTo>
                    <a:pt x="7521" y="580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6"/>
            <p:cNvSpPr/>
            <p:nvPr/>
          </p:nvSpPr>
          <p:spPr>
            <a:xfrm>
              <a:off x="3689325" y="4565425"/>
              <a:ext cx="192325" cy="141850"/>
            </a:xfrm>
            <a:custGeom>
              <a:rect b="b" l="l" r="r" t="t"/>
              <a:pathLst>
                <a:path extrusionOk="0" h="5674" w="7693">
                  <a:moveTo>
                    <a:pt x="1" y="0"/>
                  </a:moveTo>
                  <a:lnTo>
                    <a:pt x="1" y="0"/>
                  </a:lnTo>
                  <a:cubicBezTo>
                    <a:pt x="267" y="248"/>
                    <a:pt x="515" y="476"/>
                    <a:pt x="781" y="686"/>
                  </a:cubicBezTo>
                  <a:lnTo>
                    <a:pt x="877" y="762"/>
                  </a:lnTo>
                  <a:cubicBezTo>
                    <a:pt x="1600" y="1352"/>
                    <a:pt x="2324" y="1904"/>
                    <a:pt x="3047" y="2475"/>
                  </a:cubicBezTo>
                  <a:lnTo>
                    <a:pt x="3123" y="2532"/>
                  </a:lnTo>
                  <a:lnTo>
                    <a:pt x="3504" y="2837"/>
                  </a:lnTo>
                  <a:cubicBezTo>
                    <a:pt x="3694" y="3008"/>
                    <a:pt x="3904" y="3161"/>
                    <a:pt x="4113" y="3294"/>
                  </a:cubicBezTo>
                  <a:cubicBezTo>
                    <a:pt x="4342" y="3446"/>
                    <a:pt x="4570" y="3561"/>
                    <a:pt x="4798" y="3694"/>
                  </a:cubicBezTo>
                  <a:cubicBezTo>
                    <a:pt x="5236" y="3941"/>
                    <a:pt x="5693" y="4151"/>
                    <a:pt x="6112" y="4417"/>
                  </a:cubicBezTo>
                  <a:cubicBezTo>
                    <a:pt x="6550" y="4665"/>
                    <a:pt x="7026" y="5007"/>
                    <a:pt x="7445" y="5350"/>
                  </a:cubicBezTo>
                  <a:lnTo>
                    <a:pt x="7521" y="5407"/>
                  </a:lnTo>
                  <a:lnTo>
                    <a:pt x="7578" y="5464"/>
                  </a:lnTo>
                  <a:lnTo>
                    <a:pt x="7597" y="5521"/>
                  </a:lnTo>
                  <a:lnTo>
                    <a:pt x="7635" y="5560"/>
                  </a:lnTo>
                  <a:lnTo>
                    <a:pt x="7635" y="5598"/>
                  </a:lnTo>
                  <a:lnTo>
                    <a:pt x="7635" y="5636"/>
                  </a:lnTo>
                  <a:lnTo>
                    <a:pt x="7635" y="5655"/>
                  </a:lnTo>
                  <a:lnTo>
                    <a:pt x="7635" y="5674"/>
                  </a:lnTo>
                  <a:cubicBezTo>
                    <a:pt x="7654" y="5674"/>
                    <a:pt x="7654" y="5655"/>
                    <a:pt x="7654" y="5655"/>
                  </a:cubicBezTo>
                  <a:cubicBezTo>
                    <a:pt x="7692" y="5579"/>
                    <a:pt x="7597" y="5445"/>
                    <a:pt x="7559" y="5388"/>
                  </a:cubicBezTo>
                  <a:cubicBezTo>
                    <a:pt x="7369" y="5179"/>
                    <a:pt x="7178" y="4988"/>
                    <a:pt x="6969" y="4817"/>
                  </a:cubicBezTo>
                  <a:cubicBezTo>
                    <a:pt x="6607" y="4474"/>
                    <a:pt x="6245" y="4113"/>
                    <a:pt x="5846" y="3808"/>
                  </a:cubicBezTo>
                  <a:lnTo>
                    <a:pt x="5846" y="3808"/>
                  </a:lnTo>
                  <a:lnTo>
                    <a:pt x="5865" y="3827"/>
                  </a:lnTo>
                  <a:lnTo>
                    <a:pt x="5427" y="3465"/>
                  </a:lnTo>
                  <a:lnTo>
                    <a:pt x="5446" y="3484"/>
                  </a:lnTo>
                  <a:cubicBezTo>
                    <a:pt x="5103" y="3218"/>
                    <a:pt x="4779" y="2913"/>
                    <a:pt x="4456" y="2609"/>
                  </a:cubicBezTo>
                  <a:cubicBezTo>
                    <a:pt x="4132" y="2304"/>
                    <a:pt x="3828" y="2018"/>
                    <a:pt x="3485" y="1733"/>
                  </a:cubicBezTo>
                  <a:cubicBezTo>
                    <a:pt x="2799" y="1162"/>
                    <a:pt x="2019" y="724"/>
                    <a:pt x="1181" y="438"/>
                  </a:cubicBezTo>
                  <a:cubicBezTo>
                    <a:pt x="991" y="362"/>
                    <a:pt x="801" y="305"/>
                    <a:pt x="610" y="229"/>
                  </a:cubicBezTo>
                  <a:cubicBezTo>
                    <a:pt x="420" y="153"/>
                    <a:pt x="210" y="77"/>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6"/>
            <p:cNvSpPr/>
            <p:nvPr/>
          </p:nvSpPr>
          <p:spPr>
            <a:xfrm>
              <a:off x="3489925" y="4334600"/>
              <a:ext cx="186575" cy="77600"/>
            </a:xfrm>
            <a:custGeom>
              <a:rect b="b" l="l" r="r" t="t"/>
              <a:pathLst>
                <a:path extrusionOk="0" h="3104" w="7463">
                  <a:moveTo>
                    <a:pt x="0" y="0"/>
                  </a:moveTo>
                  <a:lnTo>
                    <a:pt x="0" y="0"/>
                  </a:lnTo>
                  <a:cubicBezTo>
                    <a:pt x="381" y="248"/>
                    <a:pt x="781" y="514"/>
                    <a:pt x="1180" y="724"/>
                  </a:cubicBezTo>
                  <a:cubicBezTo>
                    <a:pt x="1599" y="933"/>
                    <a:pt x="2018" y="1104"/>
                    <a:pt x="2456" y="1276"/>
                  </a:cubicBezTo>
                  <a:cubicBezTo>
                    <a:pt x="2894" y="1428"/>
                    <a:pt x="3332" y="1580"/>
                    <a:pt x="3789" y="1713"/>
                  </a:cubicBezTo>
                  <a:cubicBezTo>
                    <a:pt x="3998" y="1771"/>
                    <a:pt x="4207" y="1828"/>
                    <a:pt x="4417" y="1885"/>
                  </a:cubicBezTo>
                  <a:cubicBezTo>
                    <a:pt x="4626" y="1942"/>
                    <a:pt x="4836" y="1999"/>
                    <a:pt x="5045" y="2037"/>
                  </a:cubicBezTo>
                  <a:cubicBezTo>
                    <a:pt x="5255" y="2075"/>
                    <a:pt x="5445" y="2132"/>
                    <a:pt x="5654" y="2189"/>
                  </a:cubicBezTo>
                  <a:cubicBezTo>
                    <a:pt x="5902" y="2266"/>
                    <a:pt x="6130" y="2361"/>
                    <a:pt x="6359" y="2456"/>
                  </a:cubicBezTo>
                  <a:cubicBezTo>
                    <a:pt x="6606" y="2570"/>
                    <a:pt x="6854" y="2684"/>
                    <a:pt x="7082" y="2837"/>
                  </a:cubicBezTo>
                  <a:cubicBezTo>
                    <a:pt x="7196" y="2894"/>
                    <a:pt x="7311" y="2989"/>
                    <a:pt x="7425" y="3065"/>
                  </a:cubicBezTo>
                  <a:lnTo>
                    <a:pt x="7431" y="3068"/>
                  </a:lnTo>
                  <a:lnTo>
                    <a:pt x="7431" y="3068"/>
                  </a:lnTo>
                  <a:cubicBezTo>
                    <a:pt x="7357" y="2980"/>
                    <a:pt x="7267" y="2909"/>
                    <a:pt x="7177" y="2837"/>
                  </a:cubicBezTo>
                  <a:cubicBezTo>
                    <a:pt x="7006" y="2703"/>
                    <a:pt x="6835" y="2570"/>
                    <a:pt x="6663" y="2456"/>
                  </a:cubicBezTo>
                  <a:cubicBezTo>
                    <a:pt x="6302" y="2189"/>
                    <a:pt x="5940" y="1961"/>
                    <a:pt x="5559" y="1733"/>
                  </a:cubicBezTo>
                  <a:cubicBezTo>
                    <a:pt x="5159" y="1523"/>
                    <a:pt x="4760" y="1333"/>
                    <a:pt x="4360" y="1161"/>
                  </a:cubicBezTo>
                  <a:cubicBezTo>
                    <a:pt x="4150" y="1066"/>
                    <a:pt x="3922" y="971"/>
                    <a:pt x="3693" y="895"/>
                  </a:cubicBezTo>
                  <a:cubicBezTo>
                    <a:pt x="3465" y="819"/>
                    <a:pt x="3275" y="743"/>
                    <a:pt x="3046" y="685"/>
                  </a:cubicBezTo>
                  <a:cubicBezTo>
                    <a:pt x="2837" y="609"/>
                    <a:pt x="2551" y="533"/>
                    <a:pt x="2304" y="476"/>
                  </a:cubicBezTo>
                  <a:cubicBezTo>
                    <a:pt x="2056" y="419"/>
                    <a:pt x="1790" y="381"/>
                    <a:pt x="1542" y="343"/>
                  </a:cubicBezTo>
                  <a:cubicBezTo>
                    <a:pt x="1028" y="248"/>
                    <a:pt x="514" y="114"/>
                    <a:pt x="0" y="0"/>
                  </a:cubicBezTo>
                  <a:close/>
                  <a:moveTo>
                    <a:pt x="7431" y="3068"/>
                  </a:moveTo>
                  <a:lnTo>
                    <a:pt x="7431" y="3068"/>
                  </a:lnTo>
                  <a:cubicBezTo>
                    <a:pt x="7435" y="3073"/>
                    <a:pt x="7440" y="3079"/>
                    <a:pt x="7444" y="3084"/>
                  </a:cubicBezTo>
                  <a:cubicBezTo>
                    <a:pt x="7463" y="3084"/>
                    <a:pt x="7463" y="3084"/>
                    <a:pt x="7444" y="3103"/>
                  </a:cubicBezTo>
                  <a:lnTo>
                    <a:pt x="7463" y="3084"/>
                  </a:lnTo>
                  <a:lnTo>
                    <a:pt x="7431" y="306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66"/>
            <p:cNvSpPr/>
            <p:nvPr/>
          </p:nvSpPr>
          <p:spPr>
            <a:xfrm>
              <a:off x="3444700" y="4281275"/>
              <a:ext cx="159475" cy="45725"/>
            </a:xfrm>
            <a:custGeom>
              <a:rect b="b" l="l" r="r" t="t"/>
              <a:pathLst>
                <a:path extrusionOk="0" h="1829" w="6379">
                  <a:moveTo>
                    <a:pt x="0" y="1"/>
                  </a:moveTo>
                  <a:lnTo>
                    <a:pt x="553" y="229"/>
                  </a:lnTo>
                  <a:cubicBezTo>
                    <a:pt x="1200" y="534"/>
                    <a:pt x="1885" y="800"/>
                    <a:pt x="2552" y="1048"/>
                  </a:cubicBezTo>
                  <a:cubicBezTo>
                    <a:pt x="2913" y="1143"/>
                    <a:pt x="3275" y="1238"/>
                    <a:pt x="3637" y="1276"/>
                  </a:cubicBezTo>
                  <a:cubicBezTo>
                    <a:pt x="3998" y="1333"/>
                    <a:pt x="4360" y="1333"/>
                    <a:pt x="4722" y="1391"/>
                  </a:cubicBezTo>
                  <a:cubicBezTo>
                    <a:pt x="5103" y="1448"/>
                    <a:pt x="5426" y="1543"/>
                    <a:pt x="5769" y="1619"/>
                  </a:cubicBezTo>
                  <a:cubicBezTo>
                    <a:pt x="5897" y="1656"/>
                    <a:pt x="6026" y="1710"/>
                    <a:pt x="6154" y="1765"/>
                  </a:cubicBezTo>
                  <a:lnTo>
                    <a:pt x="6154" y="1765"/>
                  </a:lnTo>
                  <a:cubicBezTo>
                    <a:pt x="5966" y="1667"/>
                    <a:pt x="5804" y="1560"/>
                    <a:pt x="5617" y="1467"/>
                  </a:cubicBezTo>
                  <a:cubicBezTo>
                    <a:pt x="5388" y="1333"/>
                    <a:pt x="5217" y="1257"/>
                    <a:pt x="5007" y="1162"/>
                  </a:cubicBezTo>
                  <a:cubicBezTo>
                    <a:pt x="4912" y="1105"/>
                    <a:pt x="4798" y="1067"/>
                    <a:pt x="4684" y="1029"/>
                  </a:cubicBezTo>
                  <a:cubicBezTo>
                    <a:pt x="4570" y="991"/>
                    <a:pt x="4436" y="953"/>
                    <a:pt x="4303" y="915"/>
                  </a:cubicBezTo>
                  <a:cubicBezTo>
                    <a:pt x="4075" y="858"/>
                    <a:pt x="3827" y="800"/>
                    <a:pt x="3599" y="724"/>
                  </a:cubicBezTo>
                  <a:lnTo>
                    <a:pt x="3446" y="686"/>
                  </a:lnTo>
                  <a:lnTo>
                    <a:pt x="3484" y="686"/>
                  </a:lnTo>
                  <a:cubicBezTo>
                    <a:pt x="3218" y="591"/>
                    <a:pt x="2951" y="496"/>
                    <a:pt x="2685" y="401"/>
                  </a:cubicBezTo>
                  <a:cubicBezTo>
                    <a:pt x="2418" y="305"/>
                    <a:pt x="2133" y="210"/>
                    <a:pt x="1847" y="153"/>
                  </a:cubicBezTo>
                  <a:cubicBezTo>
                    <a:pt x="1562" y="96"/>
                    <a:pt x="1257" y="58"/>
                    <a:pt x="952" y="39"/>
                  </a:cubicBezTo>
                  <a:cubicBezTo>
                    <a:pt x="648" y="1"/>
                    <a:pt x="324" y="1"/>
                    <a:pt x="0" y="1"/>
                  </a:cubicBezTo>
                  <a:close/>
                  <a:moveTo>
                    <a:pt x="6154" y="1765"/>
                  </a:moveTo>
                  <a:cubicBezTo>
                    <a:pt x="6196" y="1787"/>
                    <a:pt x="6238" y="1808"/>
                    <a:pt x="6283" y="1828"/>
                  </a:cubicBezTo>
                  <a:lnTo>
                    <a:pt x="6378" y="1828"/>
                  </a:lnTo>
                  <a:lnTo>
                    <a:pt x="6378" y="1809"/>
                  </a:lnTo>
                  <a:cubicBezTo>
                    <a:pt x="6302" y="1809"/>
                    <a:pt x="6226" y="1790"/>
                    <a:pt x="6169" y="1771"/>
                  </a:cubicBezTo>
                  <a:cubicBezTo>
                    <a:pt x="6164" y="1769"/>
                    <a:pt x="6159" y="1767"/>
                    <a:pt x="6154" y="176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66"/>
            <p:cNvSpPr/>
            <p:nvPr/>
          </p:nvSpPr>
          <p:spPr>
            <a:xfrm>
              <a:off x="3401400" y="4243875"/>
              <a:ext cx="135650" cy="26475"/>
            </a:xfrm>
            <a:custGeom>
              <a:rect b="b" l="l" r="r" t="t"/>
              <a:pathLst>
                <a:path extrusionOk="0" h="1059" w="5426">
                  <a:moveTo>
                    <a:pt x="996" y="0"/>
                  </a:moveTo>
                  <a:cubicBezTo>
                    <a:pt x="659" y="0"/>
                    <a:pt x="326" y="14"/>
                    <a:pt x="0" y="50"/>
                  </a:cubicBezTo>
                  <a:cubicBezTo>
                    <a:pt x="666" y="278"/>
                    <a:pt x="1352" y="469"/>
                    <a:pt x="2037" y="659"/>
                  </a:cubicBezTo>
                  <a:cubicBezTo>
                    <a:pt x="2380" y="773"/>
                    <a:pt x="2722" y="831"/>
                    <a:pt x="3065" y="850"/>
                  </a:cubicBezTo>
                  <a:cubicBezTo>
                    <a:pt x="3236" y="850"/>
                    <a:pt x="3408" y="850"/>
                    <a:pt x="3579" y="831"/>
                  </a:cubicBezTo>
                  <a:cubicBezTo>
                    <a:pt x="3750" y="811"/>
                    <a:pt x="3922" y="811"/>
                    <a:pt x="4093" y="811"/>
                  </a:cubicBezTo>
                  <a:cubicBezTo>
                    <a:pt x="4303" y="831"/>
                    <a:pt x="4493" y="850"/>
                    <a:pt x="4702" y="869"/>
                  </a:cubicBezTo>
                  <a:cubicBezTo>
                    <a:pt x="4912" y="907"/>
                    <a:pt x="5102" y="945"/>
                    <a:pt x="5312" y="983"/>
                  </a:cubicBezTo>
                  <a:lnTo>
                    <a:pt x="5388" y="1002"/>
                  </a:lnTo>
                  <a:lnTo>
                    <a:pt x="5407" y="1002"/>
                  </a:lnTo>
                  <a:lnTo>
                    <a:pt x="5369" y="1040"/>
                  </a:lnTo>
                  <a:lnTo>
                    <a:pt x="5337" y="1056"/>
                  </a:lnTo>
                  <a:lnTo>
                    <a:pt x="5337" y="1056"/>
                  </a:lnTo>
                  <a:cubicBezTo>
                    <a:pt x="5360" y="1049"/>
                    <a:pt x="5378" y="1035"/>
                    <a:pt x="5407" y="1021"/>
                  </a:cubicBezTo>
                  <a:lnTo>
                    <a:pt x="5426" y="1002"/>
                  </a:lnTo>
                  <a:cubicBezTo>
                    <a:pt x="5426" y="983"/>
                    <a:pt x="5407" y="983"/>
                    <a:pt x="5388" y="964"/>
                  </a:cubicBezTo>
                  <a:cubicBezTo>
                    <a:pt x="5312" y="945"/>
                    <a:pt x="5235" y="907"/>
                    <a:pt x="5159" y="888"/>
                  </a:cubicBezTo>
                  <a:cubicBezTo>
                    <a:pt x="5007" y="811"/>
                    <a:pt x="4836" y="716"/>
                    <a:pt x="4664" y="640"/>
                  </a:cubicBezTo>
                  <a:cubicBezTo>
                    <a:pt x="4512" y="564"/>
                    <a:pt x="4341" y="507"/>
                    <a:pt x="4169" y="450"/>
                  </a:cubicBezTo>
                  <a:cubicBezTo>
                    <a:pt x="3846" y="355"/>
                    <a:pt x="3522" y="297"/>
                    <a:pt x="3179" y="259"/>
                  </a:cubicBezTo>
                  <a:lnTo>
                    <a:pt x="3103" y="240"/>
                  </a:lnTo>
                  <a:cubicBezTo>
                    <a:pt x="2608" y="145"/>
                    <a:pt x="2094" y="69"/>
                    <a:pt x="1580" y="12"/>
                  </a:cubicBezTo>
                  <a:cubicBezTo>
                    <a:pt x="1385" y="5"/>
                    <a:pt x="1190" y="0"/>
                    <a:pt x="996" y="0"/>
                  </a:cubicBezTo>
                  <a:close/>
                  <a:moveTo>
                    <a:pt x="5337" y="1056"/>
                  </a:moveTo>
                  <a:cubicBezTo>
                    <a:pt x="5329" y="1058"/>
                    <a:pt x="5321" y="1059"/>
                    <a:pt x="5312" y="1059"/>
                  </a:cubicBezTo>
                  <a:lnTo>
                    <a:pt x="5331" y="1059"/>
                  </a:lnTo>
                  <a:lnTo>
                    <a:pt x="5337" y="105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6"/>
            <p:cNvSpPr/>
            <p:nvPr/>
          </p:nvSpPr>
          <p:spPr>
            <a:xfrm>
              <a:off x="3320000" y="4179075"/>
              <a:ext cx="140425" cy="30250"/>
            </a:xfrm>
            <a:custGeom>
              <a:rect b="b" l="l" r="r" t="t"/>
              <a:pathLst>
                <a:path extrusionOk="0" h="1210" w="5617">
                  <a:moveTo>
                    <a:pt x="372" y="0"/>
                  </a:moveTo>
                  <a:cubicBezTo>
                    <a:pt x="248" y="0"/>
                    <a:pt x="124" y="5"/>
                    <a:pt x="1" y="15"/>
                  </a:cubicBezTo>
                  <a:cubicBezTo>
                    <a:pt x="229" y="91"/>
                    <a:pt x="438" y="167"/>
                    <a:pt x="648" y="262"/>
                  </a:cubicBezTo>
                  <a:cubicBezTo>
                    <a:pt x="857" y="338"/>
                    <a:pt x="1067" y="453"/>
                    <a:pt x="1295" y="529"/>
                  </a:cubicBezTo>
                  <a:cubicBezTo>
                    <a:pt x="1714" y="681"/>
                    <a:pt x="2152" y="795"/>
                    <a:pt x="2590" y="852"/>
                  </a:cubicBezTo>
                  <a:cubicBezTo>
                    <a:pt x="3009" y="929"/>
                    <a:pt x="3446" y="929"/>
                    <a:pt x="3884" y="948"/>
                  </a:cubicBezTo>
                  <a:cubicBezTo>
                    <a:pt x="4322" y="986"/>
                    <a:pt x="4760" y="1043"/>
                    <a:pt x="5198" y="1119"/>
                  </a:cubicBezTo>
                  <a:cubicBezTo>
                    <a:pt x="5331" y="1138"/>
                    <a:pt x="5445" y="1157"/>
                    <a:pt x="5560" y="1195"/>
                  </a:cubicBezTo>
                  <a:lnTo>
                    <a:pt x="5407" y="1195"/>
                  </a:lnTo>
                  <a:cubicBezTo>
                    <a:pt x="5436" y="1205"/>
                    <a:pt x="5469" y="1209"/>
                    <a:pt x="5505" y="1209"/>
                  </a:cubicBezTo>
                  <a:cubicBezTo>
                    <a:pt x="5541" y="1209"/>
                    <a:pt x="5579" y="1205"/>
                    <a:pt x="5617" y="1195"/>
                  </a:cubicBezTo>
                  <a:cubicBezTo>
                    <a:pt x="5579" y="1176"/>
                    <a:pt x="5541" y="1157"/>
                    <a:pt x="5502" y="1157"/>
                  </a:cubicBezTo>
                  <a:lnTo>
                    <a:pt x="5331" y="1081"/>
                  </a:lnTo>
                  <a:lnTo>
                    <a:pt x="5027" y="967"/>
                  </a:lnTo>
                  <a:cubicBezTo>
                    <a:pt x="4798" y="890"/>
                    <a:pt x="4570" y="814"/>
                    <a:pt x="4341" y="738"/>
                  </a:cubicBezTo>
                  <a:cubicBezTo>
                    <a:pt x="3884" y="567"/>
                    <a:pt x="3427" y="453"/>
                    <a:pt x="2951" y="376"/>
                  </a:cubicBezTo>
                  <a:lnTo>
                    <a:pt x="2780" y="338"/>
                  </a:lnTo>
                  <a:cubicBezTo>
                    <a:pt x="2323" y="262"/>
                    <a:pt x="1866" y="167"/>
                    <a:pt x="1409" y="110"/>
                  </a:cubicBezTo>
                  <a:cubicBezTo>
                    <a:pt x="1200" y="72"/>
                    <a:pt x="971" y="34"/>
                    <a:pt x="743" y="15"/>
                  </a:cubicBezTo>
                  <a:cubicBezTo>
                    <a:pt x="619" y="5"/>
                    <a:pt x="496" y="0"/>
                    <a:pt x="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66"/>
            <p:cNvSpPr/>
            <p:nvPr/>
          </p:nvSpPr>
          <p:spPr>
            <a:xfrm>
              <a:off x="3240525" y="4117675"/>
              <a:ext cx="133750" cy="26450"/>
            </a:xfrm>
            <a:custGeom>
              <a:rect b="b" l="l" r="r" t="t"/>
              <a:pathLst>
                <a:path extrusionOk="0" h="1058" w="5350">
                  <a:moveTo>
                    <a:pt x="476" y="1"/>
                  </a:moveTo>
                  <a:cubicBezTo>
                    <a:pt x="319" y="1"/>
                    <a:pt x="162" y="5"/>
                    <a:pt x="0" y="15"/>
                  </a:cubicBezTo>
                  <a:lnTo>
                    <a:pt x="362" y="167"/>
                  </a:lnTo>
                  <a:lnTo>
                    <a:pt x="571" y="262"/>
                  </a:lnTo>
                  <a:lnTo>
                    <a:pt x="552" y="262"/>
                  </a:lnTo>
                  <a:cubicBezTo>
                    <a:pt x="952" y="453"/>
                    <a:pt x="1371" y="624"/>
                    <a:pt x="1790" y="776"/>
                  </a:cubicBezTo>
                  <a:cubicBezTo>
                    <a:pt x="2018" y="833"/>
                    <a:pt x="2228" y="891"/>
                    <a:pt x="2456" y="910"/>
                  </a:cubicBezTo>
                  <a:cubicBezTo>
                    <a:pt x="2685" y="948"/>
                    <a:pt x="2951" y="948"/>
                    <a:pt x="3199" y="948"/>
                  </a:cubicBezTo>
                  <a:lnTo>
                    <a:pt x="3351" y="948"/>
                  </a:lnTo>
                  <a:cubicBezTo>
                    <a:pt x="3960" y="967"/>
                    <a:pt x="4550" y="1024"/>
                    <a:pt x="5159" y="1043"/>
                  </a:cubicBezTo>
                  <a:lnTo>
                    <a:pt x="5255" y="1043"/>
                  </a:lnTo>
                  <a:cubicBezTo>
                    <a:pt x="5264" y="1052"/>
                    <a:pt x="5274" y="1057"/>
                    <a:pt x="5286" y="1057"/>
                  </a:cubicBezTo>
                  <a:cubicBezTo>
                    <a:pt x="5298" y="1057"/>
                    <a:pt x="5312" y="1052"/>
                    <a:pt x="5331" y="1043"/>
                  </a:cubicBezTo>
                  <a:cubicBezTo>
                    <a:pt x="5331" y="1043"/>
                    <a:pt x="5350" y="1024"/>
                    <a:pt x="5331" y="1024"/>
                  </a:cubicBezTo>
                  <a:cubicBezTo>
                    <a:pt x="5179" y="1005"/>
                    <a:pt x="5045" y="967"/>
                    <a:pt x="4912" y="910"/>
                  </a:cubicBezTo>
                  <a:lnTo>
                    <a:pt x="4455" y="795"/>
                  </a:lnTo>
                  <a:cubicBezTo>
                    <a:pt x="4150" y="700"/>
                    <a:pt x="3827" y="586"/>
                    <a:pt x="3522" y="472"/>
                  </a:cubicBezTo>
                  <a:cubicBezTo>
                    <a:pt x="3199" y="377"/>
                    <a:pt x="2875" y="300"/>
                    <a:pt x="2551" y="243"/>
                  </a:cubicBezTo>
                  <a:cubicBezTo>
                    <a:pt x="2304" y="205"/>
                    <a:pt x="2056" y="167"/>
                    <a:pt x="1809" y="110"/>
                  </a:cubicBezTo>
                  <a:cubicBezTo>
                    <a:pt x="1523" y="72"/>
                    <a:pt x="1238" y="34"/>
                    <a:pt x="952" y="15"/>
                  </a:cubicBezTo>
                  <a:cubicBezTo>
                    <a:pt x="790" y="5"/>
                    <a:pt x="633" y="1"/>
                    <a:pt x="4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66"/>
            <p:cNvSpPr/>
            <p:nvPr/>
          </p:nvSpPr>
          <p:spPr>
            <a:xfrm>
              <a:off x="3257650" y="4081850"/>
              <a:ext cx="787250" cy="1211800"/>
            </a:xfrm>
            <a:custGeom>
              <a:rect b="b" l="l" r="r" t="t"/>
              <a:pathLst>
                <a:path extrusionOk="0" h="48472" w="31490">
                  <a:moveTo>
                    <a:pt x="1" y="1"/>
                  </a:moveTo>
                  <a:cubicBezTo>
                    <a:pt x="705" y="382"/>
                    <a:pt x="1428" y="782"/>
                    <a:pt x="2152" y="1143"/>
                  </a:cubicBezTo>
                  <a:cubicBezTo>
                    <a:pt x="2476" y="1315"/>
                    <a:pt x="2799" y="1486"/>
                    <a:pt x="3123" y="1638"/>
                  </a:cubicBezTo>
                  <a:cubicBezTo>
                    <a:pt x="3446" y="1810"/>
                    <a:pt x="3770" y="2000"/>
                    <a:pt x="4075" y="2190"/>
                  </a:cubicBezTo>
                  <a:cubicBezTo>
                    <a:pt x="4551" y="2495"/>
                    <a:pt x="5027" y="2819"/>
                    <a:pt x="5503" y="3142"/>
                  </a:cubicBezTo>
                  <a:cubicBezTo>
                    <a:pt x="5731" y="3275"/>
                    <a:pt x="5940" y="3428"/>
                    <a:pt x="6150" y="3561"/>
                  </a:cubicBezTo>
                  <a:cubicBezTo>
                    <a:pt x="6264" y="3637"/>
                    <a:pt x="6378" y="3713"/>
                    <a:pt x="6473" y="3770"/>
                  </a:cubicBezTo>
                  <a:cubicBezTo>
                    <a:pt x="6588" y="3847"/>
                    <a:pt x="6740" y="3961"/>
                    <a:pt x="6854" y="4056"/>
                  </a:cubicBezTo>
                  <a:cubicBezTo>
                    <a:pt x="7102" y="4227"/>
                    <a:pt x="7330" y="4418"/>
                    <a:pt x="7559" y="4589"/>
                  </a:cubicBezTo>
                  <a:cubicBezTo>
                    <a:pt x="7787" y="4779"/>
                    <a:pt x="7996" y="4932"/>
                    <a:pt x="8225" y="5103"/>
                  </a:cubicBezTo>
                  <a:cubicBezTo>
                    <a:pt x="8663" y="5446"/>
                    <a:pt x="9120" y="5769"/>
                    <a:pt x="9558" y="6093"/>
                  </a:cubicBezTo>
                  <a:lnTo>
                    <a:pt x="10129" y="6569"/>
                  </a:lnTo>
                  <a:cubicBezTo>
                    <a:pt x="10452" y="6836"/>
                    <a:pt x="10795" y="7121"/>
                    <a:pt x="11119" y="7407"/>
                  </a:cubicBezTo>
                  <a:cubicBezTo>
                    <a:pt x="11442" y="7692"/>
                    <a:pt x="11842" y="8035"/>
                    <a:pt x="12166" y="8359"/>
                  </a:cubicBezTo>
                  <a:cubicBezTo>
                    <a:pt x="12508" y="8663"/>
                    <a:pt x="12813" y="8949"/>
                    <a:pt x="13118" y="9253"/>
                  </a:cubicBezTo>
                  <a:cubicBezTo>
                    <a:pt x="13441" y="9558"/>
                    <a:pt x="13746" y="9882"/>
                    <a:pt x="14051" y="10205"/>
                  </a:cubicBezTo>
                  <a:lnTo>
                    <a:pt x="14031" y="10186"/>
                  </a:lnTo>
                  <a:lnTo>
                    <a:pt x="14660" y="10834"/>
                  </a:lnTo>
                  <a:cubicBezTo>
                    <a:pt x="14850" y="11043"/>
                    <a:pt x="15040" y="11252"/>
                    <a:pt x="15231" y="11462"/>
                  </a:cubicBezTo>
                  <a:cubicBezTo>
                    <a:pt x="15631" y="11862"/>
                    <a:pt x="16030" y="12299"/>
                    <a:pt x="16411" y="12718"/>
                  </a:cubicBezTo>
                  <a:lnTo>
                    <a:pt x="16982" y="13308"/>
                  </a:lnTo>
                  <a:cubicBezTo>
                    <a:pt x="17154" y="13518"/>
                    <a:pt x="17325" y="13708"/>
                    <a:pt x="17515" y="13918"/>
                  </a:cubicBezTo>
                  <a:cubicBezTo>
                    <a:pt x="17915" y="14336"/>
                    <a:pt x="18315" y="14774"/>
                    <a:pt x="18696" y="15212"/>
                  </a:cubicBezTo>
                  <a:cubicBezTo>
                    <a:pt x="18943" y="15517"/>
                    <a:pt x="19191" y="15802"/>
                    <a:pt x="19438" y="16107"/>
                  </a:cubicBezTo>
                  <a:cubicBezTo>
                    <a:pt x="19571" y="16259"/>
                    <a:pt x="19686" y="16412"/>
                    <a:pt x="19819" y="16583"/>
                  </a:cubicBezTo>
                  <a:cubicBezTo>
                    <a:pt x="19933" y="16716"/>
                    <a:pt x="20066" y="16869"/>
                    <a:pt x="20162" y="17021"/>
                  </a:cubicBezTo>
                  <a:cubicBezTo>
                    <a:pt x="20314" y="17249"/>
                    <a:pt x="20466" y="17459"/>
                    <a:pt x="20619" y="17687"/>
                  </a:cubicBezTo>
                  <a:lnTo>
                    <a:pt x="21018" y="18277"/>
                  </a:lnTo>
                  <a:cubicBezTo>
                    <a:pt x="21323" y="18734"/>
                    <a:pt x="21628" y="19172"/>
                    <a:pt x="21932" y="19610"/>
                  </a:cubicBezTo>
                  <a:cubicBezTo>
                    <a:pt x="22237" y="20048"/>
                    <a:pt x="22503" y="20467"/>
                    <a:pt x="22770" y="20886"/>
                  </a:cubicBezTo>
                  <a:cubicBezTo>
                    <a:pt x="22922" y="21114"/>
                    <a:pt x="23055" y="21323"/>
                    <a:pt x="23208" y="21552"/>
                  </a:cubicBezTo>
                  <a:cubicBezTo>
                    <a:pt x="23322" y="21780"/>
                    <a:pt x="23474" y="22028"/>
                    <a:pt x="23608" y="22256"/>
                  </a:cubicBezTo>
                  <a:cubicBezTo>
                    <a:pt x="23779" y="22561"/>
                    <a:pt x="23950" y="22885"/>
                    <a:pt x="24102" y="23208"/>
                  </a:cubicBezTo>
                  <a:cubicBezTo>
                    <a:pt x="24198" y="23379"/>
                    <a:pt x="24274" y="23570"/>
                    <a:pt x="24369" y="23760"/>
                  </a:cubicBezTo>
                  <a:cubicBezTo>
                    <a:pt x="24445" y="23951"/>
                    <a:pt x="24521" y="24103"/>
                    <a:pt x="24597" y="24274"/>
                  </a:cubicBezTo>
                  <a:cubicBezTo>
                    <a:pt x="24693" y="24446"/>
                    <a:pt x="24769" y="24636"/>
                    <a:pt x="24845" y="24826"/>
                  </a:cubicBezTo>
                  <a:cubicBezTo>
                    <a:pt x="24921" y="25017"/>
                    <a:pt x="24997" y="25169"/>
                    <a:pt x="25073" y="25340"/>
                  </a:cubicBezTo>
                  <a:cubicBezTo>
                    <a:pt x="25150" y="25512"/>
                    <a:pt x="25283" y="25740"/>
                    <a:pt x="25397" y="25912"/>
                  </a:cubicBezTo>
                  <a:lnTo>
                    <a:pt x="25702" y="26445"/>
                  </a:lnTo>
                  <a:lnTo>
                    <a:pt x="25892" y="26825"/>
                  </a:lnTo>
                  <a:cubicBezTo>
                    <a:pt x="25968" y="26959"/>
                    <a:pt x="26025" y="27092"/>
                    <a:pt x="26082" y="27225"/>
                  </a:cubicBezTo>
                  <a:cubicBezTo>
                    <a:pt x="26140" y="27358"/>
                    <a:pt x="26197" y="27473"/>
                    <a:pt x="26254" y="27606"/>
                  </a:cubicBezTo>
                  <a:cubicBezTo>
                    <a:pt x="26311" y="27739"/>
                    <a:pt x="26349" y="27853"/>
                    <a:pt x="26387" y="27949"/>
                  </a:cubicBezTo>
                  <a:cubicBezTo>
                    <a:pt x="26577" y="28444"/>
                    <a:pt x="26749" y="28939"/>
                    <a:pt x="26958" y="29414"/>
                  </a:cubicBezTo>
                  <a:cubicBezTo>
                    <a:pt x="27149" y="29909"/>
                    <a:pt x="27358" y="30404"/>
                    <a:pt x="27567" y="30899"/>
                  </a:cubicBezTo>
                  <a:cubicBezTo>
                    <a:pt x="27758" y="31394"/>
                    <a:pt x="27967" y="31928"/>
                    <a:pt x="28139" y="32442"/>
                  </a:cubicBezTo>
                  <a:cubicBezTo>
                    <a:pt x="28310" y="32975"/>
                    <a:pt x="28500" y="33565"/>
                    <a:pt x="28672" y="34117"/>
                  </a:cubicBezTo>
                  <a:cubicBezTo>
                    <a:pt x="28767" y="34383"/>
                    <a:pt x="28862" y="34669"/>
                    <a:pt x="28938" y="34955"/>
                  </a:cubicBezTo>
                  <a:cubicBezTo>
                    <a:pt x="29014" y="35221"/>
                    <a:pt x="29090" y="35488"/>
                    <a:pt x="29186" y="35773"/>
                  </a:cubicBezTo>
                  <a:cubicBezTo>
                    <a:pt x="29262" y="36040"/>
                    <a:pt x="29300" y="36268"/>
                    <a:pt x="29376" y="36516"/>
                  </a:cubicBezTo>
                  <a:lnTo>
                    <a:pt x="29604" y="37391"/>
                  </a:lnTo>
                  <a:cubicBezTo>
                    <a:pt x="29643" y="37544"/>
                    <a:pt x="29681" y="37696"/>
                    <a:pt x="29719" y="37829"/>
                  </a:cubicBezTo>
                  <a:lnTo>
                    <a:pt x="29719" y="37791"/>
                  </a:lnTo>
                  <a:cubicBezTo>
                    <a:pt x="29776" y="38039"/>
                    <a:pt x="29833" y="38286"/>
                    <a:pt x="29909" y="38534"/>
                  </a:cubicBezTo>
                  <a:cubicBezTo>
                    <a:pt x="29966" y="38819"/>
                    <a:pt x="30061" y="39124"/>
                    <a:pt x="30137" y="39409"/>
                  </a:cubicBezTo>
                  <a:cubicBezTo>
                    <a:pt x="30214" y="39695"/>
                    <a:pt x="30309" y="39961"/>
                    <a:pt x="30385" y="40247"/>
                  </a:cubicBezTo>
                  <a:cubicBezTo>
                    <a:pt x="30442" y="40533"/>
                    <a:pt x="30518" y="40761"/>
                    <a:pt x="30575" y="41028"/>
                  </a:cubicBezTo>
                  <a:cubicBezTo>
                    <a:pt x="30652" y="41351"/>
                    <a:pt x="30728" y="41656"/>
                    <a:pt x="30785" y="41980"/>
                  </a:cubicBezTo>
                  <a:cubicBezTo>
                    <a:pt x="30861" y="42284"/>
                    <a:pt x="30918" y="42608"/>
                    <a:pt x="30975" y="42912"/>
                  </a:cubicBezTo>
                  <a:cubicBezTo>
                    <a:pt x="31032" y="43217"/>
                    <a:pt x="31089" y="43579"/>
                    <a:pt x="31146" y="43921"/>
                  </a:cubicBezTo>
                  <a:cubicBezTo>
                    <a:pt x="31185" y="44264"/>
                    <a:pt x="31223" y="44588"/>
                    <a:pt x="31261" y="44911"/>
                  </a:cubicBezTo>
                  <a:cubicBezTo>
                    <a:pt x="31299" y="45406"/>
                    <a:pt x="31337" y="45901"/>
                    <a:pt x="31375" y="46396"/>
                  </a:cubicBezTo>
                  <a:cubicBezTo>
                    <a:pt x="31375" y="46663"/>
                    <a:pt x="31394" y="46910"/>
                    <a:pt x="31413" y="47177"/>
                  </a:cubicBezTo>
                  <a:cubicBezTo>
                    <a:pt x="31413" y="47424"/>
                    <a:pt x="31451" y="47710"/>
                    <a:pt x="31451" y="47995"/>
                  </a:cubicBezTo>
                  <a:cubicBezTo>
                    <a:pt x="31451" y="48053"/>
                    <a:pt x="31451" y="48129"/>
                    <a:pt x="31451" y="48186"/>
                  </a:cubicBezTo>
                  <a:lnTo>
                    <a:pt x="31451" y="48205"/>
                  </a:lnTo>
                  <a:cubicBezTo>
                    <a:pt x="31470" y="48167"/>
                    <a:pt x="31470" y="48110"/>
                    <a:pt x="31470" y="48072"/>
                  </a:cubicBezTo>
                  <a:cubicBezTo>
                    <a:pt x="31489" y="47957"/>
                    <a:pt x="31489" y="47843"/>
                    <a:pt x="31470" y="47748"/>
                  </a:cubicBezTo>
                  <a:cubicBezTo>
                    <a:pt x="31470" y="47481"/>
                    <a:pt x="31451" y="47215"/>
                    <a:pt x="31432" y="46929"/>
                  </a:cubicBezTo>
                  <a:cubicBezTo>
                    <a:pt x="31432" y="46663"/>
                    <a:pt x="31432" y="46396"/>
                    <a:pt x="31432" y="46130"/>
                  </a:cubicBezTo>
                  <a:cubicBezTo>
                    <a:pt x="31413" y="45844"/>
                    <a:pt x="31432" y="45540"/>
                    <a:pt x="31413" y="45254"/>
                  </a:cubicBezTo>
                  <a:cubicBezTo>
                    <a:pt x="31394" y="44968"/>
                    <a:pt x="31394" y="44721"/>
                    <a:pt x="31356" y="44454"/>
                  </a:cubicBezTo>
                  <a:cubicBezTo>
                    <a:pt x="31337" y="44188"/>
                    <a:pt x="31337" y="43902"/>
                    <a:pt x="31299" y="43636"/>
                  </a:cubicBezTo>
                  <a:cubicBezTo>
                    <a:pt x="31261" y="43369"/>
                    <a:pt x="31242" y="43065"/>
                    <a:pt x="31204" y="42779"/>
                  </a:cubicBezTo>
                  <a:cubicBezTo>
                    <a:pt x="31146" y="42513"/>
                    <a:pt x="31108" y="42189"/>
                    <a:pt x="31070" y="41884"/>
                  </a:cubicBezTo>
                  <a:cubicBezTo>
                    <a:pt x="31032" y="41580"/>
                    <a:pt x="30994" y="41332"/>
                    <a:pt x="30937" y="41066"/>
                  </a:cubicBezTo>
                  <a:cubicBezTo>
                    <a:pt x="30899" y="40780"/>
                    <a:pt x="30842" y="40533"/>
                    <a:pt x="30785" y="40247"/>
                  </a:cubicBezTo>
                  <a:cubicBezTo>
                    <a:pt x="30728" y="39981"/>
                    <a:pt x="30652" y="39714"/>
                    <a:pt x="30594" y="39447"/>
                  </a:cubicBezTo>
                  <a:cubicBezTo>
                    <a:pt x="30518" y="39181"/>
                    <a:pt x="30461" y="38933"/>
                    <a:pt x="30385" y="38686"/>
                  </a:cubicBezTo>
                  <a:cubicBezTo>
                    <a:pt x="30271" y="38153"/>
                    <a:pt x="30157" y="37601"/>
                    <a:pt x="30042" y="37068"/>
                  </a:cubicBezTo>
                  <a:cubicBezTo>
                    <a:pt x="29928" y="36535"/>
                    <a:pt x="29795" y="35944"/>
                    <a:pt x="29643" y="35392"/>
                  </a:cubicBezTo>
                  <a:cubicBezTo>
                    <a:pt x="29490" y="34821"/>
                    <a:pt x="29338" y="34288"/>
                    <a:pt x="29167" y="33736"/>
                  </a:cubicBezTo>
                  <a:cubicBezTo>
                    <a:pt x="28995" y="33184"/>
                    <a:pt x="28843" y="32708"/>
                    <a:pt x="28691" y="32194"/>
                  </a:cubicBezTo>
                  <a:cubicBezTo>
                    <a:pt x="28500" y="31585"/>
                    <a:pt x="28272" y="30995"/>
                    <a:pt x="28043" y="30404"/>
                  </a:cubicBezTo>
                  <a:cubicBezTo>
                    <a:pt x="27834" y="29871"/>
                    <a:pt x="27624" y="29338"/>
                    <a:pt x="27415" y="28805"/>
                  </a:cubicBezTo>
                  <a:cubicBezTo>
                    <a:pt x="27301" y="28520"/>
                    <a:pt x="27206" y="28234"/>
                    <a:pt x="27091" y="27949"/>
                  </a:cubicBezTo>
                  <a:cubicBezTo>
                    <a:pt x="27034" y="27796"/>
                    <a:pt x="26977" y="27625"/>
                    <a:pt x="26920" y="27473"/>
                  </a:cubicBezTo>
                  <a:cubicBezTo>
                    <a:pt x="26863" y="27320"/>
                    <a:pt x="26787" y="27168"/>
                    <a:pt x="26730" y="27016"/>
                  </a:cubicBezTo>
                  <a:cubicBezTo>
                    <a:pt x="26673" y="26863"/>
                    <a:pt x="26596" y="26730"/>
                    <a:pt x="26520" y="26597"/>
                  </a:cubicBezTo>
                  <a:cubicBezTo>
                    <a:pt x="26501" y="26540"/>
                    <a:pt x="26482" y="26483"/>
                    <a:pt x="26444" y="26445"/>
                  </a:cubicBezTo>
                  <a:lnTo>
                    <a:pt x="26292" y="26159"/>
                  </a:lnTo>
                  <a:cubicBezTo>
                    <a:pt x="26216" y="26007"/>
                    <a:pt x="26140" y="25873"/>
                    <a:pt x="26063" y="25721"/>
                  </a:cubicBezTo>
                  <a:lnTo>
                    <a:pt x="25854" y="25340"/>
                  </a:lnTo>
                  <a:cubicBezTo>
                    <a:pt x="25721" y="25112"/>
                    <a:pt x="25587" y="24864"/>
                    <a:pt x="25492" y="24636"/>
                  </a:cubicBezTo>
                  <a:cubicBezTo>
                    <a:pt x="25378" y="24388"/>
                    <a:pt x="25245" y="24103"/>
                    <a:pt x="25131" y="23836"/>
                  </a:cubicBezTo>
                  <a:cubicBezTo>
                    <a:pt x="25016" y="23570"/>
                    <a:pt x="24902" y="23322"/>
                    <a:pt x="24769" y="23056"/>
                  </a:cubicBezTo>
                  <a:cubicBezTo>
                    <a:pt x="24655" y="22808"/>
                    <a:pt x="24521" y="22561"/>
                    <a:pt x="24388" y="22294"/>
                  </a:cubicBezTo>
                  <a:cubicBezTo>
                    <a:pt x="24255" y="22047"/>
                    <a:pt x="24122" y="21818"/>
                    <a:pt x="23988" y="21571"/>
                  </a:cubicBezTo>
                  <a:cubicBezTo>
                    <a:pt x="23855" y="21323"/>
                    <a:pt x="23684" y="21076"/>
                    <a:pt x="23531" y="20828"/>
                  </a:cubicBezTo>
                  <a:cubicBezTo>
                    <a:pt x="23379" y="20581"/>
                    <a:pt x="23208" y="20352"/>
                    <a:pt x="23055" y="20105"/>
                  </a:cubicBezTo>
                  <a:cubicBezTo>
                    <a:pt x="22884" y="19877"/>
                    <a:pt x="22751" y="19667"/>
                    <a:pt x="22579" y="19439"/>
                  </a:cubicBezTo>
                  <a:cubicBezTo>
                    <a:pt x="22256" y="18963"/>
                    <a:pt x="21913" y="18506"/>
                    <a:pt x="21590" y="18049"/>
                  </a:cubicBezTo>
                  <a:lnTo>
                    <a:pt x="21133" y="17383"/>
                  </a:lnTo>
                  <a:cubicBezTo>
                    <a:pt x="21037" y="17268"/>
                    <a:pt x="20980" y="17154"/>
                    <a:pt x="20885" y="17059"/>
                  </a:cubicBezTo>
                  <a:cubicBezTo>
                    <a:pt x="20790" y="16945"/>
                    <a:pt x="20714" y="16811"/>
                    <a:pt x="20619" y="16678"/>
                  </a:cubicBezTo>
                  <a:lnTo>
                    <a:pt x="20352" y="16335"/>
                  </a:lnTo>
                  <a:cubicBezTo>
                    <a:pt x="20314" y="16278"/>
                    <a:pt x="20276" y="16240"/>
                    <a:pt x="20238" y="16183"/>
                  </a:cubicBezTo>
                  <a:lnTo>
                    <a:pt x="20066" y="15993"/>
                  </a:lnTo>
                  <a:cubicBezTo>
                    <a:pt x="19895" y="15783"/>
                    <a:pt x="19705" y="15574"/>
                    <a:pt x="19514" y="15346"/>
                  </a:cubicBezTo>
                  <a:cubicBezTo>
                    <a:pt x="19134" y="14908"/>
                    <a:pt x="18734" y="14489"/>
                    <a:pt x="18334" y="14051"/>
                  </a:cubicBezTo>
                  <a:lnTo>
                    <a:pt x="17858" y="13556"/>
                  </a:lnTo>
                  <a:lnTo>
                    <a:pt x="16678" y="12318"/>
                  </a:lnTo>
                  <a:cubicBezTo>
                    <a:pt x="16297" y="11919"/>
                    <a:pt x="15897" y="11519"/>
                    <a:pt x="15497" y="11119"/>
                  </a:cubicBezTo>
                  <a:cubicBezTo>
                    <a:pt x="15288" y="10910"/>
                    <a:pt x="15098" y="10719"/>
                    <a:pt x="14907" y="10529"/>
                  </a:cubicBezTo>
                  <a:cubicBezTo>
                    <a:pt x="14717" y="10320"/>
                    <a:pt x="14507" y="10110"/>
                    <a:pt x="14298" y="9901"/>
                  </a:cubicBezTo>
                  <a:cubicBezTo>
                    <a:pt x="13898" y="9501"/>
                    <a:pt x="13479" y="9101"/>
                    <a:pt x="13080" y="8720"/>
                  </a:cubicBezTo>
                  <a:cubicBezTo>
                    <a:pt x="12661" y="8340"/>
                    <a:pt x="12242" y="7978"/>
                    <a:pt x="11823" y="7597"/>
                  </a:cubicBezTo>
                  <a:cubicBezTo>
                    <a:pt x="11614" y="7407"/>
                    <a:pt x="11385" y="7216"/>
                    <a:pt x="11157" y="7026"/>
                  </a:cubicBezTo>
                  <a:cubicBezTo>
                    <a:pt x="10928" y="6836"/>
                    <a:pt x="10719" y="6664"/>
                    <a:pt x="10490" y="6493"/>
                  </a:cubicBezTo>
                  <a:cubicBezTo>
                    <a:pt x="10034" y="6131"/>
                    <a:pt x="9577" y="5788"/>
                    <a:pt x="9120" y="5446"/>
                  </a:cubicBezTo>
                  <a:cubicBezTo>
                    <a:pt x="8644" y="5084"/>
                    <a:pt x="8187" y="4760"/>
                    <a:pt x="7730" y="4437"/>
                  </a:cubicBezTo>
                  <a:cubicBezTo>
                    <a:pt x="7521" y="4265"/>
                    <a:pt x="7311" y="4113"/>
                    <a:pt x="7102" y="3961"/>
                  </a:cubicBezTo>
                  <a:cubicBezTo>
                    <a:pt x="6987" y="3866"/>
                    <a:pt x="6873" y="3790"/>
                    <a:pt x="6759" y="3713"/>
                  </a:cubicBezTo>
                  <a:cubicBezTo>
                    <a:pt x="6664" y="3637"/>
                    <a:pt x="6512" y="3542"/>
                    <a:pt x="6378" y="3447"/>
                  </a:cubicBezTo>
                  <a:cubicBezTo>
                    <a:pt x="6131" y="3295"/>
                    <a:pt x="5902" y="3142"/>
                    <a:pt x="5655" y="3009"/>
                  </a:cubicBezTo>
                  <a:cubicBezTo>
                    <a:pt x="5426" y="2857"/>
                    <a:pt x="5236" y="2723"/>
                    <a:pt x="5008" y="2590"/>
                  </a:cubicBezTo>
                  <a:cubicBezTo>
                    <a:pt x="4760" y="2438"/>
                    <a:pt x="4513" y="2266"/>
                    <a:pt x="4246" y="2114"/>
                  </a:cubicBezTo>
                  <a:cubicBezTo>
                    <a:pt x="3999" y="1962"/>
                    <a:pt x="3770" y="1848"/>
                    <a:pt x="3523" y="1714"/>
                  </a:cubicBezTo>
                  <a:cubicBezTo>
                    <a:pt x="3408" y="1657"/>
                    <a:pt x="3294" y="1600"/>
                    <a:pt x="3180" y="1543"/>
                  </a:cubicBezTo>
                  <a:cubicBezTo>
                    <a:pt x="3066" y="1486"/>
                    <a:pt x="2951" y="1429"/>
                    <a:pt x="2799" y="1372"/>
                  </a:cubicBezTo>
                  <a:lnTo>
                    <a:pt x="1981" y="991"/>
                  </a:lnTo>
                  <a:cubicBezTo>
                    <a:pt x="1657" y="839"/>
                    <a:pt x="1352" y="686"/>
                    <a:pt x="1048" y="534"/>
                  </a:cubicBezTo>
                  <a:cubicBezTo>
                    <a:pt x="686" y="344"/>
                    <a:pt x="343" y="172"/>
                    <a:pt x="1" y="1"/>
                  </a:cubicBezTo>
                  <a:close/>
                  <a:moveTo>
                    <a:pt x="31451" y="48205"/>
                  </a:moveTo>
                  <a:cubicBezTo>
                    <a:pt x="31451" y="48225"/>
                    <a:pt x="31446" y="48251"/>
                    <a:pt x="31438" y="48277"/>
                  </a:cubicBezTo>
                  <a:lnTo>
                    <a:pt x="31438" y="48277"/>
                  </a:lnTo>
                  <a:lnTo>
                    <a:pt x="31451" y="48243"/>
                  </a:lnTo>
                  <a:lnTo>
                    <a:pt x="31451" y="48205"/>
                  </a:lnTo>
                  <a:close/>
                  <a:moveTo>
                    <a:pt x="31438" y="48277"/>
                  </a:moveTo>
                  <a:lnTo>
                    <a:pt x="31413" y="48338"/>
                  </a:lnTo>
                  <a:cubicBezTo>
                    <a:pt x="31422" y="48320"/>
                    <a:pt x="31431" y="48299"/>
                    <a:pt x="31438" y="48277"/>
                  </a:cubicBezTo>
                  <a:close/>
                  <a:moveTo>
                    <a:pt x="31413" y="48338"/>
                  </a:moveTo>
                  <a:lnTo>
                    <a:pt x="31413" y="48338"/>
                  </a:lnTo>
                  <a:cubicBezTo>
                    <a:pt x="31403" y="48367"/>
                    <a:pt x="31389" y="48395"/>
                    <a:pt x="31370" y="48419"/>
                  </a:cubicBezTo>
                  <a:lnTo>
                    <a:pt x="31370" y="48419"/>
                  </a:lnTo>
                  <a:lnTo>
                    <a:pt x="31394" y="48395"/>
                  </a:lnTo>
                  <a:lnTo>
                    <a:pt x="31413" y="48338"/>
                  </a:lnTo>
                  <a:close/>
                  <a:moveTo>
                    <a:pt x="31370" y="48419"/>
                  </a:moveTo>
                  <a:lnTo>
                    <a:pt x="31356" y="48433"/>
                  </a:lnTo>
                  <a:lnTo>
                    <a:pt x="31341" y="48449"/>
                  </a:lnTo>
                  <a:lnTo>
                    <a:pt x="31341" y="48449"/>
                  </a:lnTo>
                  <a:cubicBezTo>
                    <a:pt x="31351" y="48440"/>
                    <a:pt x="31361" y="48430"/>
                    <a:pt x="31370" y="48419"/>
                  </a:cubicBezTo>
                  <a:close/>
                  <a:moveTo>
                    <a:pt x="31341" y="48449"/>
                  </a:moveTo>
                  <a:lnTo>
                    <a:pt x="31341" y="48449"/>
                  </a:lnTo>
                  <a:cubicBezTo>
                    <a:pt x="31339" y="48450"/>
                    <a:pt x="31337" y="48451"/>
                    <a:pt x="31336" y="48452"/>
                  </a:cubicBezTo>
                  <a:lnTo>
                    <a:pt x="31337" y="48452"/>
                  </a:lnTo>
                  <a:lnTo>
                    <a:pt x="31341" y="48449"/>
                  </a:lnTo>
                  <a:close/>
                  <a:moveTo>
                    <a:pt x="31299" y="48452"/>
                  </a:moveTo>
                  <a:lnTo>
                    <a:pt x="31299" y="48471"/>
                  </a:lnTo>
                  <a:cubicBezTo>
                    <a:pt x="31312" y="48467"/>
                    <a:pt x="31324" y="48460"/>
                    <a:pt x="31336" y="4845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6"/>
            <p:cNvSpPr/>
            <p:nvPr/>
          </p:nvSpPr>
          <p:spPr>
            <a:xfrm>
              <a:off x="3644125" y="4487850"/>
              <a:ext cx="191825" cy="126150"/>
            </a:xfrm>
            <a:custGeom>
              <a:rect b="b" l="l" r="r" t="t"/>
              <a:pathLst>
                <a:path extrusionOk="0" h="5046" w="7673">
                  <a:moveTo>
                    <a:pt x="0" y="0"/>
                  </a:moveTo>
                  <a:lnTo>
                    <a:pt x="96" y="76"/>
                  </a:lnTo>
                  <a:cubicBezTo>
                    <a:pt x="248" y="210"/>
                    <a:pt x="400" y="324"/>
                    <a:pt x="571" y="457"/>
                  </a:cubicBezTo>
                  <a:cubicBezTo>
                    <a:pt x="743" y="571"/>
                    <a:pt x="914" y="686"/>
                    <a:pt x="1066" y="800"/>
                  </a:cubicBezTo>
                  <a:cubicBezTo>
                    <a:pt x="1238" y="914"/>
                    <a:pt x="1428" y="1066"/>
                    <a:pt x="1600" y="1200"/>
                  </a:cubicBezTo>
                  <a:cubicBezTo>
                    <a:pt x="1771" y="1333"/>
                    <a:pt x="1961" y="1466"/>
                    <a:pt x="2133" y="1599"/>
                  </a:cubicBezTo>
                  <a:cubicBezTo>
                    <a:pt x="2856" y="2133"/>
                    <a:pt x="3637" y="2570"/>
                    <a:pt x="4455" y="2894"/>
                  </a:cubicBezTo>
                  <a:cubicBezTo>
                    <a:pt x="5160" y="3199"/>
                    <a:pt x="5845" y="3560"/>
                    <a:pt x="6492" y="3941"/>
                  </a:cubicBezTo>
                  <a:cubicBezTo>
                    <a:pt x="6625" y="4036"/>
                    <a:pt x="6740" y="4112"/>
                    <a:pt x="6854" y="4208"/>
                  </a:cubicBezTo>
                  <a:cubicBezTo>
                    <a:pt x="7025" y="4341"/>
                    <a:pt x="7159" y="4474"/>
                    <a:pt x="7311" y="4607"/>
                  </a:cubicBezTo>
                  <a:cubicBezTo>
                    <a:pt x="7387" y="4703"/>
                    <a:pt x="7463" y="4779"/>
                    <a:pt x="7539" y="4874"/>
                  </a:cubicBezTo>
                  <a:cubicBezTo>
                    <a:pt x="7558" y="4893"/>
                    <a:pt x="7577" y="4931"/>
                    <a:pt x="7596" y="4969"/>
                  </a:cubicBezTo>
                  <a:lnTo>
                    <a:pt x="7615" y="5026"/>
                  </a:lnTo>
                  <a:lnTo>
                    <a:pt x="7615" y="5045"/>
                  </a:lnTo>
                  <a:cubicBezTo>
                    <a:pt x="7673" y="5045"/>
                    <a:pt x="7520" y="4836"/>
                    <a:pt x="7501" y="4817"/>
                  </a:cubicBezTo>
                  <a:cubicBezTo>
                    <a:pt x="7387" y="4646"/>
                    <a:pt x="7235" y="4474"/>
                    <a:pt x="7101" y="4303"/>
                  </a:cubicBezTo>
                  <a:cubicBezTo>
                    <a:pt x="6797" y="3979"/>
                    <a:pt x="6454" y="3694"/>
                    <a:pt x="6111" y="3446"/>
                  </a:cubicBezTo>
                  <a:cubicBezTo>
                    <a:pt x="5750" y="3161"/>
                    <a:pt x="5388" y="2894"/>
                    <a:pt x="5026" y="2628"/>
                  </a:cubicBezTo>
                  <a:cubicBezTo>
                    <a:pt x="4684" y="2361"/>
                    <a:pt x="4246" y="2094"/>
                    <a:pt x="3865" y="1828"/>
                  </a:cubicBezTo>
                  <a:cubicBezTo>
                    <a:pt x="3579" y="1638"/>
                    <a:pt x="3313" y="1428"/>
                    <a:pt x="3027" y="1238"/>
                  </a:cubicBezTo>
                  <a:cubicBezTo>
                    <a:pt x="2704" y="1009"/>
                    <a:pt x="2361" y="800"/>
                    <a:pt x="2018" y="629"/>
                  </a:cubicBezTo>
                  <a:cubicBezTo>
                    <a:pt x="1714" y="457"/>
                    <a:pt x="1390" y="324"/>
                    <a:pt x="1047" y="229"/>
                  </a:cubicBezTo>
                  <a:cubicBezTo>
                    <a:pt x="705" y="134"/>
                    <a:pt x="343" y="76"/>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6"/>
            <p:cNvSpPr/>
            <p:nvPr/>
          </p:nvSpPr>
          <p:spPr>
            <a:xfrm>
              <a:off x="3597000" y="4420725"/>
              <a:ext cx="160425" cy="84750"/>
            </a:xfrm>
            <a:custGeom>
              <a:rect b="b" l="l" r="r" t="t"/>
              <a:pathLst>
                <a:path extrusionOk="0" h="3390" w="6417">
                  <a:moveTo>
                    <a:pt x="1" y="1"/>
                  </a:moveTo>
                  <a:lnTo>
                    <a:pt x="248" y="210"/>
                  </a:lnTo>
                  <a:cubicBezTo>
                    <a:pt x="419" y="344"/>
                    <a:pt x="572" y="477"/>
                    <a:pt x="762" y="610"/>
                  </a:cubicBezTo>
                  <a:cubicBezTo>
                    <a:pt x="933" y="724"/>
                    <a:pt x="1124" y="839"/>
                    <a:pt x="1333" y="934"/>
                  </a:cubicBezTo>
                  <a:cubicBezTo>
                    <a:pt x="1733" y="1143"/>
                    <a:pt x="2133" y="1353"/>
                    <a:pt x="2552" y="1524"/>
                  </a:cubicBezTo>
                  <a:cubicBezTo>
                    <a:pt x="2742" y="1619"/>
                    <a:pt x="2951" y="1714"/>
                    <a:pt x="3142" y="1771"/>
                  </a:cubicBezTo>
                  <a:cubicBezTo>
                    <a:pt x="3351" y="1829"/>
                    <a:pt x="3561" y="1905"/>
                    <a:pt x="3770" y="1981"/>
                  </a:cubicBezTo>
                  <a:cubicBezTo>
                    <a:pt x="4189" y="2114"/>
                    <a:pt x="4608" y="2247"/>
                    <a:pt x="5008" y="2419"/>
                  </a:cubicBezTo>
                  <a:lnTo>
                    <a:pt x="5160" y="2495"/>
                  </a:lnTo>
                  <a:cubicBezTo>
                    <a:pt x="5388" y="2590"/>
                    <a:pt x="5617" y="2723"/>
                    <a:pt x="5826" y="2857"/>
                  </a:cubicBezTo>
                  <a:cubicBezTo>
                    <a:pt x="5940" y="2933"/>
                    <a:pt x="6055" y="3009"/>
                    <a:pt x="6150" y="3085"/>
                  </a:cubicBezTo>
                  <a:cubicBezTo>
                    <a:pt x="6207" y="3123"/>
                    <a:pt x="6264" y="3180"/>
                    <a:pt x="6302" y="3218"/>
                  </a:cubicBezTo>
                  <a:lnTo>
                    <a:pt x="6391" y="3307"/>
                  </a:lnTo>
                  <a:lnTo>
                    <a:pt x="6391" y="3307"/>
                  </a:lnTo>
                  <a:cubicBezTo>
                    <a:pt x="6373" y="3272"/>
                    <a:pt x="6351" y="3239"/>
                    <a:pt x="6340" y="3218"/>
                  </a:cubicBezTo>
                  <a:cubicBezTo>
                    <a:pt x="6264" y="3123"/>
                    <a:pt x="6207" y="3047"/>
                    <a:pt x="6150" y="2971"/>
                  </a:cubicBezTo>
                  <a:cubicBezTo>
                    <a:pt x="5845" y="2647"/>
                    <a:pt x="5503" y="2362"/>
                    <a:pt x="5160" y="2114"/>
                  </a:cubicBezTo>
                  <a:cubicBezTo>
                    <a:pt x="4436" y="1562"/>
                    <a:pt x="3656" y="1105"/>
                    <a:pt x="2837" y="743"/>
                  </a:cubicBezTo>
                  <a:cubicBezTo>
                    <a:pt x="2628" y="648"/>
                    <a:pt x="2399" y="572"/>
                    <a:pt x="2171" y="496"/>
                  </a:cubicBezTo>
                  <a:cubicBezTo>
                    <a:pt x="1923" y="439"/>
                    <a:pt x="1676" y="401"/>
                    <a:pt x="1428" y="344"/>
                  </a:cubicBezTo>
                  <a:cubicBezTo>
                    <a:pt x="1181" y="306"/>
                    <a:pt x="952" y="267"/>
                    <a:pt x="724" y="210"/>
                  </a:cubicBezTo>
                  <a:cubicBezTo>
                    <a:pt x="515" y="153"/>
                    <a:pt x="248" y="77"/>
                    <a:pt x="1" y="1"/>
                  </a:cubicBezTo>
                  <a:close/>
                  <a:moveTo>
                    <a:pt x="6391" y="3307"/>
                  </a:moveTo>
                  <a:cubicBezTo>
                    <a:pt x="6405" y="3335"/>
                    <a:pt x="6416" y="3364"/>
                    <a:pt x="6416" y="3390"/>
                  </a:cubicBezTo>
                  <a:lnTo>
                    <a:pt x="6416" y="3371"/>
                  </a:lnTo>
                  <a:lnTo>
                    <a:pt x="6416" y="3352"/>
                  </a:lnTo>
                  <a:lnTo>
                    <a:pt x="6397" y="3314"/>
                  </a:lnTo>
                  <a:lnTo>
                    <a:pt x="6391" y="330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4" name="Google Shape;2144;p66"/>
          <p:cNvGrpSpPr/>
          <p:nvPr/>
        </p:nvGrpSpPr>
        <p:grpSpPr>
          <a:xfrm>
            <a:off x="1254866" y="1410203"/>
            <a:ext cx="2580135" cy="3382203"/>
            <a:chOff x="4826375" y="678375"/>
            <a:chExt cx="1194175" cy="1565400"/>
          </a:xfrm>
        </p:grpSpPr>
        <p:sp>
          <p:nvSpPr>
            <p:cNvPr id="2145" name="Google Shape;2145;p66"/>
            <p:cNvSpPr/>
            <p:nvPr/>
          </p:nvSpPr>
          <p:spPr>
            <a:xfrm>
              <a:off x="4976300" y="775450"/>
              <a:ext cx="18575" cy="14775"/>
            </a:xfrm>
            <a:custGeom>
              <a:rect b="b" l="l" r="r" t="t"/>
              <a:pathLst>
                <a:path extrusionOk="0" h="591" w="743">
                  <a:moveTo>
                    <a:pt x="648" y="1"/>
                  </a:moveTo>
                  <a:lnTo>
                    <a:pt x="609" y="20"/>
                  </a:lnTo>
                  <a:lnTo>
                    <a:pt x="495" y="96"/>
                  </a:lnTo>
                  <a:lnTo>
                    <a:pt x="248" y="248"/>
                  </a:lnTo>
                  <a:lnTo>
                    <a:pt x="133" y="324"/>
                  </a:lnTo>
                  <a:lnTo>
                    <a:pt x="19" y="420"/>
                  </a:lnTo>
                  <a:cubicBezTo>
                    <a:pt x="0" y="439"/>
                    <a:pt x="0" y="477"/>
                    <a:pt x="0" y="515"/>
                  </a:cubicBezTo>
                  <a:lnTo>
                    <a:pt x="0" y="591"/>
                  </a:lnTo>
                  <a:lnTo>
                    <a:pt x="19" y="591"/>
                  </a:lnTo>
                  <a:lnTo>
                    <a:pt x="19" y="572"/>
                  </a:lnTo>
                  <a:lnTo>
                    <a:pt x="95" y="572"/>
                  </a:lnTo>
                  <a:lnTo>
                    <a:pt x="191" y="515"/>
                  </a:lnTo>
                  <a:cubicBezTo>
                    <a:pt x="248" y="496"/>
                    <a:pt x="324" y="458"/>
                    <a:pt x="400" y="401"/>
                  </a:cubicBezTo>
                  <a:cubicBezTo>
                    <a:pt x="457" y="362"/>
                    <a:pt x="514" y="324"/>
                    <a:pt x="571" y="286"/>
                  </a:cubicBezTo>
                  <a:lnTo>
                    <a:pt x="648" y="210"/>
                  </a:lnTo>
                  <a:lnTo>
                    <a:pt x="705" y="134"/>
                  </a:lnTo>
                  <a:lnTo>
                    <a:pt x="724" y="115"/>
                  </a:lnTo>
                  <a:lnTo>
                    <a:pt x="724" y="96"/>
                  </a:lnTo>
                  <a:cubicBezTo>
                    <a:pt x="724" y="58"/>
                    <a:pt x="743" y="39"/>
                    <a:pt x="743" y="1"/>
                  </a:cubicBezTo>
                  <a:close/>
                </a:path>
              </a:pathLst>
            </a:custGeom>
            <a:solidFill>
              <a:srgbClr val="65BF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6"/>
            <p:cNvSpPr/>
            <p:nvPr/>
          </p:nvSpPr>
          <p:spPr>
            <a:xfrm>
              <a:off x="4962975" y="764025"/>
              <a:ext cx="40950" cy="37675"/>
            </a:xfrm>
            <a:custGeom>
              <a:rect b="b" l="l" r="r" t="t"/>
              <a:pathLst>
                <a:path extrusionOk="0" h="1507" w="1638">
                  <a:moveTo>
                    <a:pt x="1276" y="439"/>
                  </a:moveTo>
                  <a:cubicBezTo>
                    <a:pt x="1276" y="477"/>
                    <a:pt x="1276" y="515"/>
                    <a:pt x="1257" y="534"/>
                  </a:cubicBezTo>
                  <a:lnTo>
                    <a:pt x="1257" y="553"/>
                  </a:lnTo>
                  <a:lnTo>
                    <a:pt x="1238" y="572"/>
                  </a:lnTo>
                  <a:lnTo>
                    <a:pt x="1200" y="648"/>
                  </a:lnTo>
                  <a:lnTo>
                    <a:pt x="1104" y="724"/>
                  </a:lnTo>
                  <a:cubicBezTo>
                    <a:pt x="1047" y="762"/>
                    <a:pt x="990" y="819"/>
                    <a:pt x="933" y="858"/>
                  </a:cubicBezTo>
                  <a:cubicBezTo>
                    <a:pt x="857" y="896"/>
                    <a:pt x="800" y="934"/>
                    <a:pt x="743" y="972"/>
                  </a:cubicBezTo>
                  <a:lnTo>
                    <a:pt x="647" y="1010"/>
                  </a:lnTo>
                  <a:lnTo>
                    <a:pt x="590" y="1029"/>
                  </a:lnTo>
                  <a:lnTo>
                    <a:pt x="533" y="1029"/>
                  </a:lnTo>
                  <a:lnTo>
                    <a:pt x="533" y="953"/>
                  </a:lnTo>
                  <a:cubicBezTo>
                    <a:pt x="533" y="915"/>
                    <a:pt x="552" y="896"/>
                    <a:pt x="552" y="858"/>
                  </a:cubicBezTo>
                  <a:lnTo>
                    <a:pt x="666" y="781"/>
                  </a:lnTo>
                  <a:lnTo>
                    <a:pt x="800" y="686"/>
                  </a:lnTo>
                  <a:lnTo>
                    <a:pt x="1028" y="534"/>
                  </a:lnTo>
                  <a:lnTo>
                    <a:pt x="1161" y="477"/>
                  </a:lnTo>
                  <a:lnTo>
                    <a:pt x="1200" y="458"/>
                  </a:lnTo>
                  <a:lnTo>
                    <a:pt x="1257" y="458"/>
                  </a:lnTo>
                  <a:lnTo>
                    <a:pt x="1276" y="439"/>
                  </a:lnTo>
                  <a:close/>
                  <a:moveTo>
                    <a:pt x="1181" y="1"/>
                  </a:moveTo>
                  <a:cubicBezTo>
                    <a:pt x="1047" y="1"/>
                    <a:pt x="895" y="58"/>
                    <a:pt x="781" y="172"/>
                  </a:cubicBezTo>
                  <a:cubicBezTo>
                    <a:pt x="724" y="210"/>
                    <a:pt x="647" y="267"/>
                    <a:pt x="609" y="305"/>
                  </a:cubicBezTo>
                  <a:cubicBezTo>
                    <a:pt x="495" y="344"/>
                    <a:pt x="400" y="401"/>
                    <a:pt x="305" y="477"/>
                  </a:cubicBezTo>
                  <a:cubicBezTo>
                    <a:pt x="191" y="553"/>
                    <a:pt x="114" y="686"/>
                    <a:pt x="57" y="819"/>
                  </a:cubicBezTo>
                  <a:cubicBezTo>
                    <a:pt x="19" y="896"/>
                    <a:pt x="0" y="991"/>
                    <a:pt x="0" y="1086"/>
                  </a:cubicBezTo>
                  <a:cubicBezTo>
                    <a:pt x="0" y="1143"/>
                    <a:pt x="19" y="1200"/>
                    <a:pt x="38" y="1238"/>
                  </a:cubicBezTo>
                  <a:cubicBezTo>
                    <a:pt x="91" y="1397"/>
                    <a:pt x="259" y="1507"/>
                    <a:pt x="434" y="1507"/>
                  </a:cubicBezTo>
                  <a:cubicBezTo>
                    <a:pt x="448" y="1507"/>
                    <a:pt x="462" y="1506"/>
                    <a:pt x="476" y="1505"/>
                  </a:cubicBezTo>
                  <a:cubicBezTo>
                    <a:pt x="590" y="1505"/>
                    <a:pt x="705" y="1467"/>
                    <a:pt x="819" y="1429"/>
                  </a:cubicBezTo>
                  <a:cubicBezTo>
                    <a:pt x="1028" y="1334"/>
                    <a:pt x="1219" y="1219"/>
                    <a:pt x="1371" y="1067"/>
                  </a:cubicBezTo>
                  <a:cubicBezTo>
                    <a:pt x="1523" y="934"/>
                    <a:pt x="1599" y="743"/>
                    <a:pt x="1637" y="553"/>
                  </a:cubicBezTo>
                  <a:lnTo>
                    <a:pt x="1637" y="477"/>
                  </a:lnTo>
                  <a:cubicBezTo>
                    <a:pt x="1637" y="382"/>
                    <a:pt x="1618" y="305"/>
                    <a:pt x="1580" y="229"/>
                  </a:cubicBezTo>
                  <a:cubicBezTo>
                    <a:pt x="1542" y="172"/>
                    <a:pt x="1485" y="134"/>
                    <a:pt x="1447" y="96"/>
                  </a:cubicBezTo>
                  <a:cubicBezTo>
                    <a:pt x="1390" y="58"/>
                    <a:pt x="1352" y="20"/>
                    <a:pt x="1295" y="20"/>
                  </a:cubicBezTo>
                  <a:cubicBezTo>
                    <a:pt x="1257" y="1"/>
                    <a:pt x="1219" y="1"/>
                    <a:pt x="11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6"/>
            <p:cNvSpPr/>
            <p:nvPr/>
          </p:nvSpPr>
          <p:spPr>
            <a:xfrm>
              <a:off x="4829700" y="678375"/>
              <a:ext cx="1189425" cy="1565400"/>
            </a:xfrm>
            <a:custGeom>
              <a:rect b="b" l="l" r="r" t="t"/>
              <a:pathLst>
                <a:path extrusionOk="0" h="62616" w="47577">
                  <a:moveTo>
                    <a:pt x="6626" y="3427"/>
                  </a:moveTo>
                  <a:cubicBezTo>
                    <a:pt x="6683" y="3446"/>
                    <a:pt x="6721" y="3484"/>
                    <a:pt x="6778" y="3503"/>
                  </a:cubicBezTo>
                  <a:cubicBezTo>
                    <a:pt x="6816" y="3560"/>
                    <a:pt x="6873" y="3598"/>
                    <a:pt x="6911" y="3655"/>
                  </a:cubicBezTo>
                  <a:cubicBezTo>
                    <a:pt x="6949" y="3731"/>
                    <a:pt x="6968" y="3808"/>
                    <a:pt x="6968" y="3903"/>
                  </a:cubicBezTo>
                  <a:lnTo>
                    <a:pt x="6968" y="3979"/>
                  </a:lnTo>
                  <a:cubicBezTo>
                    <a:pt x="6930" y="4169"/>
                    <a:pt x="6854" y="4360"/>
                    <a:pt x="6702" y="4493"/>
                  </a:cubicBezTo>
                  <a:cubicBezTo>
                    <a:pt x="6550" y="4645"/>
                    <a:pt x="6359" y="4760"/>
                    <a:pt x="6150" y="4855"/>
                  </a:cubicBezTo>
                  <a:cubicBezTo>
                    <a:pt x="6036" y="4893"/>
                    <a:pt x="5921" y="4931"/>
                    <a:pt x="5807" y="4931"/>
                  </a:cubicBezTo>
                  <a:cubicBezTo>
                    <a:pt x="5617" y="4931"/>
                    <a:pt x="5445" y="4836"/>
                    <a:pt x="5369" y="4664"/>
                  </a:cubicBezTo>
                  <a:cubicBezTo>
                    <a:pt x="5350" y="4626"/>
                    <a:pt x="5331" y="4569"/>
                    <a:pt x="5331" y="4512"/>
                  </a:cubicBezTo>
                  <a:cubicBezTo>
                    <a:pt x="5331" y="4417"/>
                    <a:pt x="5350" y="4322"/>
                    <a:pt x="5388" y="4245"/>
                  </a:cubicBezTo>
                  <a:cubicBezTo>
                    <a:pt x="5445" y="4112"/>
                    <a:pt x="5522" y="3979"/>
                    <a:pt x="5636" y="3903"/>
                  </a:cubicBezTo>
                  <a:cubicBezTo>
                    <a:pt x="5731" y="3827"/>
                    <a:pt x="5826" y="3770"/>
                    <a:pt x="5940" y="3731"/>
                  </a:cubicBezTo>
                  <a:cubicBezTo>
                    <a:pt x="5997" y="3693"/>
                    <a:pt x="6055" y="3636"/>
                    <a:pt x="6131" y="3598"/>
                  </a:cubicBezTo>
                  <a:lnTo>
                    <a:pt x="6112" y="3579"/>
                  </a:lnTo>
                  <a:cubicBezTo>
                    <a:pt x="6226" y="3484"/>
                    <a:pt x="6378" y="3427"/>
                    <a:pt x="6512" y="3427"/>
                  </a:cubicBezTo>
                  <a:close/>
                  <a:moveTo>
                    <a:pt x="12508" y="0"/>
                  </a:moveTo>
                  <a:cubicBezTo>
                    <a:pt x="12337" y="19"/>
                    <a:pt x="12166" y="76"/>
                    <a:pt x="11994" y="152"/>
                  </a:cubicBezTo>
                  <a:cubicBezTo>
                    <a:pt x="11861" y="190"/>
                    <a:pt x="11728" y="248"/>
                    <a:pt x="11595" y="324"/>
                  </a:cubicBezTo>
                  <a:cubicBezTo>
                    <a:pt x="11499" y="381"/>
                    <a:pt x="11423" y="457"/>
                    <a:pt x="11328" y="533"/>
                  </a:cubicBezTo>
                  <a:cubicBezTo>
                    <a:pt x="11290" y="590"/>
                    <a:pt x="11252" y="628"/>
                    <a:pt x="11195" y="685"/>
                  </a:cubicBezTo>
                  <a:cubicBezTo>
                    <a:pt x="11138" y="762"/>
                    <a:pt x="11081" y="838"/>
                    <a:pt x="11043" y="895"/>
                  </a:cubicBezTo>
                  <a:lnTo>
                    <a:pt x="11023" y="914"/>
                  </a:lnTo>
                  <a:cubicBezTo>
                    <a:pt x="10947" y="1047"/>
                    <a:pt x="10871" y="1161"/>
                    <a:pt x="10814" y="1295"/>
                  </a:cubicBezTo>
                  <a:lnTo>
                    <a:pt x="10757" y="1390"/>
                  </a:lnTo>
                  <a:cubicBezTo>
                    <a:pt x="10681" y="1523"/>
                    <a:pt x="10586" y="1675"/>
                    <a:pt x="10490" y="1828"/>
                  </a:cubicBezTo>
                  <a:lnTo>
                    <a:pt x="10243" y="1809"/>
                  </a:lnTo>
                  <a:lnTo>
                    <a:pt x="10110" y="1809"/>
                  </a:lnTo>
                  <a:cubicBezTo>
                    <a:pt x="9976" y="1809"/>
                    <a:pt x="9824" y="1828"/>
                    <a:pt x="9691" y="1828"/>
                  </a:cubicBezTo>
                  <a:lnTo>
                    <a:pt x="9481" y="1828"/>
                  </a:lnTo>
                  <a:cubicBezTo>
                    <a:pt x="9329" y="1828"/>
                    <a:pt x="9158" y="1847"/>
                    <a:pt x="9005" y="1866"/>
                  </a:cubicBezTo>
                  <a:cubicBezTo>
                    <a:pt x="8948" y="1885"/>
                    <a:pt x="8872" y="1904"/>
                    <a:pt x="8815" y="1923"/>
                  </a:cubicBezTo>
                  <a:lnTo>
                    <a:pt x="8758" y="1923"/>
                  </a:lnTo>
                  <a:lnTo>
                    <a:pt x="8491" y="1999"/>
                  </a:lnTo>
                  <a:lnTo>
                    <a:pt x="8377" y="2037"/>
                  </a:lnTo>
                  <a:lnTo>
                    <a:pt x="8263" y="2056"/>
                  </a:lnTo>
                  <a:lnTo>
                    <a:pt x="7387" y="2056"/>
                  </a:lnTo>
                  <a:cubicBezTo>
                    <a:pt x="7235" y="2075"/>
                    <a:pt x="7083" y="2113"/>
                    <a:pt x="6949" y="2189"/>
                  </a:cubicBezTo>
                  <a:cubicBezTo>
                    <a:pt x="6721" y="2304"/>
                    <a:pt x="6512" y="2475"/>
                    <a:pt x="6340" y="2665"/>
                  </a:cubicBezTo>
                  <a:cubicBezTo>
                    <a:pt x="6207" y="2799"/>
                    <a:pt x="6112" y="2913"/>
                    <a:pt x="5978" y="3065"/>
                  </a:cubicBezTo>
                  <a:cubicBezTo>
                    <a:pt x="5826" y="3217"/>
                    <a:pt x="5712" y="3389"/>
                    <a:pt x="5579" y="3541"/>
                  </a:cubicBezTo>
                  <a:lnTo>
                    <a:pt x="5350" y="3827"/>
                  </a:lnTo>
                  <a:lnTo>
                    <a:pt x="5312" y="3884"/>
                  </a:lnTo>
                  <a:lnTo>
                    <a:pt x="5274" y="3922"/>
                  </a:lnTo>
                  <a:cubicBezTo>
                    <a:pt x="5198" y="4017"/>
                    <a:pt x="5103" y="4112"/>
                    <a:pt x="5008" y="4207"/>
                  </a:cubicBezTo>
                  <a:cubicBezTo>
                    <a:pt x="4912" y="4303"/>
                    <a:pt x="4798" y="4398"/>
                    <a:pt x="4703" y="4493"/>
                  </a:cubicBezTo>
                  <a:cubicBezTo>
                    <a:pt x="4608" y="4588"/>
                    <a:pt x="4493" y="4664"/>
                    <a:pt x="4360" y="4760"/>
                  </a:cubicBezTo>
                  <a:lnTo>
                    <a:pt x="4227" y="4836"/>
                  </a:lnTo>
                  <a:lnTo>
                    <a:pt x="4094" y="4912"/>
                  </a:lnTo>
                  <a:lnTo>
                    <a:pt x="3922" y="4988"/>
                  </a:lnTo>
                  <a:cubicBezTo>
                    <a:pt x="3865" y="5007"/>
                    <a:pt x="3789" y="5045"/>
                    <a:pt x="3713" y="5064"/>
                  </a:cubicBezTo>
                  <a:lnTo>
                    <a:pt x="3484" y="5102"/>
                  </a:lnTo>
                  <a:cubicBezTo>
                    <a:pt x="3389" y="5121"/>
                    <a:pt x="3256" y="5159"/>
                    <a:pt x="3104" y="5178"/>
                  </a:cubicBezTo>
                  <a:cubicBezTo>
                    <a:pt x="2913" y="5197"/>
                    <a:pt x="2723" y="5235"/>
                    <a:pt x="2533" y="5293"/>
                  </a:cubicBezTo>
                  <a:cubicBezTo>
                    <a:pt x="2342" y="5350"/>
                    <a:pt x="2152" y="5426"/>
                    <a:pt x="2000" y="5521"/>
                  </a:cubicBezTo>
                  <a:cubicBezTo>
                    <a:pt x="1657" y="5692"/>
                    <a:pt x="1333" y="5902"/>
                    <a:pt x="1048" y="6130"/>
                  </a:cubicBezTo>
                  <a:cubicBezTo>
                    <a:pt x="895" y="6244"/>
                    <a:pt x="743" y="6359"/>
                    <a:pt x="610" y="6492"/>
                  </a:cubicBezTo>
                  <a:cubicBezTo>
                    <a:pt x="534" y="6549"/>
                    <a:pt x="477" y="6625"/>
                    <a:pt x="419" y="6682"/>
                  </a:cubicBezTo>
                  <a:cubicBezTo>
                    <a:pt x="362" y="6758"/>
                    <a:pt x="305" y="6835"/>
                    <a:pt x="248" y="6930"/>
                  </a:cubicBezTo>
                  <a:cubicBezTo>
                    <a:pt x="210" y="7006"/>
                    <a:pt x="172" y="7082"/>
                    <a:pt x="134" y="7177"/>
                  </a:cubicBezTo>
                  <a:cubicBezTo>
                    <a:pt x="96" y="7273"/>
                    <a:pt x="77" y="7349"/>
                    <a:pt x="58" y="7444"/>
                  </a:cubicBezTo>
                  <a:cubicBezTo>
                    <a:pt x="20" y="7634"/>
                    <a:pt x="1" y="7825"/>
                    <a:pt x="20" y="8015"/>
                  </a:cubicBezTo>
                  <a:cubicBezTo>
                    <a:pt x="1" y="8377"/>
                    <a:pt x="20" y="8738"/>
                    <a:pt x="58" y="9100"/>
                  </a:cubicBezTo>
                  <a:cubicBezTo>
                    <a:pt x="77" y="9462"/>
                    <a:pt x="115" y="9805"/>
                    <a:pt x="153" y="10147"/>
                  </a:cubicBezTo>
                  <a:cubicBezTo>
                    <a:pt x="153" y="10242"/>
                    <a:pt x="172" y="10319"/>
                    <a:pt x="191" y="10414"/>
                  </a:cubicBezTo>
                  <a:cubicBezTo>
                    <a:pt x="210" y="10509"/>
                    <a:pt x="229" y="10585"/>
                    <a:pt x="248" y="10680"/>
                  </a:cubicBezTo>
                  <a:cubicBezTo>
                    <a:pt x="305" y="10852"/>
                    <a:pt x="381" y="11023"/>
                    <a:pt x="477" y="11175"/>
                  </a:cubicBezTo>
                  <a:cubicBezTo>
                    <a:pt x="572" y="11328"/>
                    <a:pt x="667" y="11461"/>
                    <a:pt x="762" y="11613"/>
                  </a:cubicBezTo>
                  <a:cubicBezTo>
                    <a:pt x="819" y="11689"/>
                    <a:pt x="857" y="11746"/>
                    <a:pt x="914" y="11804"/>
                  </a:cubicBezTo>
                  <a:cubicBezTo>
                    <a:pt x="971" y="11880"/>
                    <a:pt x="1029" y="11956"/>
                    <a:pt x="1086" y="12032"/>
                  </a:cubicBezTo>
                  <a:lnTo>
                    <a:pt x="1105" y="12070"/>
                  </a:lnTo>
                  <a:cubicBezTo>
                    <a:pt x="1143" y="12146"/>
                    <a:pt x="1200" y="12222"/>
                    <a:pt x="1257" y="12299"/>
                  </a:cubicBezTo>
                  <a:cubicBezTo>
                    <a:pt x="1295" y="12318"/>
                    <a:pt x="1314" y="12356"/>
                    <a:pt x="1352" y="12394"/>
                  </a:cubicBezTo>
                  <a:cubicBezTo>
                    <a:pt x="1409" y="12432"/>
                    <a:pt x="1486" y="12470"/>
                    <a:pt x="1562" y="12489"/>
                  </a:cubicBezTo>
                  <a:lnTo>
                    <a:pt x="1828" y="12489"/>
                  </a:lnTo>
                  <a:cubicBezTo>
                    <a:pt x="2019" y="12470"/>
                    <a:pt x="2190" y="12451"/>
                    <a:pt x="2380" y="12432"/>
                  </a:cubicBezTo>
                  <a:lnTo>
                    <a:pt x="2399" y="12432"/>
                  </a:lnTo>
                  <a:lnTo>
                    <a:pt x="2932" y="12337"/>
                  </a:lnTo>
                  <a:cubicBezTo>
                    <a:pt x="3085" y="12318"/>
                    <a:pt x="3256" y="12299"/>
                    <a:pt x="3446" y="12279"/>
                  </a:cubicBezTo>
                  <a:cubicBezTo>
                    <a:pt x="3580" y="12260"/>
                    <a:pt x="3732" y="12260"/>
                    <a:pt x="3884" y="12260"/>
                  </a:cubicBezTo>
                  <a:lnTo>
                    <a:pt x="3865" y="12260"/>
                  </a:lnTo>
                  <a:cubicBezTo>
                    <a:pt x="4018" y="12260"/>
                    <a:pt x="4189" y="12260"/>
                    <a:pt x="4341" y="12222"/>
                  </a:cubicBezTo>
                  <a:cubicBezTo>
                    <a:pt x="4493" y="12203"/>
                    <a:pt x="4665" y="12165"/>
                    <a:pt x="4817" y="12108"/>
                  </a:cubicBezTo>
                  <a:lnTo>
                    <a:pt x="5179" y="11994"/>
                  </a:lnTo>
                  <a:lnTo>
                    <a:pt x="5255" y="11956"/>
                  </a:lnTo>
                  <a:cubicBezTo>
                    <a:pt x="5464" y="11899"/>
                    <a:pt x="5617" y="11842"/>
                    <a:pt x="5769" y="11804"/>
                  </a:cubicBezTo>
                  <a:lnTo>
                    <a:pt x="5807" y="11784"/>
                  </a:lnTo>
                  <a:cubicBezTo>
                    <a:pt x="5978" y="11746"/>
                    <a:pt x="6150" y="11689"/>
                    <a:pt x="6302" y="11632"/>
                  </a:cubicBezTo>
                  <a:lnTo>
                    <a:pt x="6512" y="11556"/>
                  </a:lnTo>
                  <a:lnTo>
                    <a:pt x="6835" y="11461"/>
                  </a:lnTo>
                  <a:lnTo>
                    <a:pt x="6949" y="11423"/>
                  </a:lnTo>
                  <a:lnTo>
                    <a:pt x="7064" y="11385"/>
                  </a:lnTo>
                  <a:lnTo>
                    <a:pt x="7216" y="11328"/>
                  </a:lnTo>
                  <a:lnTo>
                    <a:pt x="7349" y="11404"/>
                  </a:lnTo>
                  <a:cubicBezTo>
                    <a:pt x="7444" y="11442"/>
                    <a:pt x="7559" y="11480"/>
                    <a:pt x="7654" y="11537"/>
                  </a:cubicBezTo>
                  <a:lnTo>
                    <a:pt x="7673" y="11537"/>
                  </a:lnTo>
                  <a:cubicBezTo>
                    <a:pt x="7787" y="11575"/>
                    <a:pt x="7901" y="11613"/>
                    <a:pt x="7996" y="11670"/>
                  </a:cubicBezTo>
                  <a:cubicBezTo>
                    <a:pt x="8263" y="11823"/>
                    <a:pt x="8530" y="11975"/>
                    <a:pt x="8796" y="12146"/>
                  </a:cubicBezTo>
                  <a:cubicBezTo>
                    <a:pt x="8891" y="12222"/>
                    <a:pt x="9005" y="12318"/>
                    <a:pt x="9101" y="12375"/>
                  </a:cubicBezTo>
                  <a:cubicBezTo>
                    <a:pt x="9177" y="12451"/>
                    <a:pt x="9253" y="12527"/>
                    <a:pt x="9310" y="12603"/>
                  </a:cubicBezTo>
                  <a:lnTo>
                    <a:pt x="9348" y="12641"/>
                  </a:lnTo>
                  <a:lnTo>
                    <a:pt x="9367" y="12660"/>
                  </a:lnTo>
                  <a:lnTo>
                    <a:pt x="9443" y="12755"/>
                  </a:lnTo>
                  <a:lnTo>
                    <a:pt x="9462" y="12794"/>
                  </a:lnTo>
                  <a:lnTo>
                    <a:pt x="9462" y="12813"/>
                  </a:lnTo>
                  <a:lnTo>
                    <a:pt x="9462" y="12832"/>
                  </a:lnTo>
                  <a:cubicBezTo>
                    <a:pt x="9481" y="12946"/>
                    <a:pt x="9500" y="13079"/>
                    <a:pt x="9500" y="13193"/>
                  </a:cubicBezTo>
                  <a:cubicBezTo>
                    <a:pt x="9519" y="13441"/>
                    <a:pt x="9519" y="13707"/>
                    <a:pt x="9500" y="13974"/>
                  </a:cubicBezTo>
                  <a:cubicBezTo>
                    <a:pt x="9500" y="14088"/>
                    <a:pt x="9481" y="14202"/>
                    <a:pt x="9462" y="14317"/>
                  </a:cubicBezTo>
                  <a:cubicBezTo>
                    <a:pt x="9443" y="14393"/>
                    <a:pt x="9424" y="14450"/>
                    <a:pt x="9405" y="14526"/>
                  </a:cubicBezTo>
                  <a:cubicBezTo>
                    <a:pt x="9329" y="14716"/>
                    <a:pt x="9253" y="14907"/>
                    <a:pt x="9158" y="15097"/>
                  </a:cubicBezTo>
                  <a:cubicBezTo>
                    <a:pt x="9120" y="15192"/>
                    <a:pt x="9063" y="15268"/>
                    <a:pt x="9024" y="15345"/>
                  </a:cubicBezTo>
                  <a:lnTo>
                    <a:pt x="9005" y="15383"/>
                  </a:lnTo>
                  <a:cubicBezTo>
                    <a:pt x="8929" y="15478"/>
                    <a:pt x="8853" y="15573"/>
                    <a:pt x="8777" y="15687"/>
                  </a:cubicBezTo>
                  <a:lnTo>
                    <a:pt x="8701" y="15763"/>
                  </a:lnTo>
                  <a:lnTo>
                    <a:pt x="8663" y="15821"/>
                  </a:lnTo>
                  <a:lnTo>
                    <a:pt x="8606" y="15878"/>
                  </a:lnTo>
                  <a:lnTo>
                    <a:pt x="8549" y="15954"/>
                  </a:lnTo>
                  <a:lnTo>
                    <a:pt x="8510" y="15992"/>
                  </a:lnTo>
                  <a:cubicBezTo>
                    <a:pt x="8472" y="16030"/>
                    <a:pt x="8434" y="16087"/>
                    <a:pt x="8396" y="16144"/>
                  </a:cubicBezTo>
                  <a:cubicBezTo>
                    <a:pt x="8339" y="16220"/>
                    <a:pt x="8282" y="16296"/>
                    <a:pt x="8225" y="16373"/>
                  </a:cubicBezTo>
                  <a:cubicBezTo>
                    <a:pt x="8130" y="16544"/>
                    <a:pt x="8054" y="16696"/>
                    <a:pt x="7977" y="16868"/>
                  </a:cubicBezTo>
                  <a:lnTo>
                    <a:pt x="7863" y="17077"/>
                  </a:lnTo>
                  <a:cubicBezTo>
                    <a:pt x="7825" y="17191"/>
                    <a:pt x="7768" y="17286"/>
                    <a:pt x="7730" y="17382"/>
                  </a:cubicBezTo>
                  <a:cubicBezTo>
                    <a:pt x="7673" y="17477"/>
                    <a:pt x="7635" y="17610"/>
                    <a:pt x="7597" y="17686"/>
                  </a:cubicBezTo>
                  <a:cubicBezTo>
                    <a:pt x="7578" y="17743"/>
                    <a:pt x="7559" y="17820"/>
                    <a:pt x="7521" y="17896"/>
                  </a:cubicBezTo>
                  <a:cubicBezTo>
                    <a:pt x="7463" y="18029"/>
                    <a:pt x="7425" y="18162"/>
                    <a:pt x="7368" y="18295"/>
                  </a:cubicBezTo>
                  <a:lnTo>
                    <a:pt x="7349" y="18391"/>
                  </a:lnTo>
                  <a:cubicBezTo>
                    <a:pt x="7292" y="18524"/>
                    <a:pt x="7235" y="18676"/>
                    <a:pt x="7178" y="18867"/>
                  </a:cubicBezTo>
                  <a:cubicBezTo>
                    <a:pt x="7159" y="18943"/>
                    <a:pt x="7140" y="19000"/>
                    <a:pt x="7121" y="19095"/>
                  </a:cubicBezTo>
                  <a:cubicBezTo>
                    <a:pt x="7102" y="19171"/>
                    <a:pt x="7083" y="19247"/>
                    <a:pt x="7045" y="19323"/>
                  </a:cubicBezTo>
                  <a:cubicBezTo>
                    <a:pt x="7026" y="19400"/>
                    <a:pt x="6987" y="19476"/>
                    <a:pt x="6949" y="19552"/>
                  </a:cubicBezTo>
                  <a:lnTo>
                    <a:pt x="6930" y="19609"/>
                  </a:lnTo>
                  <a:lnTo>
                    <a:pt x="6816" y="19857"/>
                  </a:lnTo>
                  <a:lnTo>
                    <a:pt x="6797" y="19895"/>
                  </a:lnTo>
                  <a:cubicBezTo>
                    <a:pt x="6778" y="19952"/>
                    <a:pt x="6740" y="20009"/>
                    <a:pt x="6702" y="20085"/>
                  </a:cubicBezTo>
                  <a:lnTo>
                    <a:pt x="6645" y="20180"/>
                  </a:lnTo>
                  <a:cubicBezTo>
                    <a:pt x="6550" y="20371"/>
                    <a:pt x="6454" y="20542"/>
                    <a:pt x="6378" y="20713"/>
                  </a:cubicBezTo>
                  <a:cubicBezTo>
                    <a:pt x="6321" y="20827"/>
                    <a:pt x="6283" y="20942"/>
                    <a:pt x="6245" y="21056"/>
                  </a:cubicBezTo>
                  <a:lnTo>
                    <a:pt x="6169" y="21246"/>
                  </a:lnTo>
                  <a:lnTo>
                    <a:pt x="6112" y="21342"/>
                  </a:lnTo>
                  <a:cubicBezTo>
                    <a:pt x="6055" y="21475"/>
                    <a:pt x="5997" y="21627"/>
                    <a:pt x="5959" y="21760"/>
                  </a:cubicBezTo>
                  <a:cubicBezTo>
                    <a:pt x="5883" y="21951"/>
                    <a:pt x="5826" y="22160"/>
                    <a:pt x="5769" y="22312"/>
                  </a:cubicBezTo>
                  <a:lnTo>
                    <a:pt x="5769" y="22331"/>
                  </a:lnTo>
                  <a:cubicBezTo>
                    <a:pt x="5731" y="22522"/>
                    <a:pt x="5655" y="22712"/>
                    <a:pt x="5636" y="22884"/>
                  </a:cubicBezTo>
                  <a:cubicBezTo>
                    <a:pt x="5598" y="23055"/>
                    <a:pt x="5560" y="23245"/>
                    <a:pt x="5522" y="23474"/>
                  </a:cubicBezTo>
                  <a:cubicBezTo>
                    <a:pt x="5502" y="23645"/>
                    <a:pt x="5483" y="23816"/>
                    <a:pt x="5464" y="24045"/>
                  </a:cubicBezTo>
                  <a:lnTo>
                    <a:pt x="5464" y="24102"/>
                  </a:lnTo>
                  <a:cubicBezTo>
                    <a:pt x="5464" y="24273"/>
                    <a:pt x="5445" y="24426"/>
                    <a:pt x="5445" y="24616"/>
                  </a:cubicBezTo>
                  <a:lnTo>
                    <a:pt x="5445" y="25187"/>
                  </a:lnTo>
                  <a:lnTo>
                    <a:pt x="5445" y="25282"/>
                  </a:lnTo>
                  <a:cubicBezTo>
                    <a:pt x="5445" y="25454"/>
                    <a:pt x="5445" y="25606"/>
                    <a:pt x="5464" y="25758"/>
                  </a:cubicBezTo>
                  <a:lnTo>
                    <a:pt x="5464" y="25873"/>
                  </a:lnTo>
                  <a:cubicBezTo>
                    <a:pt x="5464" y="25949"/>
                    <a:pt x="5483" y="26044"/>
                    <a:pt x="5483" y="26139"/>
                  </a:cubicBezTo>
                  <a:cubicBezTo>
                    <a:pt x="5522" y="26368"/>
                    <a:pt x="5560" y="26615"/>
                    <a:pt x="5617" y="26843"/>
                  </a:cubicBezTo>
                  <a:lnTo>
                    <a:pt x="5655" y="26958"/>
                  </a:lnTo>
                  <a:cubicBezTo>
                    <a:pt x="5674" y="27072"/>
                    <a:pt x="5712" y="27186"/>
                    <a:pt x="5750" y="27300"/>
                  </a:cubicBezTo>
                  <a:lnTo>
                    <a:pt x="5807" y="27510"/>
                  </a:lnTo>
                  <a:cubicBezTo>
                    <a:pt x="5769" y="27357"/>
                    <a:pt x="5750" y="27205"/>
                    <a:pt x="5731" y="27072"/>
                  </a:cubicBezTo>
                  <a:lnTo>
                    <a:pt x="5731" y="27034"/>
                  </a:lnTo>
                  <a:cubicBezTo>
                    <a:pt x="5674" y="26805"/>
                    <a:pt x="5636" y="26558"/>
                    <a:pt x="5617" y="26329"/>
                  </a:cubicBezTo>
                  <a:lnTo>
                    <a:pt x="5617" y="25930"/>
                  </a:lnTo>
                  <a:lnTo>
                    <a:pt x="5617" y="25873"/>
                  </a:lnTo>
                  <a:cubicBezTo>
                    <a:pt x="5655" y="26006"/>
                    <a:pt x="5674" y="26158"/>
                    <a:pt x="5693" y="26291"/>
                  </a:cubicBezTo>
                  <a:cubicBezTo>
                    <a:pt x="5712" y="26368"/>
                    <a:pt x="5731" y="26444"/>
                    <a:pt x="5750" y="26520"/>
                  </a:cubicBezTo>
                  <a:cubicBezTo>
                    <a:pt x="5788" y="26729"/>
                    <a:pt x="5826" y="26958"/>
                    <a:pt x="5864" y="27186"/>
                  </a:cubicBezTo>
                  <a:lnTo>
                    <a:pt x="5940" y="27415"/>
                  </a:lnTo>
                  <a:cubicBezTo>
                    <a:pt x="5959" y="27567"/>
                    <a:pt x="5997" y="27700"/>
                    <a:pt x="6036" y="27852"/>
                  </a:cubicBezTo>
                  <a:cubicBezTo>
                    <a:pt x="6131" y="28366"/>
                    <a:pt x="6207" y="28900"/>
                    <a:pt x="6264" y="29395"/>
                  </a:cubicBezTo>
                  <a:lnTo>
                    <a:pt x="6283" y="29680"/>
                  </a:lnTo>
                  <a:cubicBezTo>
                    <a:pt x="6340" y="30004"/>
                    <a:pt x="6359" y="30346"/>
                    <a:pt x="6378" y="30575"/>
                  </a:cubicBezTo>
                  <a:cubicBezTo>
                    <a:pt x="6416" y="30822"/>
                    <a:pt x="6416" y="31051"/>
                    <a:pt x="6435" y="31298"/>
                  </a:cubicBezTo>
                  <a:lnTo>
                    <a:pt x="6435" y="31374"/>
                  </a:lnTo>
                  <a:lnTo>
                    <a:pt x="6435" y="31451"/>
                  </a:lnTo>
                  <a:cubicBezTo>
                    <a:pt x="6473" y="31869"/>
                    <a:pt x="6473" y="32193"/>
                    <a:pt x="6473" y="32517"/>
                  </a:cubicBezTo>
                  <a:cubicBezTo>
                    <a:pt x="6492" y="32840"/>
                    <a:pt x="6492" y="33183"/>
                    <a:pt x="6473" y="33545"/>
                  </a:cubicBezTo>
                  <a:lnTo>
                    <a:pt x="6473" y="33621"/>
                  </a:lnTo>
                  <a:cubicBezTo>
                    <a:pt x="6454" y="33659"/>
                    <a:pt x="6454" y="33716"/>
                    <a:pt x="6454" y="33754"/>
                  </a:cubicBezTo>
                  <a:lnTo>
                    <a:pt x="6435" y="33849"/>
                  </a:lnTo>
                  <a:lnTo>
                    <a:pt x="6416" y="33945"/>
                  </a:lnTo>
                  <a:cubicBezTo>
                    <a:pt x="6378" y="34173"/>
                    <a:pt x="6302" y="34402"/>
                    <a:pt x="6245" y="34630"/>
                  </a:cubicBezTo>
                  <a:lnTo>
                    <a:pt x="6169" y="34839"/>
                  </a:lnTo>
                  <a:lnTo>
                    <a:pt x="5997" y="35334"/>
                  </a:lnTo>
                  <a:cubicBezTo>
                    <a:pt x="5959" y="35468"/>
                    <a:pt x="5902" y="35639"/>
                    <a:pt x="5845" y="35753"/>
                  </a:cubicBezTo>
                  <a:cubicBezTo>
                    <a:pt x="5807" y="35867"/>
                    <a:pt x="5750" y="36001"/>
                    <a:pt x="5693" y="36115"/>
                  </a:cubicBezTo>
                  <a:lnTo>
                    <a:pt x="5674" y="36153"/>
                  </a:lnTo>
                  <a:cubicBezTo>
                    <a:pt x="5617" y="36248"/>
                    <a:pt x="5560" y="36343"/>
                    <a:pt x="5522" y="36420"/>
                  </a:cubicBezTo>
                  <a:cubicBezTo>
                    <a:pt x="5483" y="36477"/>
                    <a:pt x="5426" y="36553"/>
                    <a:pt x="5388" y="36629"/>
                  </a:cubicBezTo>
                  <a:lnTo>
                    <a:pt x="5293" y="36743"/>
                  </a:lnTo>
                  <a:cubicBezTo>
                    <a:pt x="5255" y="36819"/>
                    <a:pt x="5198" y="36876"/>
                    <a:pt x="5160" y="36953"/>
                  </a:cubicBezTo>
                  <a:lnTo>
                    <a:pt x="4912" y="37295"/>
                  </a:lnTo>
                  <a:lnTo>
                    <a:pt x="4703" y="37638"/>
                  </a:lnTo>
                  <a:cubicBezTo>
                    <a:pt x="4646" y="37733"/>
                    <a:pt x="4570" y="37847"/>
                    <a:pt x="4493" y="37962"/>
                  </a:cubicBezTo>
                  <a:lnTo>
                    <a:pt x="4398" y="38114"/>
                  </a:lnTo>
                  <a:cubicBezTo>
                    <a:pt x="4341" y="38209"/>
                    <a:pt x="4284" y="38285"/>
                    <a:pt x="4246" y="38361"/>
                  </a:cubicBezTo>
                  <a:cubicBezTo>
                    <a:pt x="4151" y="38495"/>
                    <a:pt x="4056" y="38647"/>
                    <a:pt x="3979" y="38799"/>
                  </a:cubicBezTo>
                  <a:cubicBezTo>
                    <a:pt x="3903" y="38913"/>
                    <a:pt x="3846" y="39047"/>
                    <a:pt x="3789" y="39161"/>
                  </a:cubicBezTo>
                  <a:lnTo>
                    <a:pt x="3732" y="39256"/>
                  </a:lnTo>
                  <a:lnTo>
                    <a:pt x="3675" y="39370"/>
                  </a:lnTo>
                  <a:cubicBezTo>
                    <a:pt x="3637" y="39466"/>
                    <a:pt x="3580" y="39561"/>
                    <a:pt x="3542" y="39675"/>
                  </a:cubicBezTo>
                  <a:cubicBezTo>
                    <a:pt x="3465" y="39827"/>
                    <a:pt x="3408" y="39999"/>
                    <a:pt x="3370" y="40151"/>
                  </a:cubicBezTo>
                  <a:cubicBezTo>
                    <a:pt x="3332" y="40322"/>
                    <a:pt x="3275" y="40494"/>
                    <a:pt x="3237" y="40703"/>
                  </a:cubicBezTo>
                  <a:lnTo>
                    <a:pt x="3218" y="40817"/>
                  </a:lnTo>
                  <a:cubicBezTo>
                    <a:pt x="3199" y="40932"/>
                    <a:pt x="3180" y="41027"/>
                    <a:pt x="3142" y="41160"/>
                  </a:cubicBezTo>
                  <a:cubicBezTo>
                    <a:pt x="3104" y="41312"/>
                    <a:pt x="3047" y="41465"/>
                    <a:pt x="3009" y="41636"/>
                  </a:cubicBezTo>
                  <a:cubicBezTo>
                    <a:pt x="2951" y="41769"/>
                    <a:pt x="2913" y="41883"/>
                    <a:pt x="2875" y="42017"/>
                  </a:cubicBezTo>
                  <a:lnTo>
                    <a:pt x="2837" y="42112"/>
                  </a:lnTo>
                  <a:cubicBezTo>
                    <a:pt x="2799" y="42226"/>
                    <a:pt x="2761" y="42321"/>
                    <a:pt x="2723" y="42435"/>
                  </a:cubicBezTo>
                  <a:lnTo>
                    <a:pt x="2685" y="42512"/>
                  </a:lnTo>
                  <a:cubicBezTo>
                    <a:pt x="2685" y="42569"/>
                    <a:pt x="2666" y="42607"/>
                    <a:pt x="2647" y="42664"/>
                  </a:cubicBezTo>
                  <a:lnTo>
                    <a:pt x="2609" y="42797"/>
                  </a:lnTo>
                  <a:lnTo>
                    <a:pt x="2590" y="42892"/>
                  </a:lnTo>
                  <a:cubicBezTo>
                    <a:pt x="2571" y="42911"/>
                    <a:pt x="2571" y="42950"/>
                    <a:pt x="2571" y="42969"/>
                  </a:cubicBezTo>
                  <a:lnTo>
                    <a:pt x="2571" y="43007"/>
                  </a:lnTo>
                  <a:lnTo>
                    <a:pt x="2571" y="43045"/>
                  </a:lnTo>
                  <a:cubicBezTo>
                    <a:pt x="2552" y="43064"/>
                    <a:pt x="2552" y="43083"/>
                    <a:pt x="2552" y="43102"/>
                  </a:cubicBezTo>
                  <a:lnTo>
                    <a:pt x="2552" y="43140"/>
                  </a:lnTo>
                  <a:cubicBezTo>
                    <a:pt x="2552" y="43197"/>
                    <a:pt x="2533" y="43254"/>
                    <a:pt x="2533" y="43311"/>
                  </a:cubicBezTo>
                  <a:cubicBezTo>
                    <a:pt x="2514" y="43521"/>
                    <a:pt x="2514" y="43749"/>
                    <a:pt x="2533" y="43959"/>
                  </a:cubicBezTo>
                  <a:cubicBezTo>
                    <a:pt x="2552" y="44149"/>
                    <a:pt x="2590" y="44339"/>
                    <a:pt x="2628" y="44511"/>
                  </a:cubicBezTo>
                  <a:lnTo>
                    <a:pt x="2628" y="44530"/>
                  </a:lnTo>
                  <a:cubicBezTo>
                    <a:pt x="2666" y="44682"/>
                    <a:pt x="2704" y="44834"/>
                    <a:pt x="2761" y="44968"/>
                  </a:cubicBezTo>
                  <a:cubicBezTo>
                    <a:pt x="2799" y="45120"/>
                    <a:pt x="2837" y="45253"/>
                    <a:pt x="2894" y="45405"/>
                  </a:cubicBezTo>
                  <a:cubicBezTo>
                    <a:pt x="2932" y="45539"/>
                    <a:pt x="2990" y="45672"/>
                    <a:pt x="3066" y="45843"/>
                  </a:cubicBezTo>
                  <a:lnTo>
                    <a:pt x="3180" y="46110"/>
                  </a:lnTo>
                  <a:cubicBezTo>
                    <a:pt x="3218" y="46167"/>
                    <a:pt x="3237" y="46224"/>
                    <a:pt x="3275" y="46262"/>
                  </a:cubicBezTo>
                  <a:lnTo>
                    <a:pt x="3294" y="46338"/>
                  </a:lnTo>
                  <a:cubicBezTo>
                    <a:pt x="3370" y="46452"/>
                    <a:pt x="3446" y="46586"/>
                    <a:pt x="3504" y="46700"/>
                  </a:cubicBezTo>
                  <a:lnTo>
                    <a:pt x="3561" y="46776"/>
                  </a:lnTo>
                  <a:cubicBezTo>
                    <a:pt x="3637" y="46909"/>
                    <a:pt x="3732" y="47043"/>
                    <a:pt x="3808" y="47176"/>
                  </a:cubicBezTo>
                  <a:lnTo>
                    <a:pt x="4037" y="47519"/>
                  </a:lnTo>
                  <a:cubicBezTo>
                    <a:pt x="4151" y="47690"/>
                    <a:pt x="4265" y="47861"/>
                    <a:pt x="4379" y="48014"/>
                  </a:cubicBezTo>
                  <a:lnTo>
                    <a:pt x="4589" y="48337"/>
                  </a:lnTo>
                  <a:cubicBezTo>
                    <a:pt x="4703" y="48528"/>
                    <a:pt x="4817" y="48718"/>
                    <a:pt x="4950" y="48908"/>
                  </a:cubicBezTo>
                  <a:lnTo>
                    <a:pt x="5084" y="49099"/>
                  </a:lnTo>
                  <a:lnTo>
                    <a:pt x="5502" y="49746"/>
                  </a:lnTo>
                  <a:lnTo>
                    <a:pt x="5636" y="49917"/>
                  </a:lnTo>
                  <a:cubicBezTo>
                    <a:pt x="5788" y="50146"/>
                    <a:pt x="5959" y="50374"/>
                    <a:pt x="6112" y="50603"/>
                  </a:cubicBezTo>
                  <a:lnTo>
                    <a:pt x="6169" y="50679"/>
                  </a:lnTo>
                  <a:cubicBezTo>
                    <a:pt x="6245" y="50793"/>
                    <a:pt x="6302" y="50907"/>
                    <a:pt x="6416" y="51022"/>
                  </a:cubicBezTo>
                  <a:cubicBezTo>
                    <a:pt x="6531" y="51155"/>
                    <a:pt x="6626" y="51288"/>
                    <a:pt x="6759" y="51440"/>
                  </a:cubicBezTo>
                  <a:cubicBezTo>
                    <a:pt x="6968" y="51669"/>
                    <a:pt x="7197" y="51916"/>
                    <a:pt x="7406" y="52126"/>
                  </a:cubicBezTo>
                  <a:lnTo>
                    <a:pt x="7463" y="52183"/>
                  </a:lnTo>
                  <a:cubicBezTo>
                    <a:pt x="7673" y="52411"/>
                    <a:pt x="7901" y="52640"/>
                    <a:pt x="8168" y="52887"/>
                  </a:cubicBezTo>
                  <a:lnTo>
                    <a:pt x="8282" y="52982"/>
                  </a:lnTo>
                  <a:lnTo>
                    <a:pt x="8549" y="53230"/>
                  </a:lnTo>
                  <a:lnTo>
                    <a:pt x="8644" y="53306"/>
                  </a:lnTo>
                  <a:cubicBezTo>
                    <a:pt x="8739" y="53401"/>
                    <a:pt x="8853" y="53497"/>
                    <a:pt x="8948" y="53592"/>
                  </a:cubicBezTo>
                  <a:lnTo>
                    <a:pt x="9196" y="53782"/>
                  </a:lnTo>
                  <a:cubicBezTo>
                    <a:pt x="9234" y="53820"/>
                    <a:pt x="9272" y="53839"/>
                    <a:pt x="9310" y="53877"/>
                  </a:cubicBezTo>
                  <a:lnTo>
                    <a:pt x="9367" y="53915"/>
                  </a:lnTo>
                  <a:cubicBezTo>
                    <a:pt x="9424" y="53972"/>
                    <a:pt x="9481" y="54011"/>
                    <a:pt x="9558" y="54049"/>
                  </a:cubicBezTo>
                  <a:lnTo>
                    <a:pt x="9615" y="54106"/>
                  </a:lnTo>
                  <a:cubicBezTo>
                    <a:pt x="9672" y="54144"/>
                    <a:pt x="9710" y="54182"/>
                    <a:pt x="9767" y="54201"/>
                  </a:cubicBezTo>
                  <a:cubicBezTo>
                    <a:pt x="9957" y="54315"/>
                    <a:pt x="10110" y="54410"/>
                    <a:pt x="10243" y="54486"/>
                  </a:cubicBezTo>
                  <a:lnTo>
                    <a:pt x="10490" y="54639"/>
                  </a:lnTo>
                  <a:lnTo>
                    <a:pt x="10643" y="54734"/>
                  </a:lnTo>
                  <a:cubicBezTo>
                    <a:pt x="10909" y="54886"/>
                    <a:pt x="11233" y="55077"/>
                    <a:pt x="11557" y="55286"/>
                  </a:cubicBezTo>
                  <a:cubicBezTo>
                    <a:pt x="11709" y="55381"/>
                    <a:pt x="11861" y="55476"/>
                    <a:pt x="11994" y="55553"/>
                  </a:cubicBezTo>
                  <a:cubicBezTo>
                    <a:pt x="12128" y="55629"/>
                    <a:pt x="12261" y="55705"/>
                    <a:pt x="12394" y="55762"/>
                  </a:cubicBezTo>
                  <a:lnTo>
                    <a:pt x="12451" y="55781"/>
                  </a:lnTo>
                  <a:cubicBezTo>
                    <a:pt x="12566" y="55857"/>
                    <a:pt x="12718" y="55914"/>
                    <a:pt x="12851" y="55971"/>
                  </a:cubicBezTo>
                  <a:lnTo>
                    <a:pt x="12927" y="55990"/>
                  </a:lnTo>
                  <a:cubicBezTo>
                    <a:pt x="13080" y="56048"/>
                    <a:pt x="13213" y="56105"/>
                    <a:pt x="13365" y="56162"/>
                  </a:cubicBezTo>
                  <a:lnTo>
                    <a:pt x="13479" y="56200"/>
                  </a:lnTo>
                  <a:cubicBezTo>
                    <a:pt x="13594" y="56257"/>
                    <a:pt x="13708" y="56295"/>
                    <a:pt x="13860" y="56352"/>
                  </a:cubicBezTo>
                  <a:cubicBezTo>
                    <a:pt x="14012" y="56409"/>
                    <a:pt x="14165" y="56485"/>
                    <a:pt x="14317" y="56543"/>
                  </a:cubicBezTo>
                  <a:lnTo>
                    <a:pt x="14450" y="56600"/>
                  </a:lnTo>
                  <a:cubicBezTo>
                    <a:pt x="14698" y="56733"/>
                    <a:pt x="14964" y="56828"/>
                    <a:pt x="15250" y="56923"/>
                  </a:cubicBezTo>
                  <a:cubicBezTo>
                    <a:pt x="15421" y="56961"/>
                    <a:pt x="15593" y="57019"/>
                    <a:pt x="15764" y="57057"/>
                  </a:cubicBezTo>
                  <a:lnTo>
                    <a:pt x="16049" y="57114"/>
                  </a:lnTo>
                  <a:lnTo>
                    <a:pt x="16221" y="57133"/>
                  </a:lnTo>
                  <a:lnTo>
                    <a:pt x="16278" y="57133"/>
                  </a:lnTo>
                  <a:lnTo>
                    <a:pt x="16354" y="57152"/>
                  </a:lnTo>
                  <a:cubicBezTo>
                    <a:pt x="16697" y="57228"/>
                    <a:pt x="17020" y="57285"/>
                    <a:pt x="17325" y="57304"/>
                  </a:cubicBezTo>
                  <a:cubicBezTo>
                    <a:pt x="17477" y="57323"/>
                    <a:pt x="17630" y="57323"/>
                    <a:pt x="17782" y="57323"/>
                  </a:cubicBezTo>
                  <a:lnTo>
                    <a:pt x="17820" y="57323"/>
                  </a:lnTo>
                  <a:cubicBezTo>
                    <a:pt x="17934" y="57361"/>
                    <a:pt x="18067" y="57380"/>
                    <a:pt x="18182" y="57399"/>
                  </a:cubicBezTo>
                  <a:lnTo>
                    <a:pt x="18353" y="57418"/>
                  </a:lnTo>
                  <a:cubicBezTo>
                    <a:pt x="18429" y="57437"/>
                    <a:pt x="18524" y="57475"/>
                    <a:pt x="18620" y="57494"/>
                  </a:cubicBezTo>
                  <a:lnTo>
                    <a:pt x="18753" y="57533"/>
                  </a:lnTo>
                  <a:cubicBezTo>
                    <a:pt x="18829" y="57552"/>
                    <a:pt x="18924" y="57552"/>
                    <a:pt x="19019" y="57571"/>
                  </a:cubicBezTo>
                  <a:lnTo>
                    <a:pt x="19057" y="57666"/>
                  </a:lnTo>
                  <a:cubicBezTo>
                    <a:pt x="19134" y="57780"/>
                    <a:pt x="19191" y="57913"/>
                    <a:pt x="19267" y="58008"/>
                  </a:cubicBezTo>
                  <a:lnTo>
                    <a:pt x="19419" y="58256"/>
                  </a:lnTo>
                  <a:cubicBezTo>
                    <a:pt x="19457" y="58332"/>
                    <a:pt x="19514" y="58389"/>
                    <a:pt x="19552" y="58446"/>
                  </a:cubicBezTo>
                  <a:cubicBezTo>
                    <a:pt x="19590" y="58523"/>
                    <a:pt x="19629" y="58561"/>
                    <a:pt x="19686" y="58618"/>
                  </a:cubicBezTo>
                  <a:cubicBezTo>
                    <a:pt x="19724" y="58675"/>
                    <a:pt x="19762" y="58751"/>
                    <a:pt x="19819" y="58789"/>
                  </a:cubicBezTo>
                  <a:cubicBezTo>
                    <a:pt x="19914" y="58922"/>
                    <a:pt x="20009" y="59037"/>
                    <a:pt x="20143" y="59151"/>
                  </a:cubicBezTo>
                  <a:cubicBezTo>
                    <a:pt x="20257" y="59265"/>
                    <a:pt x="20390" y="59398"/>
                    <a:pt x="20504" y="59493"/>
                  </a:cubicBezTo>
                  <a:cubicBezTo>
                    <a:pt x="20600" y="59589"/>
                    <a:pt x="20695" y="59684"/>
                    <a:pt x="20809" y="59760"/>
                  </a:cubicBezTo>
                  <a:cubicBezTo>
                    <a:pt x="20866" y="59817"/>
                    <a:pt x="20942" y="59874"/>
                    <a:pt x="20999" y="59912"/>
                  </a:cubicBezTo>
                  <a:lnTo>
                    <a:pt x="21209" y="60065"/>
                  </a:lnTo>
                  <a:cubicBezTo>
                    <a:pt x="21323" y="60160"/>
                    <a:pt x="21437" y="60217"/>
                    <a:pt x="21570" y="60312"/>
                  </a:cubicBezTo>
                  <a:cubicBezTo>
                    <a:pt x="21723" y="60388"/>
                    <a:pt x="21875" y="60464"/>
                    <a:pt x="22008" y="60541"/>
                  </a:cubicBezTo>
                  <a:cubicBezTo>
                    <a:pt x="22579" y="60845"/>
                    <a:pt x="23170" y="61074"/>
                    <a:pt x="23741" y="61321"/>
                  </a:cubicBezTo>
                  <a:cubicBezTo>
                    <a:pt x="24026" y="61435"/>
                    <a:pt x="24312" y="61569"/>
                    <a:pt x="24597" y="61664"/>
                  </a:cubicBezTo>
                  <a:cubicBezTo>
                    <a:pt x="24883" y="61778"/>
                    <a:pt x="25169" y="61873"/>
                    <a:pt x="25473" y="61949"/>
                  </a:cubicBezTo>
                  <a:cubicBezTo>
                    <a:pt x="25778" y="62025"/>
                    <a:pt x="26063" y="62083"/>
                    <a:pt x="26387" y="62159"/>
                  </a:cubicBezTo>
                  <a:cubicBezTo>
                    <a:pt x="26692" y="62235"/>
                    <a:pt x="27015" y="62311"/>
                    <a:pt x="27339" y="62349"/>
                  </a:cubicBezTo>
                  <a:cubicBezTo>
                    <a:pt x="27663" y="62406"/>
                    <a:pt x="28005" y="62463"/>
                    <a:pt x="28310" y="62501"/>
                  </a:cubicBezTo>
                  <a:cubicBezTo>
                    <a:pt x="28614" y="62539"/>
                    <a:pt x="28900" y="62539"/>
                    <a:pt x="29205" y="62578"/>
                  </a:cubicBezTo>
                  <a:cubicBezTo>
                    <a:pt x="29528" y="62616"/>
                    <a:pt x="29833" y="62616"/>
                    <a:pt x="30156" y="62616"/>
                  </a:cubicBezTo>
                  <a:lnTo>
                    <a:pt x="30118" y="62578"/>
                  </a:lnTo>
                  <a:lnTo>
                    <a:pt x="31032" y="62578"/>
                  </a:lnTo>
                  <a:cubicBezTo>
                    <a:pt x="31660" y="62578"/>
                    <a:pt x="32270" y="62501"/>
                    <a:pt x="32879" y="62463"/>
                  </a:cubicBezTo>
                  <a:cubicBezTo>
                    <a:pt x="33241" y="62444"/>
                    <a:pt x="33621" y="62425"/>
                    <a:pt x="33964" y="62406"/>
                  </a:cubicBezTo>
                  <a:cubicBezTo>
                    <a:pt x="34307" y="62368"/>
                    <a:pt x="34630" y="62330"/>
                    <a:pt x="34973" y="62292"/>
                  </a:cubicBezTo>
                  <a:cubicBezTo>
                    <a:pt x="35601" y="62216"/>
                    <a:pt x="36211" y="62102"/>
                    <a:pt x="36839" y="62045"/>
                  </a:cubicBezTo>
                  <a:cubicBezTo>
                    <a:pt x="37124" y="62006"/>
                    <a:pt x="37429" y="61987"/>
                    <a:pt x="37734" y="61949"/>
                  </a:cubicBezTo>
                  <a:cubicBezTo>
                    <a:pt x="37905" y="61911"/>
                    <a:pt x="38038" y="61892"/>
                    <a:pt x="38209" y="61854"/>
                  </a:cubicBezTo>
                  <a:cubicBezTo>
                    <a:pt x="38381" y="61816"/>
                    <a:pt x="38571" y="61778"/>
                    <a:pt x="38704" y="61740"/>
                  </a:cubicBezTo>
                  <a:cubicBezTo>
                    <a:pt x="38838" y="61702"/>
                    <a:pt x="38971" y="61645"/>
                    <a:pt x="39104" y="61607"/>
                  </a:cubicBezTo>
                  <a:cubicBezTo>
                    <a:pt x="39257" y="61550"/>
                    <a:pt x="39409" y="61511"/>
                    <a:pt x="39580" y="61454"/>
                  </a:cubicBezTo>
                  <a:cubicBezTo>
                    <a:pt x="39866" y="61378"/>
                    <a:pt x="40132" y="61302"/>
                    <a:pt x="40437" y="61226"/>
                  </a:cubicBezTo>
                  <a:cubicBezTo>
                    <a:pt x="40742" y="61131"/>
                    <a:pt x="41027" y="61055"/>
                    <a:pt x="41332" y="60940"/>
                  </a:cubicBezTo>
                  <a:cubicBezTo>
                    <a:pt x="41636" y="60845"/>
                    <a:pt x="41960" y="60731"/>
                    <a:pt x="42246" y="60655"/>
                  </a:cubicBezTo>
                  <a:cubicBezTo>
                    <a:pt x="42531" y="60560"/>
                    <a:pt x="42836" y="60464"/>
                    <a:pt x="43121" y="60350"/>
                  </a:cubicBezTo>
                  <a:cubicBezTo>
                    <a:pt x="43388" y="60236"/>
                    <a:pt x="43654" y="60103"/>
                    <a:pt x="43921" y="59969"/>
                  </a:cubicBezTo>
                  <a:cubicBezTo>
                    <a:pt x="44054" y="59893"/>
                    <a:pt x="44206" y="59817"/>
                    <a:pt x="44340" y="59722"/>
                  </a:cubicBezTo>
                  <a:cubicBezTo>
                    <a:pt x="44473" y="59646"/>
                    <a:pt x="44625" y="59532"/>
                    <a:pt x="44739" y="59455"/>
                  </a:cubicBezTo>
                  <a:cubicBezTo>
                    <a:pt x="44854" y="59360"/>
                    <a:pt x="44968" y="59284"/>
                    <a:pt x="45101" y="59189"/>
                  </a:cubicBezTo>
                  <a:cubicBezTo>
                    <a:pt x="45234" y="59094"/>
                    <a:pt x="45349" y="58998"/>
                    <a:pt x="45463" y="58884"/>
                  </a:cubicBezTo>
                  <a:cubicBezTo>
                    <a:pt x="45577" y="58789"/>
                    <a:pt x="45710" y="58675"/>
                    <a:pt x="45825" y="58580"/>
                  </a:cubicBezTo>
                  <a:cubicBezTo>
                    <a:pt x="45920" y="58484"/>
                    <a:pt x="46034" y="58370"/>
                    <a:pt x="46129" y="58256"/>
                  </a:cubicBezTo>
                  <a:cubicBezTo>
                    <a:pt x="46320" y="58028"/>
                    <a:pt x="46510" y="57780"/>
                    <a:pt x="46700" y="57533"/>
                  </a:cubicBezTo>
                  <a:cubicBezTo>
                    <a:pt x="46872" y="57285"/>
                    <a:pt x="47043" y="57019"/>
                    <a:pt x="47195" y="56752"/>
                  </a:cubicBezTo>
                  <a:cubicBezTo>
                    <a:pt x="47233" y="56676"/>
                    <a:pt x="47272" y="56619"/>
                    <a:pt x="47310" y="56543"/>
                  </a:cubicBezTo>
                  <a:cubicBezTo>
                    <a:pt x="47329" y="56447"/>
                    <a:pt x="47367" y="56371"/>
                    <a:pt x="47386" y="56295"/>
                  </a:cubicBezTo>
                  <a:cubicBezTo>
                    <a:pt x="47424" y="56162"/>
                    <a:pt x="47462" y="56010"/>
                    <a:pt x="47500" y="55857"/>
                  </a:cubicBezTo>
                  <a:cubicBezTo>
                    <a:pt x="47519" y="55705"/>
                    <a:pt x="47538" y="55572"/>
                    <a:pt x="47557" y="55419"/>
                  </a:cubicBezTo>
                  <a:cubicBezTo>
                    <a:pt x="47576" y="55286"/>
                    <a:pt x="47576" y="55172"/>
                    <a:pt x="47576" y="55039"/>
                  </a:cubicBezTo>
                  <a:cubicBezTo>
                    <a:pt x="47557" y="54905"/>
                    <a:pt x="47538" y="54791"/>
                    <a:pt x="47481" y="54658"/>
                  </a:cubicBezTo>
                  <a:cubicBezTo>
                    <a:pt x="47443" y="54506"/>
                    <a:pt x="47386" y="54372"/>
                    <a:pt x="47348" y="54220"/>
                  </a:cubicBezTo>
                  <a:cubicBezTo>
                    <a:pt x="47310" y="54087"/>
                    <a:pt x="47252" y="53934"/>
                    <a:pt x="47214" y="53801"/>
                  </a:cubicBezTo>
                  <a:cubicBezTo>
                    <a:pt x="47157" y="53668"/>
                    <a:pt x="47081" y="53554"/>
                    <a:pt x="46986" y="53439"/>
                  </a:cubicBezTo>
                  <a:cubicBezTo>
                    <a:pt x="46891" y="53325"/>
                    <a:pt x="46777" y="53230"/>
                    <a:pt x="46662" y="53154"/>
                  </a:cubicBezTo>
                  <a:cubicBezTo>
                    <a:pt x="46548" y="53078"/>
                    <a:pt x="46415" y="52982"/>
                    <a:pt x="46282" y="52925"/>
                  </a:cubicBezTo>
                  <a:cubicBezTo>
                    <a:pt x="46148" y="52849"/>
                    <a:pt x="45996" y="52792"/>
                    <a:pt x="45863" y="52754"/>
                  </a:cubicBezTo>
                  <a:cubicBezTo>
                    <a:pt x="45710" y="52716"/>
                    <a:pt x="45558" y="52678"/>
                    <a:pt x="45406" y="52640"/>
                  </a:cubicBezTo>
                  <a:cubicBezTo>
                    <a:pt x="45253" y="52621"/>
                    <a:pt x="45101" y="52602"/>
                    <a:pt x="44949" y="52583"/>
                  </a:cubicBezTo>
                  <a:cubicBezTo>
                    <a:pt x="44816" y="52564"/>
                    <a:pt x="44663" y="52564"/>
                    <a:pt x="44511" y="52564"/>
                  </a:cubicBezTo>
                  <a:cubicBezTo>
                    <a:pt x="44435" y="52564"/>
                    <a:pt x="44359" y="52564"/>
                    <a:pt x="44283" y="52583"/>
                  </a:cubicBezTo>
                  <a:cubicBezTo>
                    <a:pt x="44130" y="52602"/>
                    <a:pt x="44016" y="52640"/>
                    <a:pt x="43883" y="52716"/>
                  </a:cubicBezTo>
                  <a:cubicBezTo>
                    <a:pt x="43750" y="52792"/>
                    <a:pt x="43597" y="52906"/>
                    <a:pt x="43483" y="53040"/>
                  </a:cubicBezTo>
                  <a:cubicBezTo>
                    <a:pt x="43407" y="53116"/>
                    <a:pt x="43350" y="53211"/>
                    <a:pt x="43293" y="53325"/>
                  </a:cubicBezTo>
                  <a:cubicBezTo>
                    <a:pt x="43235" y="53401"/>
                    <a:pt x="43197" y="53497"/>
                    <a:pt x="43178" y="53592"/>
                  </a:cubicBezTo>
                  <a:cubicBezTo>
                    <a:pt x="43121" y="53725"/>
                    <a:pt x="43102" y="53877"/>
                    <a:pt x="43083" y="54011"/>
                  </a:cubicBezTo>
                  <a:cubicBezTo>
                    <a:pt x="43083" y="54163"/>
                    <a:pt x="43064" y="54315"/>
                    <a:pt x="43064" y="54448"/>
                  </a:cubicBezTo>
                  <a:lnTo>
                    <a:pt x="43064" y="54905"/>
                  </a:lnTo>
                  <a:cubicBezTo>
                    <a:pt x="43045" y="54981"/>
                    <a:pt x="43045" y="55077"/>
                    <a:pt x="43026" y="55115"/>
                  </a:cubicBezTo>
                  <a:cubicBezTo>
                    <a:pt x="43007" y="55172"/>
                    <a:pt x="43007" y="55229"/>
                    <a:pt x="42988" y="55267"/>
                  </a:cubicBezTo>
                  <a:cubicBezTo>
                    <a:pt x="42969" y="55324"/>
                    <a:pt x="42969" y="55343"/>
                    <a:pt x="42931" y="55438"/>
                  </a:cubicBezTo>
                  <a:cubicBezTo>
                    <a:pt x="42874" y="55515"/>
                    <a:pt x="42836" y="55610"/>
                    <a:pt x="42779" y="55667"/>
                  </a:cubicBezTo>
                  <a:cubicBezTo>
                    <a:pt x="42741" y="55743"/>
                    <a:pt x="42721" y="55762"/>
                    <a:pt x="42626" y="55876"/>
                  </a:cubicBezTo>
                  <a:cubicBezTo>
                    <a:pt x="42531" y="55971"/>
                    <a:pt x="42436" y="56067"/>
                    <a:pt x="42341" y="56143"/>
                  </a:cubicBezTo>
                  <a:cubicBezTo>
                    <a:pt x="42246" y="56238"/>
                    <a:pt x="42150" y="56314"/>
                    <a:pt x="42036" y="56390"/>
                  </a:cubicBezTo>
                  <a:cubicBezTo>
                    <a:pt x="41922" y="56466"/>
                    <a:pt x="41808" y="56524"/>
                    <a:pt x="41674" y="56600"/>
                  </a:cubicBezTo>
                  <a:cubicBezTo>
                    <a:pt x="41465" y="56695"/>
                    <a:pt x="41237" y="56790"/>
                    <a:pt x="41008" y="56885"/>
                  </a:cubicBezTo>
                  <a:cubicBezTo>
                    <a:pt x="40780" y="56961"/>
                    <a:pt x="40513" y="57038"/>
                    <a:pt x="40323" y="57114"/>
                  </a:cubicBezTo>
                  <a:cubicBezTo>
                    <a:pt x="40113" y="57190"/>
                    <a:pt x="39942" y="57266"/>
                    <a:pt x="39733" y="57361"/>
                  </a:cubicBezTo>
                  <a:cubicBezTo>
                    <a:pt x="39523" y="57437"/>
                    <a:pt x="39314" y="57513"/>
                    <a:pt x="39104" y="57609"/>
                  </a:cubicBezTo>
                  <a:cubicBezTo>
                    <a:pt x="38895" y="57704"/>
                    <a:pt x="38685" y="57799"/>
                    <a:pt x="38476" y="57875"/>
                  </a:cubicBezTo>
                  <a:cubicBezTo>
                    <a:pt x="38171" y="57970"/>
                    <a:pt x="37905" y="58066"/>
                    <a:pt x="37581" y="58142"/>
                  </a:cubicBezTo>
                  <a:cubicBezTo>
                    <a:pt x="37258" y="58237"/>
                    <a:pt x="36953" y="58313"/>
                    <a:pt x="36629" y="58389"/>
                  </a:cubicBezTo>
                  <a:lnTo>
                    <a:pt x="36667" y="58389"/>
                  </a:lnTo>
                  <a:cubicBezTo>
                    <a:pt x="36420" y="58427"/>
                    <a:pt x="36153" y="58484"/>
                    <a:pt x="35887" y="58523"/>
                  </a:cubicBezTo>
                  <a:cubicBezTo>
                    <a:pt x="35639" y="58561"/>
                    <a:pt x="35392" y="58599"/>
                    <a:pt x="35144" y="58637"/>
                  </a:cubicBezTo>
                  <a:lnTo>
                    <a:pt x="34764" y="58675"/>
                  </a:lnTo>
                  <a:cubicBezTo>
                    <a:pt x="34630" y="58694"/>
                    <a:pt x="34497" y="58713"/>
                    <a:pt x="34364" y="58751"/>
                  </a:cubicBezTo>
                  <a:cubicBezTo>
                    <a:pt x="34116" y="58789"/>
                    <a:pt x="33869" y="58865"/>
                    <a:pt x="33602" y="58922"/>
                  </a:cubicBezTo>
                  <a:cubicBezTo>
                    <a:pt x="33298" y="58979"/>
                    <a:pt x="32993" y="59037"/>
                    <a:pt x="32689" y="59075"/>
                  </a:cubicBezTo>
                  <a:cubicBezTo>
                    <a:pt x="32384" y="59132"/>
                    <a:pt x="32060" y="59170"/>
                    <a:pt x="31737" y="59189"/>
                  </a:cubicBezTo>
                  <a:cubicBezTo>
                    <a:pt x="31584" y="59208"/>
                    <a:pt x="31432" y="59208"/>
                    <a:pt x="31299" y="59208"/>
                  </a:cubicBezTo>
                  <a:lnTo>
                    <a:pt x="29243" y="59208"/>
                  </a:lnTo>
                  <a:lnTo>
                    <a:pt x="28595" y="59189"/>
                  </a:lnTo>
                  <a:cubicBezTo>
                    <a:pt x="28291" y="59189"/>
                    <a:pt x="27986" y="59189"/>
                    <a:pt x="27701" y="59170"/>
                  </a:cubicBezTo>
                  <a:cubicBezTo>
                    <a:pt x="27453" y="59151"/>
                    <a:pt x="27225" y="59113"/>
                    <a:pt x="26977" y="59075"/>
                  </a:cubicBezTo>
                  <a:cubicBezTo>
                    <a:pt x="26806" y="59037"/>
                    <a:pt x="26634" y="58979"/>
                    <a:pt x="26463" y="58922"/>
                  </a:cubicBezTo>
                  <a:lnTo>
                    <a:pt x="26463" y="58922"/>
                  </a:lnTo>
                  <a:lnTo>
                    <a:pt x="26501" y="58941"/>
                  </a:lnTo>
                  <a:cubicBezTo>
                    <a:pt x="26330" y="58884"/>
                    <a:pt x="26140" y="58808"/>
                    <a:pt x="25968" y="58751"/>
                  </a:cubicBezTo>
                  <a:cubicBezTo>
                    <a:pt x="25816" y="58675"/>
                    <a:pt x="25645" y="58599"/>
                    <a:pt x="25492" y="58523"/>
                  </a:cubicBezTo>
                  <a:lnTo>
                    <a:pt x="25473" y="58523"/>
                  </a:lnTo>
                  <a:cubicBezTo>
                    <a:pt x="25111" y="58351"/>
                    <a:pt x="24769" y="58180"/>
                    <a:pt x="24407" y="58008"/>
                  </a:cubicBezTo>
                  <a:cubicBezTo>
                    <a:pt x="24255" y="57913"/>
                    <a:pt x="24083" y="57837"/>
                    <a:pt x="23931" y="57742"/>
                  </a:cubicBezTo>
                  <a:cubicBezTo>
                    <a:pt x="23760" y="57666"/>
                    <a:pt x="23607" y="57571"/>
                    <a:pt x="23455" y="57475"/>
                  </a:cubicBezTo>
                  <a:cubicBezTo>
                    <a:pt x="23379" y="57418"/>
                    <a:pt x="23303" y="57361"/>
                    <a:pt x="23227" y="57304"/>
                  </a:cubicBezTo>
                  <a:lnTo>
                    <a:pt x="23093" y="57190"/>
                  </a:lnTo>
                  <a:lnTo>
                    <a:pt x="23112" y="57190"/>
                  </a:lnTo>
                  <a:cubicBezTo>
                    <a:pt x="23303" y="57114"/>
                    <a:pt x="23455" y="57057"/>
                    <a:pt x="23588" y="56999"/>
                  </a:cubicBezTo>
                  <a:lnTo>
                    <a:pt x="23703" y="56942"/>
                  </a:lnTo>
                  <a:cubicBezTo>
                    <a:pt x="23988" y="56828"/>
                    <a:pt x="24274" y="56695"/>
                    <a:pt x="24540" y="56524"/>
                  </a:cubicBezTo>
                  <a:lnTo>
                    <a:pt x="24597" y="56485"/>
                  </a:lnTo>
                  <a:cubicBezTo>
                    <a:pt x="24731" y="56409"/>
                    <a:pt x="24864" y="56333"/>
                    <a:pt x="24997" y="56257"/>
                  </a:cubicBezTo>
                  <a:cubicBezTo>
                    <a:pt x="25150" y="56162"/>
                    <a:pt x="25283" y="56105"/>
                    <a:pt x="25435" y="56010"/>
                  </a:cubicBezTo>
                  <a:lnTo>
                    <a:pt x="26006" y="55743"/>
                  </a:lnTo>
                  <a:cubicBezTo>
                    <a:pt x="26311" y="55591"/>
                    <a:pt x="26615" y="55419"/>
                    <a:pt x="26920" y="55210"/>
                  </a:cubicBezTo>
                  <a:cubicBezTo>
                    <a:pt x="27244" y="55020"/>
                    <a:pt x="27529" y="54791"/>
                    <a:pt x="27815" y="54544"/>
                  </a:cubicBezTo>
                  <a:cubicBezTo>
                    <a:pt x="27929" y="54429"/>
                    <a:pt x="28043" y="54315"/>
                    <a:pt x="28158" y="54220"/>
                  </a:cubicBezTo>
                  <a:lnTo>
                    <a:pt x="28196" y="54163"/>
                  </a:lnTo>
                  <a:lnTo>
                    <a:pt x="28291" y="54068"/>
                  </a:lnTo>
                  <a:lnTo>
                    <a:pt x="28557" y="53801"/>
                  </a:lnTo>
                  <a:cubicBezTo>
                    <a:pt x="28843" y="53497"/>
                    <a:pt x="29090" y="53230"/>
                    <a:pt x="29319" y="53002"/>
                  </a:cubicBezTo>
                  <a:lnTo>
                    <a:pt x="29700" y="52602"/>
                  </a:lnTo>
                  <a:lnTo>
                    <a:pt x="30004" y="52183"/>
                  </a:lnTo>
                  <a:cubicBezTo>
                    <a:pt x="30233" y="51954"/>
                    <a:pt x="30480" y="51669"/>
                    <a:pt x="30709" y="51383"/>
                  </a:cubicBezTo>
                  <a:cubicBezTo>
                    <a:pt x="30842" y="51193"/>
                    <a:pt x="30994" y="51003"/>
                    <a:pt x="31127" y="50812"/>
                  </a:cubicBezTo>
                  <a:lnTo>
                    <a:pt x="31356" y="50508"/>
                  </a:lnTo>
                  <a:lnTo>
                    <a:pt x="31546" y="50241"/>
                  </a:lnTo>
                  <a:cubicBezTo>
                    <a:pt x="31680" y="50051"/>
                    <a:pt x="31832" y="49879"/>
                    <a:pt x="31946" y="49689"/>
                  </a:cubicBezTo>
                  <a:cubicBezTo>
                    <a:pt x="32175" y="49384"/>
                    <a:pt x="32365" y="49080"/>
                    <a:pt x="32555" y="48756"/>
                  </a:cubicBezTo>
                  <a:lnTo>
                    <a:pt x="32574" y="48699"/>
                  </a:lnTo>
                  <a:cubicBezTo>
                    <a:pt x="32612" y="48623"/>
                    <a:pt x="32650" y="48566"/>
                    <a:pt x="32689" y="48490"/>
                  </a:cubicBezTo>
                  <a:lnTo>
                    <a:pt x="32727" y="48413"/>
                  </a:lnTo>
                  <a:cubicBezTo>
                    <a:pt x="32746" y="48356"/>
                    <a:pt x="32784" y="48299"/>
                    <a:pt x="32803" y="48242"/>
                  </a:cubicBezTo>
                  <a:lnTo>
                    <a:pt x="32822" y="48166"/>
                  </a:lnTo>
                  <a:lnTo>
                    <a:pt x="32917" y="47956"/>
                  </a:lnTo>
                  <a:cubicBezTo>
                    <a:pt x="32936" y="47880"/>
                    <a:pt x="32955" y="47823"/>
                    <a:pt x="32974" y="47766"/>
                  </a:cubicBezTo>
                  <a:lnTo>
                    <a:pt x="32993" y="47690"/>
                  </a:lnTo>
                  <a:cubicBezTo>
                    <a:pt x="33031" y="47557"/>
                    <a:pt x="33069" y="47442"/>
                    <a:pt x="33107" y="47309"/>
                  </a:cubicBezTo>
                  <a:lnTo>
                    <a:pt x="33145" y="47176"/>
                  </a:lnTo>
                  <a:cubicBezTo>
                    <a:pt x="33203" y="47005"/>
                    <a:pt x="33260" y="46814"/>
                    <a:pt x="33298" y="46662"/>
                  </a:cubicBezTo>
                  <a:cubicBezTo>
                    <a:pt x="33393" y="46300"/>
                    <a:pt x="33469" y="45938"/>
                    <a:pt x="33526" y="45577"/>
                  </a:cubicBezTo>
                  <a:cubicBezTo>
                    <a:pt x="33583" y="45234"/>
                    <a:pt x="33621" y="44872"/>
                    <a:pt x="33621" y="44492"/>
                  </a:cubicBezTo>
                  <a:lnTo>
                    <a:pt x="33621" y="44130"/>
                  </a:lnTo>
                  <a:lnTo>
                    <a:pt x="33621" y="43997"/>
                  </a:lnTo>
                  <a:lnTo>
                    <a:pt x="33621" y="43445"/>
                  </a:lnTo>
                  <a:cubicBezTo>
                    <a:pt x="33602" y="43064"/>
                    <a:pt x="33583" y="42721"/>
                    <a:pt x="33545" y="42397"/>
                  </a:cubicBezTo>
                  <a:cubicBezTo>
                    <a:pt x="33526" y="42169"/>
                    <a:pt x="33488" y="41960"/>
                    <a:pt x="33469" y="41807"/>
                  </a:cubicBezTo>
                  <a:cubicBezTo>
                    <a:pt x="33450" y="41617"/>
                    <a:pt x="33412" y="41446"/>
                    <a:pt x="33355" y="41255"/>
                  </a:cubicBezTo>
                  <a:cubicBezTo>
                    <a:pt x="33317" y="41084"/>
                    <a:pt x="33241" y="40912"/>
                    <a:pt x="33184" y="40741"/>
                  </a:cubicBezTo>
                  <a:cubicBezTo>
                    <a:pt x="33107" y="40570"/>
                    <a:pt x="33050" y="40417"/>
                    <a:pt x="32974" y="40265"/>
                  </a:cubicBezTo>
                  <a:lnTo>
                    <a:pt x="32936" y="40189"/>
                  </a:lnTo>
                  <a:cubicBezTo>
                    <a:pt x="32898" y="40132"/>
                    <a:pt x="32879" y="40075"/>
                    <a:pt x="32841" y="40018"/>
                  </a:cubicBezTo>
                  <a:lnTo>
                    <a:pt x="32765" y="39884"/>
                  </a:lnTo>
                  <a:lnTo>
                    <a:pt x="32689" y="39770"/>
                  </a:lnTo>
                  <a:cubicBezTo>
                    <a:pt x="32669" y="39713"/>
                    <a:pt x="32631" y="39656"/>
                    <a:pt x="32593" y="39599"/>
                  </a:cubicBezTo>
                  <a:lnTo>
                    <a:pt x="32536" y="39523"/>
                  </a:lnTo>
                  <a:cubicBezTo>
                    <a:pt x="32498" y="39466"/>
                    <a:pt x="32460" y="39408"/>
                    <a:pt x="32422" y="39370"/>
                  </a:cubicBezTo>
                  <a:lnTo>
                    <a:pt x="32365" y="39313"/>
                  </a:lnTo>
                  <a:cubicBezTo>
                    <a:pt x="32270" y="39180"/>
                    <a:pt x="32136" y="39047"/>
                    <a:pt x="32003" y="38933"/>
                  </a:cubicBezTo>
                  <a:cubicBezTo>
                    <a:pt x="31851" y="38799"/>
                    <a:pt x="31718" y="38685"/>
                    <a:pt x="31584" y="38571"/>
                  </a:cubicBezTo>
                  <a:lnTo>
                    <a:pt x="31546" y="38552"/>
                  </a:lnTo>
                  <a:cubicBezTo>
                    <a:pt x="31280" y="38342"/>
                    <a:pt x="31013" y="38133"/>
                    <a:pt x="30747" y="37904"/>
                  </a:cubicBezTo>
                  <a:cubicBezTo>
                    <a:pt x="30556" y="37752"/>
                    <a:pt x="30347" y="37543"/>
                    <a:pt x="30195" y="37409"/>
                  </a:cubicBezTo>
                  <a:cubicBezTo>
                    <a:pt x="30061" y="37276"/>
                    <a:pt x="29909" y="37143"/>
                    <a:pt x="29757" y="37010"/>
                  </a:cubicBezTo>
                  <a:lnTo>
                    <a:pt x="29662" y="36915"/>
                  </a:lnTo>
                  <a:lnTo>
                    <a:pt x="29566" y="36819"/>
                  </a:lnTo>
                  <a:cubicBezTo>
                    <a:pt x="29414" y="36686"/>
                    <a:pt x="29224" y="36496"/>
                    <a:pt x="29090" y="36381"/>
                  </a:cubicBezTo>
                  <a:cubicBezTo>
                    <a:pt x="28976" y="36267"/>
                    <a:pt x="28843" y="36134"/>
                    <a:pt x="28786" y="36077"/>
                  </a:cubicBezTo>
                  <a:cubicBezTo>
                    <a:pt x="28729" y="36020"/>
                    <a:pt x="28653" y="35944"/>
                    <a:pt x="28595" y="35886"/>
                  </a:cubicBezTo>
                  <a:lnTo>
                    <a:pt x="28576" y="35848"/>
                  </a:lnTo>
                  <a:lnTo>
                    <a:pt x="28519" y="35791"/>
                  </a:lnTo>
                  <a:cubicBezTo>
                    <a:pt x="28462" y="35734"/>
                    <a:pt x="28405" y="35658"/>
                    <a:pt x="28348" y="35601"/>
                  </a:cubicBezTo>
                  <a:lnTo>
                    <a:pt x="28310" y="35544"/>
                  </a:lnTo>
                  <a:cubicBezTo>
                    <a:pt x="28291" y="35506"/>
                    <a:pt x="28253" y="35487"/>
                    <a:pt x="28234" y="35449"/>
                  </a:cubicBezTo>
                  <a:lnTo>
                    <a:pt x="28196" y="35391"/>
                  </a:lnTo>
                  <a:lnTo>
                    <a:pt x="28138" y="35296"/>
                  </a:lnTo>
                  <a:cubicBezTo>
                    <a:pt x="28005" y="35106"/>
                    <a:pt x="27891" y="34896"/>
                    <a:pt x="27777" y="34687"/>
                  </a:cubicBezTo>
                  <a:lnTo>
                    <a:pt x="27548" y="34230"/>
                  </a:lnTo>
                  <a:lnTo>
                    <a:pt x="27358" y="33849"/>
                  </a:lnTo>
                  <a:cubicBezTo>
                    <a:pt x="27263" y="33659"/>
                    <a:pt x="27168" y="33469"/>
                    <a:pt x="27072" y="33297"/>
                  </a:cubicBezTo>
                  <a:lnTo>
                    <a:pt x="26920" y="33031"/>
                  </a:lnTo>
                  <a:cubicBezTo>
                    <a:pt x="26882" y="32936"/>
                    <a:pt x="26825" y="32840"/>
                    <a:pt x="26806" y="32783"/>
                  </a:cubicBezTo>
                  <a:cubicBezTo>
                    <a:pt x="26768" y="32707"/>
                    <a:pt x="26749" y="32631"/>
                    <a:pt x="26730" y="32574"/>
                  </a:cubicBezTo>
                  <a:lnTo>
                    <a:pt x="26692" y="32498"/>
                  </a:lnTo>
                  <a:cubicBezTo>
                    <a:pt x="26444" y="31736"/>
                    <a:pt x="26254" y="30937"/>
                    <a:pt x="26101" y="30137"/>
                  </a:cubicBezTo>
                  <a:cubicBezTo>
                    <a:pt x="26044" y="29870"/>
                    <a:pt x="25968" y="29585"/>
                    <a:pt x="25911" y="29318"/>
                  </a:cubicBezTo>
                  <a:cubicBezTo>
                    <a:pt x="25854" y="29128"/>
                    <a:pt x="25816" y="28957"/>
                    <a:pt x="25778" y="28747"/>
                  </a:cubicBezTo>
                  <a:cubicBezTo>
                    <a:pt x="25740" y="28557"/>
                    <a:pt x="25702" y="28366"/>
                    <a:pt x="25664" y="28195"/>
                  </a:cubicBezTo>
                  <a:lnTo>
                    <a:pt x="25645" y="28043"/>
                  </a:lnTo>
                  <a:cubicBezTo>
                    <a:pt x="25625" y="27929"/>
                    <a:pt x="25606" y="27776"/>
                    <a:pt x="25587" y="27681"/>
                  </a:cubicBezTo>
                  <a:cubicBezTo>
                    <a:pt x="25568" y="27586"/>
                    <a:pt x="25549" y="27472"/>
                    <a:pt x="25549" y="27396"/>
                  </a:cubicBezTo>
                  <a:cubicBezTo>
                    <a:pt x="25530" y="27338"/>
                    <a:pt x="25511" y="27262"/>
                    <a:pt x="25511" y="27186"/>
                  </a:cubicBezTo>
                  <a:cubicBezTo>
                    <a:pt x="25473" y="26977"/>
                    <a:pt x="25435" y="26767"/>
                    <a:pt x="25416" y="26634"/>
                  </a:cubicBezTo>
                  <a:cubicBezTo>
                    <a:pt x="25397" y="26482"/>
                    <a:pt x="25378" y="26329"/>
                    <a:pt x="25378" y="26196"/>
                  </a:cubicBezTo>
                  <a:lnTo>
                    <a:pt x="25378" y="25644"/>
                  </a:lnTo>
                  <a:cubicBezTo>
                    <a:pt x="25359" y="25359"/>
                    <a:pt x="25359" y="25054"/>
                    <a:pt x="25321" y="24749"/>
                  </a:cubicBezTo>
                  <a:cubicBezTo>
                    <a:pt x="25302" y="24502"/>
                    <a:pt x="25264" y="24235"/>
                    <a:pt x="25207" y="23893"/>
                  </a:cubicBezTo>
                  <a:lnTo>
                    <a:pt x="25169" y="23759"/>
                  </a:lnTo>
                  <a:cubicBezTo>
                    <a:pt x="25169" y="23664"/>
                    <a:pt x="25150" y="23607"/>
                    <a:pt x="25131" y="23493"/>
                  </a:cubicBezTo>
                  <a:cubicBezTo>
                    <a:pt x="25131" y="23398"/>
                    <a:pt x="25111" y="23302"/>
                    <a:pt x="25092" y="23207"/>
                  </a:cubicBezTo>
                  <a:lnTo>
                    <a:pt x="25073" y="23074"/>
                  </a:lnTo>
                  <a:cubicBezTo>
                    <a:pt x="25035" y="22750"/>
                    <a:pt x="24978" y="22408"/>
                    <a:pt x="24921" y="22179"/>
                  </a:cubicBezTo>
                  <a:cubicBezTo>
                    <a:pt x="24902" y="22084"/>
                    <a:pt x="24883" y="21989"/>
                    <a:pt x="24864" y="21875"/>
                  </a:cubicBezTo>
                  <a:cubicBezTo>
                    <a:pt x="24826" y="21703"/>
                    <a:pt x="24807" y="21513"/>
                    <a:pt x="24750" y="21322"/>
                  </a:cubicBezTo>
                  <a:cubicBezTo>
                    <a:pt x="24712" y="21132"/>
                    <a:pt x="24655" y="20942"/>
                    <a:pt x="24597" y="20770"/>
                  </a:cubicBezTo>
                  <a:cubicBezTo>
                    <a:pt x="24578" y="20675"/>
                    <a:pt x="24540" y="20599"/>
                    <a:pt x="24521" y="20504"/>
                  </a:cubicBezTo>
                  <a:cubicBezTo>
                    <a:pt x="24445" y="20237"/>
                    <a:pt x="24369" y="19971"/>
                    <a:pt x="24255" y="19723"/>
                  </a:cubicBezTo>
                  <a:cubicBezTo>
                    <a:pt x="24179" y="19495"/>
                    <a:pt x="24064" y="19247"/>
                    <a:pt x="23950" y="18962"/>
                  </a:cubicBezTo>
                  <a:cubicBezTo>
                    <a:pt x="23836" y="18695"/>
                    <a:pt x="23703" y="18429"/>
                    <a:pt x="23569" y="18181"/>
                  </a:cubicBezTo>
                  <a:cubicBezTo>
                    <a:pt x="23474" y="18029"/>
                    <a:pt x="23360" y="17858"/>
                    <a:pt x="23227" y="17705"/>
                  </a:cubicBezTo>
                  <a:cubicBezTo>
                    <a:pt x="23170" y="17648"/>
                    <a:pt x="23132" y="17572"/>
                    <a:pt x="23074" y="17515"/>
                  </a:cubicBezTo>
                  <a:cubicBezTo>
                    <a:pt x="22865" y="17248"/>
                    <a:pt x="22732" y="17058"/>
                    <a:pt x="22541" y="16830"/>
                  </a:cubicBezTo>
                  <a:cubicBezTo>
                    <a:pt x="22351" y="16601"/>
                    <a:pt x="22142" y="16392"/>
                    <a:pt x="21970" y="16201"/>
                  </a:cubicBezTo>
                  <a:lnTo>
                    <a:pt x="21818" y="16049"/>
                  </a:lnTo>
                  <a:cubicBezTo>
                    <a:pt x="21666" y="15897"/>
                    <a:pt x="21532" y="15744"/>
                    <a:pt x="21380" y="15592"/>
                  </a:cubicBezTo>
                  <a:cubicBezTo>
                    <a:pt x="21285" y="15497"/>
                    <a:pt x="21171" y="15402"/>
                    <a:pt x="21056" y="15307"/>
                  </a:cubicBezTo>
                  <a:lnTo>
                    <a:pt x="20961" y="15230"/>
                  </a:lnTo>
                  <a:lnTo>
                    <a:pt x="20733" y="15040"/>
                  </a:lnTo>
                  <a:cubicBezTo>
                    <a:pt x="20657" y="14964"/>
                    <a:pt x="20600" y="14907"/>
                    <a:pt x="20542" y="14850"/>
                  </a:cubicBezTo>
                  <a:lnTo>
                    <a:pt x="20542" y="14831"/>
                  </a:lnTo>
                  <a:cubicBezTo>
                    <a:pt x="20466" y="14659"/>
                    <a:pt x="20390" y="14469"/>
                    <a:pt x="20314" y="14278"/>
                  </a:cubicBezTo>
                  <a:cubicBezTo>
                    <a:pt x="20276" y="14183"/>
                    <a:pt x="20238" y="14088"/>
                    <a:pt x="20200" y="13974"/>
                  </a:cubicBezTo>
                  <a:cubicBezTo>
                    <a:pt x="20143" y="13841"/>
                    <a:pt x="20085" y="13707"/>
                    <a:pt x="20047" y="13593"/>
                  </a:cubicBezTo>
                  <a:cubicBezTo>
                    <a:pt x="19990" y="13460"/>
                    <a:pt x="19952" y="13346"/>
                    <a:pt x="19895" y="13212"/>
                  </a:cubicBezTo>
                  <a:cubicBezTo>
                    <a:pt x="19857" y="13098"/>
                    <a:pt x="19800" y="12965"/>
                    <a:pt x="19743" y="12832"/>
                  </a:cubicBezTo>
                  <a:lnTo>
                    <a:pt x="19705" y="12717"/>
                  </a:lnTo>
                  <a:cubicBezTo>
                    <a:pt x="19667" y="12584"/>
                    <a:pt x="19629" y="12470"/>
                    <a:pt x="19571" y="12356"/>
                  </a:cubicBezTo>
                  <a:lnTo>
                    <a:pt x="19495" y="12165"/>
                  </a:lnTo>
                  <a:cubicBezTo>
                    <a:pt x="19457" y="12070"/>
                    <a:pt x="19419" y="11994"/>
                    <a:pt x="19400" y="11899"/>
                  </a:cubicBezTo>
                  <a:cubicBezTo>
                    <a:pt x="19400" y="11842"/>
                    <a:pt x="19400" y="11804"/>
                    <a:pt x="19419" y="11765"/>
                  </a:cubicBezTo>
                  <a:cubicBezTo>
                    <a:pt x="19419" y="11746"/>
                    <a:pt x="19419" y="11727"/>
                    <a:pt x="19419" y="11689"/>
                  </a:cubicBezTo>
                  <a:lnTo>
                    <a:pt x="19438" y="11651"/>
                  </a:lnTo>
                  <a:lnTo>
                    <a:pt x="19438" y="11651"/>
                  </a:lnTo>
                  <a:cubicBezTo>
                    <a:pt x="19400" y="11708"/>
                    <a:pt x="19381" y="11765"/>
                    <a:pt x="19381" y="11842"/>
                  </a:cubicBezTo>
                  <a:lnTo>
                    <a:pt x="19381" y="11880"/>
                  </a:lnTo>
                  <a:cubicBezTo>
                    <a:pt x="19343" y="11804"/>
                    <a:pt x="19324" y="11746"/>
                    <a:pt x="19305" y="11670"/>
                  </a:cubicBezTo>
                  <a:lnTo>
                    <a:pt x="19229" y="11461"/>
                  </a:lnTo>
                  <a:lnTo>
                    <a:pt x="19191" y="11366"/>
                  </a:lnTo>
                  <a:lnTo>
                    <a:pt x="19076" y="11061"/>
                  </a:lnTo>
                  <a:lnTo>
                    <a:pt x="19057" y="10985"/>
                  </a:lnTo>
                  <a:lnTo>
                    <a:pt x="18943" y="10699"/>
                  </a:lnTo>
                  <a:lnTo>
                    <a:pt x="18848" y="10414"/>
                  </a:lnTo>
                  <a:cubicBezTo>
                    <a:pt x="18829" y="10261"/>
                    <a:pt x="18810" y="10071"/>
                    <a:pt x="18791" y="9900"/>
                  </a:cubicBezTo>
                  <a:cubicBezTo>
                    <a:pt x="18753" y="9614"/>
                    <a:pt x="18696" y="9386"/>
                    <a:pt x="18658" y="9138"/>
                  </a:cubicBezTo>
                  <a:cubicBezTo>
                    <a:pt x="18562" y="8815"/>
                    <a:pt x="18486" y="8472"/>
                    <a:pt x="18391" y="8148"/>
                  </a:cubicBezTo>
                  <a:lnTo>
                    <a:pt x="18277" y="7729"/>
                  </a:lnTo>
                  <a:cubicBezTo>
                    <a:pt x="18220" y="7482"/>
                    <a:pt x="18144" y="7234"/>
                    <a:pt x="18067" y="7006"/>
                  </a:cubicBezTo>
                  <a:cubicBezTo>
                    <a:pt x="18010" y="6892"/>
                    <a:pt x="17972" y="6758"/>
                    <a:pt x="17915" y="6644"/>
                  </a:cubicBezTo>
                  <a:cubicBezTo>
                    <a:pt x="17858" y="6530"/>
                    <a:pt x="17801" y="6416"/>
                    <a:pt x="17725" y="6283"/>
                  </a:cubicBezTo>
                  <a:cubicBezTo>
                    <a:pt x="17611" y="6092"/>
                    <a:pt x="17477" y="5883"/>
                    <a:pt x="17325" y="5673"/>
                  </a:cubicBezTo>
                  <a:cubicBezTo>
                    <a:pt x="17192" y="5464"/>
                    <a:pt x="17039" y="5274"/>
                    <a:pt x="16906" y="5064"/>
                  </a:cubicBezTo>
                  <a:lnTo>
                    <a:pt x="16849" y="5007"/>
                  </a:lnTo>
                  <a:cubicBezTo>
                    <a:pt x="16716" y="4817"/>
                    <a:pt x="16563" y="4626"/>
                    <a:pt x="16411" y="4455"/>
                  </a:cubicBezTo>
                  <a:lnTo>
                    <a:pt x="16164" y="4188"/>
                  </a:lnTo>
                  <a:lnTo>
                    <a:pt x="15916" y="3922"/>
                  </a:lnTo>
                  <a:lnTo>
                    <a:pt x="15878" y="3865"/>
                  </a:lnTo>
                  <a:cubicBezTo>
                    <a:pt x="15745" y="3731"/>
                    <a:pt x="15631" y="3579"/>
                    <a:pt x="15497" y="3446"/>
                  </a:cubicBezTo>
                  <a:cubicBezTo>
                    <a:pt x="15421" y="3351"/>
                    <a:pt x="15326" y="3256"/>
                    <a:pt x="15250" y="3179"/>
                  </a:cubicBezTo>
                  <a:lnTo>
                    <a:pt x="15079" y="2989"/>
                  </a:lnTo>
                  <a:cubicBezTo>
                    <a:pt x="15021" y="2932"/>
                    <a:pt x="14964" y="2894"/>
                    <a:pt x="14907" y="2799"/>
                  </a:cubicBezTo>
                  <a:cubicBezTo>
                    <a:pt x="14831" y="2703"/>
                    <a:pt x="14755" y="2608"/>
                    <a:pt x="14660" y="2532"/>
                  </a:cubicBezTo>
                  <a:cubicBezTo>
                    <a:pt x="14603" y="2456"/>
                    <a:pt x="14507" y="2380"/>
                    <a:pt x="14431" y="2323"/>
                  </a:cubicBezTo>
                  <a:cubicBezTo>
                    <a:pt x="14393" y="2304"/>
                    <a:pt x="14336" y="2285"/>
                    <a:pt x="14298" y="2285"/>
                  </a:cubicBezTo>
                  <a:lnTo>
                    <a:pt x="14260" y="2285"/>
                  </a:lnTo>
                  <a:cubicBezTo>
                    <a:pt x="14279" y="2266"/>
                    <a:pt x="14298" y="2247"/>
                    <a:pt x="14298" y="2208"/>
                  </a:cubicBezTo>
                  <a:cubicBezTo>
                    <a:pt x="14336" y="2075"/>
                    <a:pt x="14355" y="1942"/>
                    <a:pt x="14355" y="1809"/>
                  </a:cubicBezTo>
                  <a:cubicBezTo>
                    <a:pt x="14336" y="1675"/>
                    <a:pt x="14336" y="1561"/>
                    <a:pt x="14298" y="1428"/>
                  </a:cubicBezTo>
                  <a:cubicBezTo>
                    <a:pt x="14241" y="1218"/>
                    <a:pt x="14165" y="1028"/>
                    <a:pt x="14050" y="857"/>
                  </a:cubicBezTo>
                  <a:cubicBezTo>
                    <a:pt x="13936" y="666"/>
                    <a:pt x="13784" y="495"/>
                    <a:pt x="13613" y="381"/>
                  </a:cubicBezTo>
                  <a:cubicBezTo>
                    <a:pt x="13479" y="286"/>
                    <a:pt x="13365" y="228"/>
                    <a:pt x="13232" y="171"/>
                  </a:cubicBezTo>
                  <a:cubicBezTo>
                    <a:pt x="13118" y="133"/>
                    <a:pt x="13003" y="95"/>
                    <a:pt x="12908" y="57"/>
                  </a:cubicBezTo>
                  <a:cubicBezTo>
                    <a:pt x="12794" y="19"/>
                    <a:pt x="12680" y="0"/>
                    <a:pt x="12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6"/>
            <p:cNvSpPr/>
            <p:nvPr/>
          </p:nvSpPr>
          <p:spPr>
            <a:xfrm>
              <a:off x="4831125" y="856850"/>
              <a:ext cx="21925" cy="10975"/>
            </a:xfrm>
            <a:custGeom>
              <a:rect b="b" l="l" r="r" t="t"/>
              <a:pathLst>
                <a:path extrusionOk="0" h="439" w="877">
                  <a:moveTo>
                    <a:pt x="96" y="0"/>
                  </a:moveTo>
                  <a:lnTo>
                    <a:pt x="96" y="19"/>
                  </a:lnTo>
                  <a:cubicBezTo>
                    <a:pt x="58" y="114"/>
                    <a:pt x="20" y="210"/>
                    <a:pt x="20" y="305"/>
                  </a:cubicBezTo>
                  <a:cubicBezTo>
                    <a:pt x="20" y="343"/>
                    <a:pt x="1" y="400"/>
                    <a:pt x="1" y="438"/>
                  </a:cubicBezTo>
                  <a:lnTo>
                    <a:pt x="39" y="419"/>
                  </a:lnTo>
                  <a:cubicBezTo>
                    <a:pt x="115" y="381"/>
                    <a:pt x="191" y="343"/>
                    <a:pt x="267" y="305"/>
                  </a:cubicBezTo>
                  <a:cubicBezTo>
                    <a:pt x="343" y="267"/>
                    <a:pt x="420" y="248"/>
                    <a:pt x="515" y="229"/>
                  </a:cubicBezTo>
                  <a:lnTo>
                    <a:pt x="743" y="191"/>
                  </a:lnTo>
                  <a:lnTo>
                    <a:pt x="876" y="172"/>
                  </a:lnTo>
                  <a:cubicBezTo>
                    <a:pt x="838" y="153"/>
                    <a:pt x="800" y="153"/>
                    <a:pt x="762" y="134"/>
                  </a:cubicBezTo>
                  <a:cubicBezTo>
                    <a:pt x="705" y="114"/>
                    <a:pt x="648" y="114"/>
                    <a:pt x="572" y="95"/>
                  </a:cubicBezTo>
                  <a:lnTo>
                    <a:pt x="343" y="95"/>
                  </a:lnTo>
                  <a:cubicBezTo>
                    <a:pt x="286" y="95"/>
                    <a:pt x="229" y="95"/>
                    <a:pt x="191" y="76"/>
                  </a:cubicBezTo>
                  <a:cubicBezTo>
                    <a:pt x="153" y="57"/>
                    <a:pt x="115" y="38"/>
                    <a:pt x="96" y="0"/>
                  </a:cubicBezTo>
                  <a:close/>
                </a:path>
              </a:pathLst>
            </a:custGeom>
            <a:solidFill>
              <a:srgbClr val="65BF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6"/>
            <p:cNvSpPr/>
            <p:nvPr/>
          </p:nvSpPr>
          <p:spPr>
            <a:xfrm>
              <a:off x="5094325" y="678375"/>
              <a:ext cx="67125" cy="92825"/>
            </a:xfrm>
            <a:custGeom>
              <a:rect b="b" l="l" r="r" t="t"/>
              <a:pathLst>
                <a:path extrusionOk="0" h="3713" w="2685">
                  <a:moveTo>
                    <a:pt x="1923" y="0"/>
                  </a:moveTo>
                  <a:cubicBezTo>
                    <a:pt x="1752" y="19"/>
                    <a:pt x="1600" y="57"/>
                    <a:pt x="1428" y="114"/>
                  </a:cubicBezTo>
                  <a:cubicBezTo>
                    <a:pt x="1295" y="152"/>
                    <a:pt x="1162" y="209"/>
                    <a:pt x="1048" y="286"/>
                  </a:cubicBezTo>
                  <a:cubicBezTo>
                    <a:pt x="952" y="343"/>
                    <a:pt x="857" y="419"/>
                    <a:pt x="781" y="495"/>
                  </a:cubicBezTo>
                  <a:cubicBezTo>
                    <a:pt x="724" y="552"/>
                    <a:pt x="705" y="590"/>
                    <a:pt x="648" y="647"/>
                  </a:cubicBezTo>
                  <a:cubicBezTo>
                    <a:pt x="591" y="723"/>
                    <a:pt x="534" y="800"/>
                    <a:pt x="477" y="857"/>
                  </a:cubicBezTo>
                  <a:lnTo>
                    <a:pt x="458" y="876"/>
                  </a:lnTo>
                  <a:cubicBezTo>
                    <a:pt x="381" y="1009"/>
                    <a:pt x="305" y="1123"/>
                    <a:pt x="248" y="1257"/>
                  </a:cubicBezTo>
                  <a:lnTo>
                    <a:pt x="191" y="1352"/>
                  </a:lnTo>
                  <a:cubicBezTo>
                    <a:pt x="134" y="1466"/>
                    <a:pt x="58" y="1580"/>
                    <a:pt x="1" y="1713"/>
                  </a:cubicBezTo>
                  <a:lnTo>
                    <a:pt x="1" y="1732"/>
                  </a:lnTo>
                  <a:lnTo>
                    <a:pt x="20" y="1771"/>
                  </a:lnTo>
                  <a:cubicBezTo>
                    <a:pt x="58" y="1828"/>
                    <a:pt x="96" y="1866"/>
                    <a:pt x="134" y="1923"/>
                  </a:cubicBezTo>
                  <a:lnTo>
                    <a:pt x="172" y="1980"/>
                  </a:lnTo>
                  <a:lnTo>
                    <a:pt x="191" y="2018"/>
                  </a:lnTo>
                  <a:lnTo>
                    <a:pt x="267" y="2094"/>
                  </a:lnTo>
                  <a:cubicBezTo>
                    <a:pt x="305" y="2151"/>
                    <a:pt x="343" y="2189"/>
                    <a:pt x="362" y="2247"/>
                  </a:cubicBezTo>
                  <a:cubicBezTo>
                    <a:pt x="381" y="2285"/>
                    <a:pt x="400" y="2323"/>
                    <a:pt x="400" y="2342"/>
                  </a:cubicBezTo>
                  <a:cubicBezTo>
                    <a:pt x="419" y="2380"/>
                    <a:pt x="438" y="2399"/>
                    <a:pt x="438" y="2418"/>
                  </a:cubicBezTo>
                  <a:lnTo>
                    <a:pt x="438" y="2456"/>
                  </a:lnTo>
                  <a:cubicBezTo>
                    <a:pt x="458" y="2513"/>
                    <a:pt x="477" y="2570"/>
                    <a:pt x="496" y="2627"/>
                  </a:cubicBezTo>
                  <a:lnTo>
                    <a:pt x="591" y="2722"/>
                  </a:lnTo>
                  <a:lnTo>
                    <a:pt x="610" y="2761"/>
                  </a:lnTo>
                  <a:cubicBezTo>
                    <a:pt x="629" y="2818"/>
                    <a:pt x="648" y="2856"/>
                    <a:pt x="667" y="2894"/>
                  </a:cubicBezTo>
                  <a:cubicBezTo>
                    <a:pt x="686" y="2932"/>
                    <a:pt x="705" y="2970"/>
                    <a:pt x="724" y="3008"/>
                  </a:cubicBezTo>
                  <a:lnTo>
                    <a:pt x="724" y="3027"/>
                  </a:lnTo>
                  <a:cubicBezTo>
                    <a:pt x="724" y="3065"/>
                    <a:pt x="762" y="3084"/>
                    <a:pt x="762" y="3103"/>
                  </a:cubicBezTo>
                  <a:lnTo>
                    <a:pt x="800" y="3198"/>
                  </a:lnTo>
                  <a:lnTo>
                    <a:pt x="819" y="3236"/>
                  </a:lnTo>
                  <a:lnTo>
                    <a:pt x="857" y="3294"/>
                  </a:lnTo>
                  <a:lnTo>
                    <a:pt x="895" y="3351"/>
                  </a:lnTo>
                  <a:cubicBezTo>
                    <a:pt x="914" y="3389"/>
                    <a:pt x="933" y="3446"/>
                    <a:pt x="952" y="3484"/>
                  </a:cubicBezTo>
                  <a:lnTo>
                    <a:pt x="972" y="3522"/>
                  </a:lnTo>
                  <a:cubicBezTo>
                    <a:pt x="972" y="3560"/>
                    <a:pt x="991" y="3579"/>
                    <a:pt x="991" y="3598"/>
                  </a:cubicBezTo>
                  <a:cubicBezTo>
                    <a:pt x="1010" y="3617"/>
                    <a:pt x="1029" y="3655"/>
                    <a:pt x="1029" y="3674"/>
                  </a:cubicBezTo>
                  <a:lnTo>
                    <a:pt x="1067" y="3693"/>
                  </a:lnTo>
                  <a:lnTo>
                    <a:pt x="1105" y="3712"/>
                  </a:lnTo>
                  <a:lnTo>
                    <a:pt x="1162" y="3712"/>
                  </a:lnTo>
                  <a:lnTo>
                    <a:pt x="1162" y="3693"/>
                  </a:lnTo>
                  <a:lnTo>
                    <a:pt x="1181" y="3674"/>
                  </a:lnTo>
                  <a:cubicBezTo>
                    <a:pt x="1276" y="3598"/>
                    <a:pt x="1352" y="3522"/>
                    <a:pt x="1428" y="3446"/>
                  </a:cubicBezTo>
                  <a:lnTo>
                    <a:pt x="1562" y="3294"/>
                  </a:lnTo>
                  <a:cubicBezTo>
                    <a:pt x="1600" y="3236"/>
                    <a:pt x="1619" y="3217"/>
                    <a:pt x="1676" y="3122"/>
                  </a:cubicBezTo>
                  <a:cubicBezTo>
                    <a:pt x="1733" y="3046"/>
                    <a:pt x="1771" y="2970"/>
                    <a:pt x="1809" y="2913"/>
                  </a:cubicBezTo>
                  <a:cubicBezTo>
                    <a:pt x="1866" y="2837"/>
                    <a:pt x="1904" y="2742"/>
                    <a:pt x="1961" y="2665"/>
                  </a:cubicBezTo>
                  <a:lnTo>
                    <a:pt x="1961" y="2646"/>
                  </a:lnTo>
                  <a:cubicBezTo>
                    <a:pt x="1981" y="2608"/>
                    <a:pt x="2000" y="2589"/>
                    <a:pt x="2019" y="2551"/>
                  </a:cubicBezTo>
                  <a:cubicBezTo>
                    <a:pt x="2038" y="2513"/>
                    <a:pt x="2057" y="2456"/>
                    <a:pt x="2076" y="2418"/>
                  </a:cubicBezTo>
                  <a:lnTo>
                    <a:pt x="2114" y="2304"/>
                  </a:lnTo>
                  <a:cubicBezTo>
                    <a:pt x="2133" y="2266"/>
                    <a:pt x="2152" y="2208"/>
                    <a:pt x="2171" y="2151"/>
                  </a:cubicBezTo>
                  <a:lnTo>
                    <a:pt x="2190" y="2094"/>
                  </a:lnTo>
                  <a:cubicBezTo>
                    <a:pt x="2228" y="2037"/>
                    <a:pt x="2247" y="1961"/>
                    <a:pt x="2266" y="1904"/>
                  </a:cubicBezTo>
                  <a:lnTo>
                    <a:pt x="2380" y="1637"/>
                  </a:lnTo>
                  <a:lnTo>
                    <a:pt x="2476" y="1352"/>
                  </a:lnTo>
                  <a:cubicBezTo>
                    <a:pt x="2533" y="1180"/>
                    <a:pt x="2590" y="990"/>
                    <a:pt x="2628" y="781"/>
                  </a:cubicBezTo>
                  <a:cubicBezTo>
                    <a:pt x="2666" y="666"/>
                    <a:pt x="2685" y="552"/>
                    <a:pt x="2685" y="419"/>
                  </a:cubicBezTo>
                  <a:lnTo>
                    <a:pt x="2685" y="190"/>
                  </a:lnTo>
                  <a:lnTo>
                    <a:pt x="2647" y="171"/>
                  </a:lnTo>
                  <a:cubicBezTo>
                    <a:pt x="2533" y="133"/>
                    <a:pt x="2418" y="95"/>
                    <a:pt x="2323" y="57"/>
                  </a:cubicBezTo>
                  <a:cubicBezTo>
                    <a:pt x="2209" y="19"/>
                    <a:pt x="2095" y="0"/>
                    <a:pt x="19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6"/>
            <p:cNvSpPr/>
            <p:nvPr/>
          </p:nvSpPr>
          <p:spPr>
            <a:xfrm>
              <a:off x="4830175" y="871125"/>
              <a:ext cx="179450" cy="119475"/>
            </a:xfrm>
            <a:custGeom>
              <a:rect b="b" l="l" r="r" t="t"/>
              <a:pathLst>
                <a:path extrusionOk="0" h="4779" w="7178">
                  <a:moveTo>
                    <a:pt x="1276" y="0"/>
                  </a:moveTo>
                  <a:lnTo>
                    <a:pt x="1181" y="19"/>
                  </a:lnTo>
                  <a:cubicBezTo>
                    <a:pt x="1067" y="38"/>
                    <a:pt x="952" y="77"/>
                    <a:pt x="838" y="115"/>
                  </a:cubicBezTo>
                  <a:lnTo>
                    <a:pt x="724" y="172"/>
                  </a:lnTo>
                  <a:lnTo>
                    <a:pt x="629" y="210"/>
                  </a:lnTo>
                  <a:cubicBezTo>
                    <a:pt x="553" y="248"/>
                    <a:pt x="477" y="267"/>
                    <a:pt x="419" y="305"/>
                  </a:cubicBezTo>
                  <a:cubicBezTo>
                    <a:pt x="362" y="324"/>
                    <a:pt x="305" y="362"/>
                    <a:pt x="267" y="400"/>
                  </a:cubicBezTo>
                  <a:cubicBezTo>
                    <a:pt x="229" y="419"/>
                    <a:pt x="210" y="419"/>
                    <a:pt x="153" y="476"/>
                  </a:cubicBezTo>
                  <a:cubicBezTo>
                    <a:pt x="96" y="533"/>
                    <a:pt x="39" y="591"/>
                    <a:pt x="1" y="629"/>
                  </a:cubicBezTo>
                  <a:cubicBezTo>
                    <a:pt x="1" y="876"/>
                    <a:pt x="20" y="1143"/>
                    <a:pt x="39" y="1390"/>
                  </a:cubicBezTo>
                  <a:cubicBezTo>
                    <a:pt x="77" y="1733"/>
                    <a:pt x="96" y="2076"/>
                    <a:pt x="134" y="2437"/>
                  </a:cubicBezTo>
                  <a:cubicBezTo>
                    <a:pt x="153" y="2513"/>
                    <a:pt x="153" y="2609"/>
                    <a:pt x="172" y="2704"/>
                  </a:cubicBezTo>
                  <a:cubicBezTo>
                    <a:pt x="191" y="2780"/>
                    <a:pt x="210" y="2875"/>
                    <a:pt x="229" y="2951"/>
                  </a:cubicBezTo>
                  <a:cubicBezTo>
                    <a:pt x="286" y="3123"/>
                    <a:pt x="362" y="3294"/>
                    <a:pt x="477" y="3446"/>
                  </a:cubicBezTo>
                  <a:cubicBezTo>
                    <a:pt x="553" y="3599"/>
                    <a:pt x="648" y="3751"/>
                    <a:pt x="743" y="3884"/>
                  </a:cubicBezTo>
                  <a:cubicBezTo>
                    <a:pt x="800" y="3960"/>
                    <a:pt x="838" y="4017"/>
                    <a:pt x="895" y="4094"/>
                  </a:cubicBezTo>
                  <a:cubicBezTo>
                    <a:pt x="952" y="4170"/>
                    <a:pt x="1010" y="4246"/>
                    <a:pt x="1067" y="4322"/>
                  </a:cubicBezTo>
                  <a:lnTo>
                    <a:pt x="1086" y="4360"/>
                  </a:lnTo>
                  <a:cubicBezTo>
                    <a:pt x="1143" y="4436"/>
                    <a:pt x="1181" y="4512"/>
                    <a:pt x="1238" y="4569"/>
                  </a:cubicBezTo>
                  <a:cubicBezTo>
                    <a:pt x="1276" y="4608"/>
                    <a:pt x="1314" y="4646"/>
                    <a:pt x="1333" y="4665"/>
                  </a:cubicBezTo>
                  <a:cubicBezTo>
                    <a:pt x="1390" y="4722"/>
                    <a:pt x="1467" y="4741"/>
                    <a:pt x="1543" y="4760"/>
                  </a:cubicBezTo>
                  <a:cubicBezTo>
                    <a:pt x="1600" y="4760"/>
                    <a:pt x="1657" y="4779"/>
                    <a:pt x="1695" y="4779"/>
                  </a:cubicBezTo>
                  <a:lnTo>
                    <a:pt x="1809" y="4779"/>
                  </a:lnTo>
                  <a:cubicBezTo>
                    <a:pt x="2000" y="4760"/>
                    <a:pt x="2171" y="4722"/>
                    <a:pt x="2361" y="4703"/>
                  </a:cubicBezTo>
                  <a:lnTo>
                    <a:pt x="2380" y="4703"/>
                  </a:lnTo>
                  <a:lnTo>
                    <a:pt x="2913" y="4627"/>
                  </a:lnTo>
                  <a:cubicBezTo>
                    <a:pt x="3066" y="4589"/>
                    <a:pt x="3237" y="4569"/>
                    <a:pt x="3427" y="4550"/>
                  </a:cubicBezTo>
                  <a:lnTo>
                    <a:pt x="3865" y="4550"/>
                  </a:lnTo>
                  <a:cubicBezTo>
                    <a:pt x="4037" y="4550"/>
                    <a:pt x="4189" y="4531"/>
                    <a:pt x="4341" y="4512"/>
                  </a:cubicBezTo>
                  <a:cubicBezTo>
                    <a:pt x="4513" y="4474"/>
                    <a:pt x="4665" y="4436"/>
                    <a:pt x="4817" y="4398"/>
                  </a:cubicBezTo>
                  <a:lnTo>
                    <a:pt x="5179" y="4265"/>
                  </a:lnTo>
                  <a:lnTo>
                    <a:pt x="5255" y="4246"/>
                  </a:lnTo>
                  <a:cubicBezTo>
                    <a:pt x="5464" y="4170"/>
                    <a:pt x="5636" y="4132"/>
                    <a:pt x="5788" y="4074"/>
                  </a:cubicBezTo>
                  <a:lnTo>
                    <a:pt x="5826" y="4074"/>
                  </a:lnTo>
                  <a:cubicBezTo>
                    <a:pt x="5978" y="4017"/>
                    <a:pt x="6150" y="3960"/>
                    <a:pt x="6321" y="3922"/>
                  </a:cubicBezTo>
                  <a:lnTo>
                    <a:pt x="6531" y="3846"/>
                  </a:lnTo>
                  <a:lnTo>
                    <a:pt x="6835" y="3732"/>
                  </a:lnTo>
                  <a:lnTo>
                    <a:pt x="6968" y="3694"/>
                  </a:lnTo>
                  <a:lnTo>
                    <a:pt x="7083" y="3675"/>
                  </a:lnTo>
                  <a:lnTo>
                    <a:pt x="7178" y="3637"/>
                  </a:lnTo>
                  <a:lnTo>
                    <a:pt x="7178" y="3580"/>
                  </a:lnTo>
                  <a:lnTo>
                    <a:pt x="7178" y="3541"/>
                  </a:lnTo>
                  <a:cubicBezTo>
                    <a:pt x="7178" y="3446"/>
                    <a:pt x="7159" y="3351"/>
                    <a:pt x="7140" y="3256"/>
                  </a:cubicBezTo>
                  <a:lnTo>
                    <a:pt x="7140" y="3218"/>
                  </a:lnTo>
                  <a:lnTo>
                    <a:pt x="7140" y="3180"/>
                  </a:lnTo>
                  <a:cubicBezTo>
                    <a:pt x="7140" y="3085"/>
                    <a:pt x="7121" y="2989"/>
                    <a:pt x="7102" y="2875"/>
                  </a:cubicBezTo>
                  <a:cubicBezTo>
                    <a:pt x="7083" y="2818"/>
                    <a:pt x="7064" y="2780"/>
                    <a:pt x="7064" y="2723"/>
                  </a:cubicBezTo>
                  <a:cubicBezTo>
                    <a:pt x="7026" y="2628"/>
                    <a:pt x="6987" y="2532"/>
                    <a:pt x="6930" y="2437"/>
                  </a:cubicBezTo>
                  <a:cubicBezTo>
                    <a:pt x="6911" y="2380"/>
                    <a:pt x="6873" y="2304"/>
                    <a:pt x="6816" y="2247"/>
                  </a:cubicBezTo>
                  <a:cubicBezTo>
                    <a:pt x="6778" y="2190"/>
                    <a:pt x="6740" y="2133"/>
                    <a:pt x="6702" y="2095"/>
                  </a:cubicBezTo>
                  <a:cubicBezTo>
                    <a:pt x="6664" y="2037"/>
                    <a:pt x="6607" y="1980"/>
                    <a:pt x="6569" y="1942"/>
                  </a:cubicBezTo>
                  <a:lnTo>
                    <a:pt x="6473" y="1885"/>
                  </a:lnTo>
                  <a:cubicBezTo>
                    <a:pt x="6416" y="1847"/>
                    <a:pt x="6340" y="1809"/>
                    <a:pt x="6264" y="1771"/>
                  </a:cubicBezTo>
                  <a:cubicBezTo>
                    <a:pt x="6207" y="1733"/>
                    <a:pt x="6150" y="1714"/>
                    <a:pt x="6074" y="1676"/>
                  </a:cubicBezTo>
                  <a:cubicBezTo>
                    <a:pt x="6036" y="1657"/>
                    <a:pt x="5978" y="1657"/>
                    <a:pt x="5921" y="1638"/>
                  </a:cubicBezTo>
                  <a:lnTo>
                    <a:pt x="5769" y="1619"/>
                  </a:lnTo>
                  <a:lnTo>
                    <a:pt x="5598" y="1619"/>
                  </a:lnTo>
                  <a:cubicBezTo>
                    <a:pt x="5426" y="1619"/>
                    <a:pt x="5255" y="1638"/>
                    <a:pt x="5103" y="1638"/>
                  </a:cubicBezTo>
                  <a:lnTo>
                    <a:pt x="4893" y="1657"/>
                  </a:lnTo>
                  <a:cubicBezTo>
                    <a:pt x="4836" y="1657"/>
                    <a:pt x="4779" y="1676"/>
                    <a:pt x="4703" y="1676"/>
                  </a:cubicBezTo>
                  <a:lnTo>
                    <a:pt x="4684" y="1676"/>
                  </a:lnTo>
                  <a:cubicBezTo>
                    <a:pt x="4608" y="1695"/>
                    <a:pt x="4532" y="1714"/>
                    <a:pt x="4436" y="1733"/>
                  </a:cubicBezTo>
                  <a:cubicBezTo>
                    <a:pt x="4341" y="1752"/>
                    <a:pt x="4265" y="1752"/>
                    <a:pt x="4151" y="1771"/>
                  </a:cubicBezTo>
                  <a:cubicBezTo>
                    <a:pt x="4018" y="1809"/>
                    <a:pt x="3903" y="1828"/>
                    <a:pt x="3770" y="1847"/>
                  </a:cubicBezTo>
                  <a:lnTo>
                    <a:pt x="3675" y="1866"/>
                  </a:lnTo>
                  <a:lnTo>
                    <a:pt x="3408" y="1923"/>
                  </a:lnTo>
                  <a:lnTo>
                    <a:pt x="3313" y="1923"/>
                  </a:lnTo>
                  <a:cubicBezTo>
                    <a:pt x="3256" y="1942"/>
                    <a:pt x="3180" y="1961"/>
                    <a:pt x="3123" y="1961"/>
                  </a:cubicBezTo>
                  <a:cubicBezTo>
                    <a:pt x="3009" y="1980"/>
                    <a:pt x="2913" y="1999"/>
                    <a:pt x="2818" y="1999"/>
                  </a:cubicBezTo>
                  <a:lnTo>
                    <a:pt x="2666" y="1999"/>
                  </a:lnTo>
                  <a:cubicBezTo>
                    <a:pt x="2628" y="1999"/>
                    <a:pt x="2571" y="1980"/>
                    <a:pt x="2533" y="1980"/>
                  </a:cubicBezTo>
                  <a:cubicBezTo>
                    <a:pt x="2476" y="1961"/>
                    <a:pt x="2437" y="1923"/>
                    <a:pt x="2399" y="1866"/>
                  </a:cubicBezTo>
                  <a:cubicBezTo>
                    <a:pt x="2380" y="1828"/>
                    <a:pt x="2380" y="1771"/>
                    <a:pt x="2380" y="1733"/>
                  </a:cubicBezTo>
                  <a:cubicBezTo>
                    <a:pt x="2380" y="1714"/>
                    <a:pt x="2380" y="1676"/>
                    <a:pt x="2380" y="1657"/>
                  </a:cubicBezTo>
                  <a:cubicBezTo>
                    <a:pt x="2380" y="1638"/>
                    <a:pt x="2399" y="1619"/>
                    <a:pt x="2399" y="1581"/>
                  </a:cubicBezTo>
                  <a:lnTo>
                    <a:pt x="2399" y="1523"/>
                  </a:lnTo>
                  <a:lnTo>
                    <a:pt x="2399" y="1504"/>
                  </a:lnTo>
                  <a:lnTo>
                    <a:pt x="2399" y="1466"/>
                  </a:lnTo>
                  <a:cubicBezTo>
                    <a:pt x="2399" y="1390"/>
                    <a:pt x="2418" y="1314"/>
                    <a:pt x="2437" y="1238"/>
                  </a:cubicBezTo>
                  <a:cubicBezTo>
                    <a:pt x="2437" y="1162"/>
                    <a:pt x="2437" y="1047"/>
                    <a:pt x="2437" y="990"/>
                  </a:cubicBezTo>
                  <a:cubicBezTo>
                    <a:pt x="2418" y="933"/>
                    <a:pt x="2418" y="876"/>
                    <a:pt x="2399" y="838"/>
                  </a:cubicBezTo>
                  <a:cubicBezTo>
                    <a:pt x="2399" y="800"/>
                    <a:pt x="2380" y="762"/>
                    <a:pt x="2380" y="724"/>
                  </a:cubicBezTo>
                  <a:lnTo>
                    <a:pt x="2342" y="629"/>
                  </a:lnTo>
                  <a:lnTo>
                    <a:pt x="2304" y="552"/>
                  </a:lnTo>
                  <a:cubicBezTo>
                    <a:pt x="2285" y="533"/>
                    <a:pt x="2285" y="514"/>
                    <a:pt x="2266" y="495"/>
                  </a:cubicBezTo>
                  <a:cubicBezTo>
                    <a:pt x="2247" y="457"/>
                    <a:pt x="2228" y="438"/>
                    <a:pt x="2209" y="419"/>
                  </a:cubicBezTo>
                  <a:lnTo>
                    <a:pt x="2171" y="381"/>
                  </a:lnTo>
                  <a:cubicBezTo>
                    <a:pt x="2095" y="324"/>
                    <a:pt x="2019" y="267"/>
                    <a:pt x="1962" y="210"/>
                  </a:cubicBezTo>
                  <a:lnTo>
                    <a:pt x="1904" y="191"/>
                  </a:lnTo>
                  <a:lnTo>
                    <a:pt x="1885" y="172"/>
                  </a:lnTo>
                  <a:lnTo>
                    <a:pt x="1809" y="134"/>
                  </a:lnTo>
                  <a:lnTo>
                    <a:pt x="1790" y="115"/>
                  </a:lnTo>
                  <a:lnTo>
                    <a:pt x="1714" y="58"/>
                  </a:lnTo>
                  <a:lnTo>
                    <a:pt x="1733" y="58"/>
                  </a:lnTo>
                  <a:cubicBezTo>
                    <a:pt x="1695" y="38"/>
                    <a:pt x="1638" y="19"/>
                    <a:pt x="16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6"/>
            <p:cNvSpPr/>
            <p:nvPr/>
          </p:nvSpPr>
          <p:spPr>
            <a:xfrm>
              <a:off x="4835425" y="834475"/>
              <a:ext cx="38575" cy="24775"/>
            </a:xfrm>
            <a:custGeom>
              <a:rect b="b" l="l" r="r" t="t"/>
              <a:pathLst>
                <a:path extrusionOk="0" h="991" w="1543">
                  <a:moveTo>
                    <a:pt x="723" y="0"/>
                  </a:moveTo>
                  <a:lnTo>
                    <a:pt x="704" y="20"/>
                  </a:lnTo>
                  <a:cubicBezTo>
                    <a:pt x="609" y="96"/>
                    <a:pt x="514" y="191"/>
                    <a:pt x="400" y="286"/>
                  </a:cubicBezTo>
                  <a:cubicBezTo>
                    <a:pt x="324" y="362"/>
                    <a:pt x="267" y="419"/>
                    <a:pt x="209" y="476"/>
                  </a:cubicBezTo>
                  <a:cubicBezTo>
                    <a:pt x="152" y="553"/>
                    <a:pt x="95" y="629"/>
                    <a:pt x="38" y="724"/>
                  </a:cubicBezTo>
                  <a:cubicBezTo>
                    <a:pt x="19" y="762"/>
                    <a:pt x="0" y="781"/>
                    <a:pt x="0" y="819"/>
                  </a:cubicBezTo>
                  <a:lnTo>
                    <a:pt x="0" y="838"/>
                  </a:lnTo>
                  <a:lnTo>
                    <a:pt x="38" y="876"/>
                  </a:lnTo>
                  <a:lnTo>
                    <a:pt x="228" y="876"/>
                  </a:lnTo>
                  <a:cubicBezTo>
                    <a:pt x="257" y="867"/>
                    <a:pt x="286" y="862"/>
                    <a:pt x="314" y="862"/>
                  </a:cubicBezTo>
                  <a:cubicBezTo>
                    <a:pt x="343" y="862"/>
                    <a:pt x="371" y="867"/>
                    <a:pt x="400" y="876"/>
                  </a:cubicBezTo>
                  <a:cubicBezTo>
                    <a:pt x="457" y="876"/>
                    <a:pt x="514" y="895"/>
                    <a:pt x="571" y="914"/>
                  </a:cubicBezTo>
                  <a:lnTo>
                    <a:pt x="666" y="933"/>
                  </a:lnTo>
                  <a:lnTo>
                    <a:pt x="762" y="952"/>
                  </a:lnTo>
                  <a:lnTo>
                    <a:pt x="895" y="990"/>
                  </a:lnTo>
                  <a:lnTo>
                    <a:pt x="1123" y="990"/>
                  </a:lnTo>
                  <a:cubicBezTo>
                    <a:pt x="1180" y="990"/>
                    <a:pt x="1257" y="971"/>
                    <a:pt x="1314" y="971"/>
                  </a:cubicBezTo>
                  <a:lnTo>
                    <a:pt x="1390" y="952"/>
                  </a:lnTo>
                  <a:lnTo>
                    <a:pt x="1409" y="933"/>
                  </a:lnTo>
                  <a:lnTo>
                    <a:pt x="1447" y="914"/>
                  </a:lnTo>
                  <a:lnTo>
                    <a:pt x="1485" y="895"/>
                  </a:lnTo>
                  <a:lnTo>
                    <a:pt x="1504" y="876"/>
                  </a:lnTo>
                  <a:lnTo>
                    <a:pt x="1504" y="857"/>
                  </a:lnTo>
                  <a:lnTo>
                    <a:pt x="1523" y="819"/>
                  </a:lnTo>
                  <a:lnTo>
                    <a:pt x="1542" y="781"/>
                  </a:lnTo>
                  <a:lnTo>
                    <a:pt x="1542" y="724"/>
                  </a:lnTo>
                  <a:lnTo>
                    <a:pt x="1542" y="686"/>
                  </a:lnTo>
                  <a:cubicBezTo>
                    <a:pt x="1542" y="648"/>
                    <a:pt x="1542" y="610"/>
                    <a:pt x="1542" y="610"/>
                  </a:cubicBezTo>
                  <a:cubicBezTo>
                    <a:pt x="1523" y="591"/>
                    <a:pt x="1523" y="572"/>
                    <a:pt x="1523" y="553"/>
                  </a:cubicBezTo>
                  <a:lnTo>
                    <a:pt x="1504" y="514"/>
                  </a:lnTo>
                  <a:cubicBezTo>
                    <a:pt x="1504" y="495"/>
                    <a:pt x="1485" y="476"/>
                    <a:pt x="1466" y="438"/>
                  </a:cubicBezTo>
                  <a:lnTo>
                    <a:pt x="1409" y="381"/>
                  </a:lnTo>
                  <a:cubicBezTo>
                    <a:pt x="1371" y="343"/>
                    <a:pt x="1333" y="305"/>
                    <a:pt x="1295" y="267"/>
                  </a:cubicBezTo>
                  <a:cubicBezTo>
                    <a:pt x="1276" y="248"/>
                    <a:pt x="1237" y="229"/>
                    <a:pt x="1199" y="191"/>
                  </a:cubicBezTo>
                  <a:cubicBezTo>
                    <a:pt x="1161" y="172"/>
                    <a:pt x="1123" y="153"/>
                    <a:pt x="1066" y="134"/>
                  </a:cubicBezTo>
                  <a:cubicBezTo>
                    <a:pt x="990" y="96"/>
                    <a:pt x="914" y="58"/>
                    <a:pt x="838" y="20"/>
                  </a:cubicBezTo>
                  <a:lnTo>
                    <a:pt x="7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6"/>
            <p:cNvSpPr/>
            <p:nvPr/>
          </p:nvSpPr>
          <p:spPr>
            <a:xfrm>
              <a:off x="4959150" y="1431300"/>
              <a:ext cx="86175" cy="171375"/>
            </a:xfrm>
            <a:custGeom>
              <a:rect b="b" l="l" r="r" t="t"/>
              <a:pathLst>
                <a:path extrusionOk="0" h="6855" w="3447">
                  <a:moveTo>
                    <a:pt x="1181" y="1"/>
                  </a:moveTo>
                  <a:lnTo>
                    <a:pt x="1181" y="1"/>
                  </a:lnTo>
                  <a:cubicBezTo>
                    <a:pt x="1200" y="153"/>
                    <a:pt x="1200" y="325"/>
                    <a:pt x="1219" y="477"/>
                  </a:cubicBezTo>
                  <a:cubicBezTo>
                    <a:pt x="1238" y="724"/>
                    <a:pt x="1257" y="953"/>
                    <a:pt x="1276" y="1200"/>
                  </a:cubicBezTo>
                  <a:lnTo>
                    <a:pt x="1295" y="1353"/>
                  </a:lnTo>
                  <a:cubicBezTo>
                    <a:pt x="1314" y="1772"/>
                    <a:pt x="1334" y="2095"/>
                    <a:pt x="1334" y="2419"/>
                  </a:cubicBezTo>
                  <a:cubicBezTo>
                    <a:pt x="1334" y="2742"/>
                    <a:pt x="1334" y="3085"/>
                    <a:pt x="1314" y="3447"/>
                  </a:cubicBezTo>
                  <a:lnTo>
                    <a:pt x="1314" y="3523"/>
                  </a:lnTo>
                  <a:cubicBezTo>
                    <a:pt x="1295" y="3561"/>
                    <a:pt x="1295" y="3618"/>
                    <a:pt x="1295" y="3656"/>
                  </a:cubicBezTo>
                  <a:lnTo>
                    <a:pt x="1276" y="3751"/>
                  </a:lnTo>
                  <a:lnTo>
                    <a:pt x="1257" y="3847"/>
                  </a:lnTo>
                  <a:cubicBezTo>
                    <a:pt x="1219" y="4075"/>
                    <a:pt x="1162" y="4304"/>
                    <a:pt x="1086" y="4532"/>
                  </a:cubicBezTo>
                  <a:lnTo>
                    <a:pt x="1010" y="4741"/>
                  </a:lnTo>
                  <a:lnTo>
                    <a:pt x="858" y="5236"/>
                  </a:lnTo>
                  <a:cubicBezTo>
                    <a:pt x="800" y="5370"/>
                    <a:pt x="743" y="5541"/>
                    <a:pt x="705" y="5655"/>
                  </a:cubicBezTo>
                  <a:cubicBezTo>
                    <a:pt x="648" y="5788"/>
                    <a:pt x="591" y="5903"/>
                    <a:pt x="534" y="6017"/>
                  </a:cubicBezTo>
                  <a:lnTo>
                    <a:pt x="515" y="6055"/>
                  </a:lnTo>
                  <a:cubicBezTo>
                    <a:pt x="477" y="6150"/>
                    <a:pt x="420" y="6245"/>
                    <a:pt x="382" y="6322"/>
                  </a:cubicBezTo>
                  <a:cubicBezTo>
                    <a:pt x="324" y="6379"/>
                    <a:pt x="286" y="6455"/>
                    <a:pt x="229" y="6531"/>
                  </a:cubicBezTo>
                  <a:lnTo>
                    <a:pt x="153" y="6645"/>
                  </a:lnTo>
                  <a:cubicBezTo>
                    <a:pt x="96" y="6721"/>
                    <a:pt x="58" y="6778"/>
                    <a:pt x="1" y="6855"/>
                  </a:cubicBezTo>
                  <a:cubicBezTo>
                    <a:pt x="134" y="6721"/>
                    <a:pt x="267" y="6588"/>
                    <a:pt x="401" y="6455"/>
                  </a:cubicBezTo>
                  <a:lnTo>
                    <a:pt x="572" y="6303"/>
                  </a:lnTo>
                  <a:lnTo>
                    <a:pt x="648" y="6264"/>
                  </a:lnTo>
                  <a:lnTo>
                    <a:pt x="896" y="6036"/>
                  </a:lnTo>
                  <a:cubicBezTo>
                    <a:pt x="991" y="5960"/>
                    <a:pt x="1105" y="5884"/>
                    <a:pt x="1200" y="5808"/>
                  </a:cubicBezTo>
                  <a:lnTo>
                    <a:pt x="1391" y="5655"/>
                  </a:lnTo>
                  <a:lnTo>
                    <a:pt x="1600" y="5484"/>
                  </a:lnTo>
                  <a:lnTo>
                    <a:pt x="1733" y="5389"/>
                  </a:lnTo>
                  <a:cubicBezTo>
                    <a:pt x="1848" y="5274"/>
                    <a:pt x="1962" y="5198"/>
                    <a:pt x="2038" y="5122"/>
                  </a:cubicBezTo>
                  <a:lnTo>
                    <a:pt x="2114" y="5046"/>
                  </a:lnTo>
                  <a:lnTo>
                    <a:pt x="2266" y="4932"/>
                  </a:lnTo>
                  <a:lnTo>
                    <a:pt x="2362" y="4837"/>
                  </a:lnTo>
                  <a:lnTo>
                    <a:pt x="2495" y="4741"/>
                  </a:lnTo>
                  <a:lnTo>
                    <a:pt x="2647" y="4589"/>
                  </a:lnTo>
                  <a:lnTo>
                    <a:pt x="2818" y="4437"/>
                  </a:lnTo>
                  <a:lnTo>
                    <a:pt x="2895" y="4380"/>
                  </a:lnTo>
                  <a:lnTo>
                    <a:pt x="2914" y="4342"/>
                  </a:lnTo>
                  <a:cubicBezTo>
                    <a:pt x="2952" y="4304"/>
                    <a:pt x="2990" y="4285"/>
                    <a:pt x="3028" y="4246"/>
                  </a:cubicBezTo>
                  <a:cubicBezTo>
                    <a:pt x="3047" y="4208"/>
                    <a:pt x="3085" y="4189"/>
                    <a:pt x="3123" y="4151"/>
                  </a:cubicBezTo>
                  <a:lnTo>
                    <a:pt x="3180" y="4056"/>
                  </a:lnTo>
                  <a:lnTo>
                    <a:pt x="3237" y="3980"/>
                  </a:lnTo>
                  <a:cubicBezTo>
                    <a:pt x="3237" y="3961"/>
                    <a:pt x="3256" y="3923"/>
                    <a:pt x="3275" y="3904"/>
                  </a:cubicBezTo>
                  <a:lnTo>
                    <a:pt x="3332" y="3751"/>
                  </a:lnTo>
                  <a:cubicBezTo>
                    <a:pt x="3352" y="3713"/>
                    <a:pt x="3371" y="3675"/>
                    <a:pt x="3390" y="3637"/>
                  </a:cubicBezTo>
                  <a:lnTo>
                    <a:pt x="3390" y="3618"/>
                  </a:lnTo>
                  <a:cubicBezTo>
                    <a:pt x="3390" y="3599"/>
                    <a:pt x="3390" y="3561"/>
                    <a:pt x="3409" y="3523"/>
                  </a:cubicBezTo>
                  <a:cubicBezTo>
                    <a:pt x="3409" y="3485"/>
                    <a:pt x="3409" y="3447"/>
                    <a:pt x="3428" y="3409"/>
                  </a:cubicBezTo>
                  <a:cubicBezTo>
                    <a:pt x="3447" y="3371"/>
                    <a:pt x="3447" y="3333"/>
                    <a:pt x="3447" y="3295"/>
                  </a:cubicBezTo>
                  <a:cubicBezTo>
                    <a:pt x="3447" y="3256"/>
                    <a:pt x="3447" y="3237"/>
                    <a:pt x="3447" y="3218"/>
                  </a:cubicBezTo>
                  <a:cubicBezTo>
                    <a:pt x="3447" y="3199"/>
                    <a:pt x="3447" y="3180"/>
                    <a:pt x="3447" y="3161"/>
                  </a:cubicBezTo>
                  <a:cubicBezTo>
                    <a:pt x="3447" y="3142"/>
                    <a:pt x="3447" y="3123"/>
                    <a:pt x="3447" y="3104"/>
                  </a:cubicBezTo>
                  <a:cubicBezTo>
                    <a:pt x="3428" y="3066"/>
                    <a:pt x="3409" y="3047"/>
                    <a:pt x="3409" y="3009"/>
                  </a:cubicBezTo>
                  <a:cubicBezTo>
                    <a:pt x="3390" y="2971"/>
                    <a:pt x="3352" y="2933"/>
                    <a:pt x="3332" y="2895"/>
                  </a:cubicBezTo>
                  <a:lnTo>
                    <a:pt x="3313" y="2857"/>
                  </a:lnTo>
                  <a:lnTo>
                    <a:pt x="3256" y="2781"/>
                  </a:lnTo>
                  <a:cubicBezTo>
                    <a:pt x="3218" y="2704"/>
                    <a:pt x="3142" y="2628"/>
                    <a:pt x="3104" y="2571"/>
                  </a:cubicBezTo>
                  <a:cubicBezTo>
                    <a:pt x="3047" y="2495"/>
                    <a:pt x="2990" y="2438"/>
                    <a:pt x="2933" y="2362"/>
                  </a:cubicBezTo>
                  <a:lnTo>
                    <a:pt x="2914" y="2343"/>
                  </a:lnTo>
                  <a:lnTo>
                    <a:pt x="2837" y="2247"/>
                  </a:lnTo>
                  <a:lnTo>
                    <a:pt x="2818" y="2228"/>
                  </a:lnTo>
                  <a:lnTo>
                    <a:pt x="2723" y="2133"/>
                  </a:lnTo>
                  <a:cubicBezTo>
                    <a:pt x="2590" y="1981"/>
                    <a:pt x="2457" y="1829"/>
                    <a:pt x="2362" y="1676"/>
                  </a:cubicBezTo>
                  <a:lnTo>
                    <a:pt x="2171" y="1391"/>
                  </a:lnTo>
                  <a:lnTo>
                    <a:pt x="2019" y="1162"/>
                  </a:lnTo>
                  <a:lnTo>
                    <a:pt x="2000" y="1143"/>
                  </a:lnTo>
                  <a:lnTo>
                    <a:pt x="1962" y="1086"/>
                  </a:lnTo>
                  <a:cubicBezTo>
                    <a:pt x="1886" y="972"/>
                    <a:pt x="1828" y="896"/>
                    <a:pt x="1771" y="820"/>
                  </a:cubicBezTo>
                  <a:lnTo>
                    <a:pt x="1695" y="705"/>
                  </a:lnTo>
                  <a:lnTo>
                    <a:pt x="1581" y="572"/>
                  </a:lnTo>
                  <a:lnTo>
                    <a:pt x="1505" y="439"/>
                  </a:lnTo>
                  <a:cubicBezTo>
                    <a:pt x="1410" y="325"/>
                    <a:pt x="1295" y="172"/>
                    <a:pt x="1219" y="39"/>
                  </a:cubicBezTo>
                  <a:lnTo>
                    <a:pt x="1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6"/>
            <p:cNvSpPr/>
            <p:nvPr/>
          </p:nvSpPr>
          <p:spPr>
            <a:xfrm>
              <a:off x="5455575" y="1358500"/>
              <a:ext cx="70925" cy="191350"/>
            </a:xfrm>
            <a:custGeom>
              <a:rect b="b" l="l" r="r" t="t"/>
              <a:pathLst>
                <a:path extrusionOk="0" h="7654" w="2837">
                  <a:moveTo>
                    <a:pt x="476" y="0"/>
                  </a:moveTo>
                  <a:lnTo>
                    <a:pt x="457" y="76"/>
                  </a:lnTo>
                  <a:cubicBezTo>
                    <a:pt x="381" y="324"/>
                    <a:pt x="324" y="552"/>
                    <a:pt x="267" y="800"/>
                  </a:cubicBezTo>
                  <a:lnTo>
                    <a:pt x="229" y="990"/>
                  </a:lnTo>
                  <a:lnTo>
                    <a:pt x="172" y="1181"/>
                  </a:lnTo>
                  <a:lnTo>
                    <a:pt x="134" y="1333"/>
                  </a:lnTo>
                  <a:cubicBezTo>
                    <a:pt x="115" y="1409"/>
                    <a:pt x="96" y="1485"/>
                    <a:pt x="96" y="1561"/>
                  </a:cubicBezTo>
                  <a:cubicBezTo>
                    <a:pt x="76" y="1637"/>
                    <a:pt x="57" y="1714"/>
                    <a:pt x="57" y="1790"/>
                  </a:cubicBezTo>
                  <a:cubicBezTo>
                    <a:pt x="38" y="1847"/>
                    <a:pt x="19" y="1923"/>
                    <a:pt x="19" y="2018"/>
                  </a:cubicBezTo>
                  <a:cubicBezTo>
                    <a:pt x="0" y="2228"/>
                    <a:pt x="0" y="2437"/>
                    <a:pt x="19" y="2646"/>
                  </a:cubicBezTo>
                  <a:lnTo>
                    <a:pt x="19" y="2665"/>
                  </a:lnTo>
                  <a:cubicBezTo>
                    <a:pt x="38" y="2799"/>
                    <a:pt x="38" y="2913"/>
                    <a:pt x="57" y="3046"/>
                  </a:cubicBezTo>
                  <a:cubicBezTo>
                    <a:pt x="76" y="3180"/>
                    <a:pt x="96" y="3332"/>
                    <a:pt x="134" y="3465"/>
                  </a:cubicBezTo>
                  <a:lnTo>
                    <a:pt x="134" y="3522"/>
                  </a:lnTo>
                  <a:lnTo>
                    <a:pt x="191" y="3713"/>
                  </a:lnTo>
                  <a:cubicBezTo>
                    <a:pt x="210" y="3808"/>
                    <a:pt x="229" y="3884"/>
                    <a:pt x="248" y="3998"/>
                  </a:cubicBezTo>
                  <a:cubicBezTo>
                    <a:pt x="267" y="4055"/>
                    <a:pt x="286" y="4131"/>
                    <a:pt x="305" y="4189"/>
                  </a:cubicBezTo>
                  <a:cubicBezTo>
                    <a:pt x="324" y="4303"/>
                    <a:pt x="362" y="4436"/>
                    <a:pt x="400" y="4531"/>
                  </a:cubicBezTo>
                  <a:lnTo>
                    <a:pt x="400" y="4569"/>
                  </a:lnTo>
                  <a:cubicBezTo>
                    <a:pt x="419" y="4626"/>
                    <a:pt x="438" y="4684"/>
                    <a:pt x="476" y="4779"/>
                  </a:cubicBezTo>
                  <a:cubicBezTo>
                    <a:pt x="495" y="4855"/>
                    <a:pt x="533" y="4931"/>
                    <a:pt x="590" y="5026"/>
                  </a:cubicBezTo>
                  <a:cubicBezTo>
                    <a:pt x="667" y="5178"/>
                    <a:pt x="762" y="5331"/>
                    <a:pt x="838" y="5445"/>
                  </a:cubicBezTo>
                  <a:cubicBezTo>
                    <a:pt x="914" y="5559"/>
                    <a:pt x="990" y="5673"/>
                    <a:pt x="1066" y="5769"/>
                  </a:cubicBezTo>
                  <a:lnTo>
                    <a:pt x="1085" y="5807"/>
                  </a:lnTo>
                  <a:cubicBezTo>
                    <a:pt x="1162" y="5902"/>
                    <a:pt x="1257" y="6016"/>
                    <a:pt x="1371" y="6149"/>
                  </a:cubicBezTo>
                  <a:lnTo>
                    <a:pt x="1447" y="6245"/>
                  </a:lnTo>
                  <a:lnTo>
                    <a:pt x="1561" y="6378"/>
                  </a:lnTo>
                  <a:cubicBezTo>
                    <a:pt x="1638" y="6454"/>
                    <a:pt x="1695" y="6530"/>
                    <a:pt x="1771" y="6606"/>
                  </a:cubicBezTo>
                  <a:lnTo>
                    <a:pt x="1923" y="6816"/>
                  </a:lnTo>
                  <a:cubicBezTo>
                    <a:pt x="1999" y="6911"/>
                    <a:pt x="2075" y="6987"/>
                    <a:pt x="2152" y="7082"/>
                  </a:cubicBezTo>
                  <a:cubicBezTo>
                    <a:pt x="2209" y="7139"/>
                    <a:pt x="2266" y="7216"/>
                    <a:pt x="2323" y="7273"/>
                  </a:cubicBezTo>
                  <a:cubicBezTo>
                    <a:pt x="2418" y="7330"/>
                    <a:pt x="2513" y="7425"/>
                    <a:pt x="2628" y="7501"/>
                  </a:cubicBezTo>
                  <a:lnTo>
                    <a:pt x="2666" y="7539"/>
                  </a:lnTo>
                  <a:lnTo>
                    <a:pt x="2818" y="7653"/>
                  </a:lnTo>
                  <a:lnTo>
                    <a:pt x="2837" y="7634"/>
                  </a:lnTo>
                  <a:lnTo>
                    <a:pt x="2742" y="7463"/>
                  </a:lnTo>
                  <a:lnTo>
                    <a:pt x="2513" y="7006"/>
                  </a:lnTo>
                  <a:lnTo>
                    <a:pt x="2323" y="6625"/>
                  </a:lnTo>
                  <a:cubicBezTo>
                    <a:pt x="2228" y="6454"/>
                    <a:pt x="2133" y="6264"/>
                    <a:pt x="2037" y="6092"/>
                  </a:cubicBezTo>
                  <a:lnTo>
                    <a:pt x="1885" y="5807"/>
                  </a:lnTo>
                  <a:cubicBezTo>
                    <a:pt x="1847" y="5712"/>
                    <a:pt x="1790" y="5635"/>
                    <a:pt x="1771" y="5559"/>
                  </a:cubicBezTo>
                  <a:cubicBezTo>
                    <a:pt x="1733" y="5502"/>
                    <a:pt x="1714" y="5426"/>
                    <a:pt x="1695" y="5350"/>
                  </a:cubicBezTo>
                  <a:lnTo>
                    <a:pt x="1657" y="5293"/>
                  </a:lnTo>
                  <a:cubicBezTo>
                    <a:pt x="1409" y="4512"/>
                    <a:pt x="1219" y="3732"/>
                    <a:pt x="1066" y="2932"/>
                  </a:cubicBezTo>
                  <a:cubicBezTo>
                    <a:pt x="1009" y="2646"/>
                    <a:pt x="933" y="2380"/>
                    <a:pt x="876" y="2113"/>
                  </a:cubicBezTo>
                  <a:cubicBezTo>
                    <a:pt x="819" y="1923"/>
                    <a:pt x="781" y="1752"/>
                    <a:pt x="743" y="1542"/>
                  </a:cubicBezTo>
                  <a:cubicBezTo>
                    <a:pt x="705" y="1333"/>
                    <a:pt x="667" y="1142"/>
                    <a:pt x="629" y="971"/>
                  </a:cubicBezTo>
                  <a:lnTo>
                    <a:pt x="610" y="819"/>
                  </a:lnTo>
                  <a:cubicBezTo>
                    <a:pt x="590" y="705"/>
                    <a:pt x="571" y="552"/>
                    <a:pt x="552" y="476"/>
                  </a:cubicBezTo>
                  <a:cubicBezTo>
                    <a:pt x="552" y="381"/>
                    <a:pt x="514" y="267"/>
                    <a:pt x="514" y="191"/>
                  </a:cubicBezTo>
                  <a:lnTo>
                    <a:pt x="4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6"/>
            <p:cNvSpPr/>
            <p:nvPr/>
          </p:nvSpPr>
          <p:spPr>
            <a:xfrm>
              <a:off x="4969625" y="763550"/>
              <a:ext cx="27625" cy="27650"/>
            </a:xfrm>
            <a:custGeom>
              <a:rect b="b" l="l" r="r" t="t"/>
              <a:pathLst>
                <a:path extrusionOk="0" h="1106" w="1105">
                  <a:moveTo>
                    <a:pt x="857" y="1"/>
                  </a:moveTo>
                  <a:cubicBezTo>
                    <a:pt x="819" y="1"/>
                    <a:pt x="781" y="1"/>
                    <a:pt x="743" y="20"/>
                  </a:cubicBezTo>
                  <a:cubicBezTo>
                    <a:pt x="648" y="77"/>
                    <a:pt x="553" y="134"/>
                    <a:pt x="477" y="229"/>
                  </a:cubicBezTo>
                  <a:lnTo>
                    <a:pt x="381" y="324"/>
                  </a:lnTo>
                  <a:cubicBezTo>
                    <a:pt x="343" y="363"/>
                    <a:pt x="305" y="401"/>
                    <a:pt x="267" y="458"/>
                  </a:cubicBezTo>
                  <a:cubicBezTo>
                    <a:pt x="191" y="534"/>
                    <a:pt x="115" y="629"/>
                    <a:pt x="58" y="724"/>
                  </a:cubicBezTo>
                  <a:cubicBezTo>
                    <a:pt x="20" y="762"/>
                    <a:pt x="1" y="800"/>
                    <a:pt x="1" y="858"/>
                  </a:cubicBezTo>
                  <a:cubicBezTo>
                    <a:pt x="1" y="877"/>
                    <a:pt x="1" y="877"/>
                    <a:pt x="1" y="896"/>
                  </a:cubicBezTo>
                  <a:cubicBezTo>
                    <a:pt x="1" y="972"/>
                    <a:pt x="39" y="1048"/>
                    <a:pt x="115" y="1067"/>
                  </a:cubicBezTo>
                  <a:cubicBezTo>
                    <a:pt x="153" y="1086"/>
                    <a:pt x="191" y="1105"/>
                    <a:pt x="229" y="1105"/>
                  </a:cubicBezTo>
                  <a:cubicBezTo>
                    <a:pt x="248" y="1105"/>
                    <a:pt x="286" y="1086"/>
                    <a:pt x="324" y="1067"/>
                  </a:cubicBezTo>
                  <a:cubicBezTo>
                    <a:pt x="400" y="1029"/>
                    <a:pt x="496" y="991"/>
                    <a:pt x="553" y="915"/>
                  </a:cubicBezTo>
                  <a:cubicBezTo>
                    <a:pt x="629" y="858"/>
                    <a:pt x="705" y="800"/>
                    <a:pt x="762" y="724"/>
                  </a:cubicBezTo>
                  <a:cubicBezTo>
                    <a:pt x="819" y="667"/>
                    <a:pt x="876" y="610"/>
                    <a:pt x="915" y="534"/>
                  </a:cubicBezTo>
                  <a:cubicBezTo>
                    <a:pt x="953" y="496"/>
                    <a:pt x="972" y="439"/>
                    <a:pt x="991" y="401"/>
                  </a:cubicBezTo>
                  <a:cubicBezTo>
                    <a:pt x="1029" y="344"/>
                    <a:pt x="1067" y="286"/>
                    <a:pt x="1105" y="229"/>
                  </a:cubicBezTo>
                  <a:cubicBezTo>
                    <a:pt x="1105" y="191"/>
                    <a:pt x="1105" y="153"/>
                    <a:pt x="1105" y="115"/>
                  </a:cubicBezTo>
                  <a:cubicBezTo>
                    <a:pt x="1086" y="96"/>
                    <a:pt x="1067" y="58"/>
                    <a:pt x="1029" y="39"/>
                  </a:cubicBezTo>
                  <a:lnTo>
                    <a:pt x="972" y="39"/>
                  </a:lnTo>
                  <a:cubicBezTo>
                    <a:pt x="934" y="20"/>
                    <a:pt x="895" y="1"/>
                    <a:pt x="8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66"/>
            <p:cNvSpPr/>
            <p:nvPr/>
          </p:nvSpPr>
          <p:spPr>
            <a:xfrm>
              <a:off x="5057200" y="947275"/>
              <a:ext cx="13825" cy="100925"/>
            </a:xfrm>
            <a:custGeom>
              <a:rect b="b" l="l" r="r" t="t"/>
              <a:pathLst>
                <a:path extrusionOk="0" h="4037" w="553">
                  <a:moveTo>
                    <a:pt x="1" y="1"/>
                  </a:moveTo>
                  <a:cubicBezTo>
                    <a:pt x="1" y="20"/>
                    <a:pt x="1" y="39"/>
                    <a:pt x="20" y="77"/>
                  </a:cubicBezTo>
                  <a:cubicBezTo>
                    <a:pt x="20" y="115"/>
                    <a:pt x="39" y="153"/>
                    <a:pt x="39" y="191"/>
                  </a:cubicBezTo>
                  <a:cubicBezTo>
                    <a:pt x="77" y="381"/>
                    <a:pt x="115" y="572"/>
                    <a:pt x="153" y="781"/>
                  </a:cubicBezTo>
                  <a:cubicBezTo>
                    <a:pt x="191" y="971"/>
                    <a:pt x="229" y="1181"/>
                    <a:pt x="248" y="1390"/>
                  </a:cubicBezTo>
                  <a:cubicBezTo>
                    <a:pt x="248" y="1657"/>
                    <a:pt x="286" y="1942"/>
                    <a:pt x="305" y="2209"/>
                  </a:cubicBezTo>
                  <a:cubicBezTo>
                    <a:pt x="343" y="2494"/>
                    <a:pt x="381" y="2761"/>
                    <a:pt x="400" y="3047"/>
                  </a:cubicBezTo>
                  <a:lnTo>
                    <a:pt x="400" y="3123"/>
                  </a:lnTo>
                  <a:cubicBezTo>
                    <a:pt x="400" y="3256"/>
                    <a:pt x="400" y="3389"/>
                    <a:pt x="400" y="3561"/>
                  </a:cubicBezTo>
                  <a:cubicBezTo>
                    <a:pt x="400" y="3713"/>
                    <a:pt x="381" y="3865"/>
                    <a:pt x="381" y="4017"/>
                  </a:cubicBezTo>
                  <a:lnTo>
                    <a:pt x="400" y="4036"/>
                  </a:lnTo>
                  <a:cubicBezTo>
                    <a:pt x="458" y="3808"/>
                    <a:pt x="496" y="3599"/>
                    <a:pt x="534" y="3370"/>
                  </a:cubicBezTo>
                  <a:cubicBezTo>
                    <a:pt x="553" y="3180"/>
                    <a:pt x="553" y="2970"/>
                    <a:pt x="534" y="2761"/>
                  </a:cubicBezTo>
                  <a:cubicBezTo>
                    <a:pt x="534" y="2647"/>
                    <a:pt x="515" y="2513"/>
                    <a:pt x="496" y="2418"/>
                  </a:cubicBezTo>
                  <a:cubicBezTo>
                    <a:pt x="496" y="2304"/>
                    <a:pt x="458" y="2190"/>
                    <a:pt x="458" y="2057"/>
                  </a:cubicBezTo>
                  <a:lnTo>
                    <a:pt x="400" y="1714"/>
                  </a:lnTo>
                  <a:cubicBezTo>
                    <a:pt x="400" y="1619"/>
                    <a:pt x="381" y="1485"/>
                    <a:pt x="362" y="1371"/>
                  </a:cubicBezTo>
                  <a:cubicBezTo>
                    <a:pt x="343" y="1257"/>
                    <a:pt x="305" y="1143"/>
                    <a:pt x="286" y="1028"/>
                  </a:cubicBezTo>
                  <a:cubicBezTo>
                    <a:pt x="248" y="895"/>
                    <a:pt x="210" y="781"/>
                    <a:pt x="191" y="667"/>
                  </a:cubicBezTo>
                  <a:cubicBezTo>
                    <a:pt x="153" y="553"/>
                    <a:pt x="115" y="419"/>
                    <a:pt x="96" y="305"/>
                  </a:cubicBezTo>
                  <a:cubicBezTo>
                    <a:pt x="77" y="248"/>
                    <a:pt x="58" y="172"/>
                    <a:pt x="39" y="115"/>
                  </a:cubicBezTo>
                  <a:cubicBezTo>
                    <a:pt x="20" y="77"/>
                    <a:pt x="1" y="39"/>
                    <a:pt x="1" y="1"/>
                  </a:cubicBezTo>
                  <a:close/>
                </a:path>
              </a:pathLst>
            </a:custGeom>
            <a:solidFill>
              <a:srgbClr val="2A3E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66"/>
            <p:cNvSpPr/>
            <p:nvPr/>
          </p:nvSpPr>
          <p:spPr>
            <a:xfrm>
              <a:off x="5102900" y="704075"/>
              <a:ext cx="29050" cy="27150"/>
            </a:xfrm>
            <a:custGeom>
              <a:rect b="b" l="l" r="r" t="t"/>
              <a:pathLst>
                <a:path extrusionOk="0" h="1086" w="1162">
                  <a:moveTo>
                    <a:pt x="1162" y="0"/>
                  </a:moveTo>
                  <a:cubicBezTo>
                    <a:pt x="971" y="133"/>
                    <a:pt x="781" y="267"/>
                    <a:pt x="609" y="438"/>
                  </a:cubicBezTo>
                  <a:cubicBezTo>
                    <a:pt x="533" y="514"/>
                    <a:pt x="457" y="609"/>
                    <a:pt x="400" y="704"/>
                  </a:cubicBezTo>
                  <a:cubicBezTo>
                    <a:pt x="343" y="781"/>
                    <a:pt x="286" y="857"/>
                    <a:pt x="210" y="914"/>
                  </a:cubicBezTo>
                  <a:cubicBezTo>
                    <a:pt x="191" y="952"/>
                    <a:pt x="172" y="971"/>
                    <a:pt x="153" y="990"/>
                  </a:cubicBezTo>
                  <a:lnTo>
                    <a:pt x="95" y="1028"/>
                  </a:lnTo>
                  <a:lnTo>
                    <a:pt x="57" y="1047"/>
                  </a:lnTo>
                  <a:lnTo>
                    <a:pt x="19" y="1066"/>
                  </a:lnTo>
                  <a:lnTo>
                    <a:pt x="0" y="1066"/>
                  </a:lnTo>
                  <a:lnTo>
                    <a:pt x="0" y="1085"/>
                  </a:lnTo>
                  <a:cubicBezTo>
                    <a:pt x="38" y="1066"/>
                    <a:pt x="76" y="1066"/>
                    <a:pt x="95" y="1066"/>
                  </a:cubicBezTo>
                  <a:cubicBezTo>
                    <a:pt x="153" y="1047"/>
                    <a:pt x="229" y="1028"/>
                    <a:pt x="286" y="1009"/>
                  </a:cubicBezTo>
                  <a:cubicBezTo>
                    <a:pt x="400" y="952"/>
                    <a:pt x="533" y="895"/>
                    <a:pt x="648" y="838"/>
                  </a:cubicBezTo>
                  <a:cubicBezTo>
                    <a:pt x="933" y="647"/>
                    <a:pt x="1124" y="324"/>
                    <a:pt x="1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66"/>
            <p:cNvSpPr/>
            <p:nvPr/>
          </p:nvSpPr>
          <p:spPr>
            <a:xfrm>
              <a:off x="5101000" y="711200"/>
              <a:ext cx="41425" cy="22400"/>
            </a:xfrm>
            <a:custGeom>
              <a:rect b="b" l="l" r="r" t="t"/>
              <a:pathLst>
                <a:path extrusionOk="0" h="896" w="1657">
                  <a:moveTo>
                    <a:pt x="1656" y="1"/>
                  </a:moveTo>
                  <a:cubicBezTo>
                    <a:pt x="1238" y="172"/>
                    <a:pt x="819" y="400"/>
                    <a:pt x="438" y="667"/>
                  </a:cubicBezTo>
                  <a:cubicBezTo>
                    <a:pt x="400" y="705"/>
                    <a:pt x="362" y="724"/>
                    <a:pt x="305" y="743"/>
                  </a:cubicBezTo>
                  <a:cubicBezTo>
                    <a:pt x="267" y="762"/>
                    <a:pt x="229" y="781"/>
                    <a:pt x="171" y="800"/>
                  </a:cubicBezTo>
                  <a:cubicBezTo>
                    <a:pt x="133" y="819"/>
                    <a:pt x="76" y="838"/>
                    <a:pt x="38" y="838"/>
                  </a:cubicBezTo>
                  <a:lnTo>
                    <a:pt x="0" y="838"/>
                  </a:lnTo>
                  <a:cubicBezTo>
                    <a:pt x="95" y="857"/>
                    <a:pt x="210" y="857"/>
                    <a:pt x="305" y="895"/>
                  </a:cubicBezTo>
                  <a:cubicBezTo>
                    <a:pt x="457" y="895"/>
                    <a:pt x="590" y="876"/>
                    <a:pt x="724" y="838"/>
                  </a:cubicBezTo>
                  <a:cubicBezTo>
                    <a:pt x="857" y="800"/>
                    <a:pt x="1009" y="743"/>
                    <a:pt x="1123" y="667"/>
                  </a:cubicBezTo>
                  <a:cubicBezTo>
                    <a:pt x="1276" y="534"/>
                    <a:pt x="1409" y="381"/>
                    <a:pt x="1523" y="210"/>
                  </a:cubicBezTo>
                  <a:lnTo>
                    <a:pt x="1561" y="134"/>
                  </a:lnTo>
                  <a:lnTo>
                    <a:pt x="1599" y="77"/>
                  </a:lnTo>
                  <a:lnTo>
                    <a:pt x="16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66"/>
            <p:cNvSpPr/>
            <p:nvPr/>
          </p:nvSpPr>
          <p:spPr>
            <a:xfrm>
              <a:off x="5102425" y="734050"/>
              <a:ext cx="37150" cy="7175"/>
            </a:xfrm>
            <a:custGeom>
              <a:rect b="b" l="l" r="r" t="t"/>
              <a:pathLst>
                <a:path extrusionOk="0" h="287" w="1486">
                  <a:moveTo>
                    <a:pt x="1485" y="0"/>
                  </a:moveTo>
                  <a:lnTo>
                    <a:pt x="1409" y="20"/>
                  </a:lnTo>
                  <a:lnTo>
                    <a:pt x="1333" y="20"/>
                  </a:lnTo>
                  <a:cubicBezTo>
                    <a:pt x="1257" y="39"/>
                    <a:pt x="1162" y="58"/>
                    <a:pt x="1085" y="58"/>
                  </a:cubicBezTo>
                  <a:lnTo>
                    <a:pt x="686" y="58"/>
                  </a:lnTo>
                  <a:cubicBezTo>
                    <a:pt x="552" y="58"/>
                    <a:pt x="419" y="96"/>
                    <a:pt x="286" y="96"/>
                  </a:cubicBezTo>
                  <a:lnTo>
                    <a:pt x="153" y="96"/>
                  </a:lnTo>
                  <a:lnTo>
                    <a:pt x="76" y="77"/>
                  </a:lnTo>
                  <a:lnTo>
                    <a:pt x="19" y="58"/>
                  </a:lnTo>
                  <a:lnTo>
                    <a:pt x="0" y="58"/>
                  </a:lnTo>
                  <a:cubicBezTo>
                    <a:pt x="19" y="77"/>
                    <a:pt x="38" y="77"/>
                    <a:pt x="57" y="96"/>
                  </a:cubicBezTo>
                  <a:cubicBezTo>
                    <a:pt x="95" y="134"/>
                    <a:pt x="134" y="153"/>
                    <a:pt x="191" y="172"/>
                  </a:cubicBezTo>
                  <a:cubicBezTo>
                    <a:pt x="248" y="191"/>
                    <a:pt x="305" y="210"/>
                    <a:pt x="381" y="229"/>
                  </a:cubicBezTo>
                  <a:cubicBezTo>
                    <a:pt x="476" y="248"/>
                    <a:pt x="571" y="267"/>
                    <a:pt x="686" y="286"/>
                  </a:cubicBezTo>
                  <a:lnTo>
                    <a:pt x="857" y="286"/>
                  </a:lnTo>
                  <a:cubicBezTo>
                    <a:pt x="952" y="286"/>
                    <a:pt x="1028" y="267"/>
                    <a:pt x="1123" y="248"/>
                  </a:cubicBezTo>
                  <a:cubicBezTo>
                    <a:pt x="1276" y="191"/>
                    <a:pt x="1390" y="115"/>
                    <a:pt x="1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66"/>
            <p:cNvSpPr/>
            <p:nvPr/>
          </p:nvSpPr>
          <p:spPr>
            <a:xfrm>
              <a:off x="5160475" y="913950"/>
              <a:ext cx="90475" cy="108275"/>
            </a:xfrm>
            <a:custGeom>
              <a:rect b="b" l="l" r="r" t="t"/>
              <a:pathLst>
                <a:path extrusionOk="0" h="4331" w="3619">
                  <a:moveTo>
                    <a:pt x="1638" y="420"/>
                  </a:moveTo>
                  <a:lnTo>
                    <a:pt x="1790" y="439"/>
                  </a:lnTo>
                  <a:lnTo>
                    <a:pt x="1867" y="458"/>
                  </a:lnTo>
                  <a:lnTo>
                    <a:pt x="1962" y="496"/>
                  </a:lnTo>
                  <a:lnTo>
                    <a:pt x="2057" y="553"/>
                  </a:lnTo>
                  <a:cubicBezTo>
                    <a:pt x="2152" y="629"/>
                    <a:pt x="2266" y="705"/>
                    <a:pt x="2362" y="781"/>
                  </a:cubicBezTo>
                  <a:lnTo>
                    <a:pt x="2381" y="800"/>
                  </a:lnTo>
                  <a:lnTo>
                    <a:pt x="2400" y="819"/>
                  </a:lnTo>
                  <a:lnTo>
                    <a:pt x="2419" y="877"/>
                  </a:lnTo>
                  <a:cubicBezTo>
                    <a:pt x="2476" y="991"/>
                    <a:pt x="2533" y="1143"/>
                    <a:pt x="2571" y="1257"/>
                  </a:cubicBezTo>
                  <a:cubicBezTo>
                    <a:pt x="2628" y="1372"/>
                    <a:pt x="2666" y="1486"/>
                    <a:pt x="2704" y="1600"/>
                  </a:cubicBezTo>
                  <a:cubicBezTo>
                    <a:pt x="2742" y="1714"/>
                    <a:pt x="2780" y="1828"/>
                    <a:pt x="2837" y="1962"/>
                  </a:cubicBezTo>
                  <a:cubicBezTo>
                    <a:pt x="2895" y="2095"/>
                    <a:pt x="2952" y="2209"/>
                    <a:pt x="3009" y="2342"/>
                  </a:cubicBezTo>
                  <a:lnTo>
                    <a:pt x="3009" y="2381"/>
                  </a:lnTo>
                  <a:lnTo>
                    <a:pt x="3009" y="2438"/>
                  </a:lnTo>
                  <a:lnTo>
                    <a:pt x="3009" y="2457"/>
                  </a:lnTo>
                  <a:lnTo>
                    <a:pt x="2990" y="2476"/>
                  </a:lnTo>
                  <a:lnTo>
                    <a:pt x="2914" y="2552"/>
                  </a:lnTo>
                  <a:lnTo>
                    <a:pt x="2895" y="2571"/>
                  </a:lnTo>
                  <a:lnTo>
                    <a:pt x="2837" y="2609"/>
                  </a:lnTo>
                  <a:lnTo>
                    <a:pt x="2761" y="2609"/>
                  </a:lnTo>
                  <a:cubicBezTo>
                    <a:pt x="2685" y="2609"/>
                    <a:pt x="2628" y="2609"/>
                    <a:pt x="2552" y="2628"/>
                  </a:cubicBezTo>
                  <a:cubicBezTo>
                    <a:pt x="2438" y="2647"/>
                    <a:pt x="2323" y="2685"/>
                    <a:pt x="2247" y="2742"/>
                  </a:cubicBezTo>
                  <a:cubicBezTo>
                    <a:pt x="2114" y="2837"/>
                    <a:pt x="2000" y="2933"/>
                    <a:pt x="1905" y="3028"/>
                  </a:cubicBezTo>
                  <a:cubicBezTo>
                    <a:pt x="1809" y="3104"/>
                    <a:pt x="1714" y="3199"/>
                    <a:pt x="1638" y="3313"/>
                  </a:cubicBezTo>
                  <a:cubicBezTo>
                    <a:pt x="1562" y="3390"/>
                    <a:pt x="1505" y="3485"/>
                    <a:pt x="1429" y="3580"/>
                  </a:cubicBezTo>
                  <a:cubicBezTo>
                    <a:pt x="1410" y="3618"/>
                    <a:pt x="1391" y="3656"/>
                    <a:pt x="1353" y="3694"/>
                  </a:cubicBezTo>
                  <a:lnTo>
                    <a:pt x="1334" y="3713"/>
                  </a:lnTo>
                  <a:lnTo>
                    <a:pt x="1314" y="3732"/>
                  </a:lnTo>
                  <a:lnTo>
                    <a:pt x="1276" y="3751"/>
                  </a:lnTo>
                  <a:lnTo>
                    <a:pt x="1257" y="3751"/>
                  </a:lnTo>
                  <a:lnTo>
                    <a:pt x="1143" y="3789"/>
                  </a:lnTo>
                  <a:lnTo>
                    <a:pt x="1086" y="3789"/>
                  </a:lnTo>
                  <a:lnTo>
                    <a:pt x="1029" y="3770"/>
                  </a:lnTo>
                  <a:lnTo>
                    <a:pt x="972" y="3751"/>
                  </a:lnTo>
                  <a:lnTo>
                    <a:pt x="934" y="3732"/>
                  </a:lnTo>
                  <a:lnTo>
                    <a:pt x="858" y="3675"/>
                  </a:lnTo>
                  <a:cubicBezTo>
                    <a:pt x="762" y="3561"/>
                    <a:pt x="648" y="3466"/>
                    <a:pt x="515" y="3351"/>
                  </a:cubicBezTo>
                  <a:lnTo>
                    <a:pt x="515" y="3351"/>
                  </a:lnTo>
                  <a:lnTo>
                    <a:pt x="534" y="3371"/>
                  </a:lnTo>
                  <a:cubicBezTo>
                    <a:pt x="496" y="3332"/>
                    <a:pt x="439" y="3294"/>
                    <a:pt x="420" y="3256"/>
                  </a:cubicBezTo>
                  <a:cubicBezTo>
                    <a:pt x="401" y="3218"/>
                    <a:pt x="363" y="3199"/>
                    <a:pt x="344" y="3161"/>
                  </a:cubicBezTo>
                  <a:lnTo>
                    <a:pt x="325" y="3123"/>
                  </a:lnTo>
                  <a:lnTo>
                    <a:pt x="305" y="3066"/>
                  </a:lnTo>
                  <a:lnTo>
                    <a:pt x="305" y="3047"/>
                  </a:lnTo>
                  <a:cubicBezTo>
                    <a:pt x="286" y="2990"/>
                    <a:pt x="286" y="2914"/>
                    <a:pt x="286" y="2856"/>
                  </a:cubicBezTo>
                  <a:lnTo>
                    <a:pt x="286" y="2457"/>
                  </a:lnTo>
                  <a:lnTo>
                    <a:pt x="286" y="2438"/>
                  </a:lnTo>
                  <a:cubicBezTo>
                    <a:pt x="305" y="2323"/>
                    <a:pt x="344" y="2228"/>
                    <a:pt x="382" y="2133"/>
                  </a:cubicBezTo>
                  <a:cubicBezTo>
                    <a:pt x="382" y="2095"/>
                    <a:pt x="401" y="2057"/>
                    <a:pt x="420" y="2019"/>
                  </a:cubicBezTo>
                  <a:cubicBezTo>
                    <a:pt x="458" y="1962"/>
                    <a:pt x="477" y="1905"/>
                    <a:pt x="515" y="1867"/>
                  </a:cubicBezTo>
                  <a:cubicBezTo>
                    <a:pt x="534" y="1828"/>
                    <a:pt x="572" y="1790"/>
                    <a:pt x="591" y="1771"/>
                  </a:cubicBezTo>
                  <a:cubicBezTo>
                    <a:pt x="686" y="1676"/>
                    <a:pt x="781" y="1581"/>
                    <a:pt x="877" y="1486"/>
                  </a:cubicBezTo>
                  <a:cubicBezTo>
                    <a:pt x="953" y="1391"/>
                    <a:pt x="991" y="1276"/>
                    <a:pt x="1029" y="1162"/>
                  </a:cubicBezTo>
                  <a:lnTo>
                    <a:pt x="1029" y="1181"/>
                  </a:lnTo>
                  <a:cubicBezTo>
                    <a:pt x="1048" y="1143"/>
                    <a:pt x="1067" y="1086"/>
                    <a:pt x="1086" y="1048"/>
                  </a:cubicBezTo>
                  <a:cubicBezTo>
                    <a:pt x="1086" y="1029"/>
                    <a:pt x="1086" y="1010"/>
                    <a:pt x="1124" y="972"/>
                  </a:cubicBezTo>
                  <a:cubicBezTo>
                    <a:pt x="1162" y="915"/>
                    <a:pt x="1219" y="858"/>
                    <a:pt x="1257" y="800"/>
                  </a:cubicBezTo>
                  <a:cubicBezTo>
                    <a:pt x="1334" y="705"/>
                    <a:pt x="1391" y="610"/>
                    <a:pt x="1486" y="515"/>
                  </a:cubicBezTo>
                  <a:lnTo>
                    <a:pt x="1543" y="458"/>
                  </a:lnTo>
                  <a:lnTo>
                    <a:pt x="1600" y="420"/>
                  </a:lnTo>
                  <a:close/>
                  <a:moveTo>
                    <a:pt x="1809" y="1"/>
                  </a:moveTo>
                  <a:cubicBezTo>
                    <a:pt x="1714" y="1"/>
                    <a:pt x="1638" y="1"/>
                    <a:pt x="1562" y="20"/>
                  </a:cubicBezTo>
                  <a:cubicBezTo>
                    <a:pt x="1505" y="39"/>
                    <a:pt x="1448" y="58"/>
                    <a:pt x="1410" y="96"/>
                  </a:cubicBezTo>
                  <a:cubicBezTo>
                    <a:pt x="1372" y="134"/>
                    <a:pt x="1334" y="172"/>
                    <a:pt x="1295" y="210"/>
                  </a:cubicBezTo>
                  <a:cubicBezTo>
                    <a:pt x="1238" y="305"/>
                    <a:pt x="1181" y="401"/>
                    <a:pt x="1124" y="515"/>
                  </a:cubicBezTo>
                  <a:lnTo>
                    <a:pt x="1086" y="553"/>
                  </a:lnTo>
                  <a:cubicBezTo>
                    <a:pt x="1029" y="610"/>
                    <a:pt x="972" y="667"/>
                    <a:pt x="915" y="743"/>
                  </a:cubicBezTo>
                  <a:cubicBezTo>
                    <a:pt x="819" y="858"/>
                    <a:pt x="762" y="1029"/>
                    <a:pt x="743" y="1181"/>
                  </a:cubicBezTo>
                  <a:cubicBezTo>
                    <a:pt x="743" y="1200"/>
                    <a:pt x="724" y="1219"/>
                    <a:pt x="724" y="1238"/>
                  </a:cubicBezTo>
                  <a:lnTo>
                    <a:pt x="724" y="1276"/>
                  </a:lnTo>
                  <a:cubicBezTo>
                    <a:pt x="705" y="1314"/>
                    <a:pt x="686" y="1333"/>
                    <a:pt x="667" y="1372"/>
                  </a:cubicBezTo>
                  <a:lnTo>
                    <a:pt x="667" y="1352"/>
                  </a:lnTo>
                  <a:lnTo>
                    <a:pt x="648" y="1372"/>
                  </a:lnTo>
                  <a:lnTo>
                    <a:pt x="629" y="1391"/>
                  </a:lnTo>
                  <a:cubicBezTo>
                    <a:pt x="534" y="1505"/>
                    <a:pt x="458" y="1619"/>
                    <a:pt x="382" y="1733"/>
                  </a:cubicBezTo>
                  <a:cubicBezTo>
                    <a:pt x="305" y="1847"/>
                    <a:pt x="248" y="1981"/>
                    <a:pt x="191" y="2095"/>
                  </a:cubicBezTo>
                  <a:cubicBezTo>
                    <a:pt x="134" y="2228"/>
                    <a:pt x="96" y="2361"/>
                    <a:pt x="77" y="2495"/>
                  </a:cubicBezTo>
                  <a:cubicBezTo>
                    <a:pt x="58" y="2628"/>
                    <a:pt x="39" y="2761"/>
                    <a:pt x="20" y="2895"/>
                  </a:cubicBezTo>
                  <a:cubicBezTo>
                    <a:pt x="1" y="3028"/>
                    <a:pt x="20" y="3180"/>
                    <a:pt x="58" y="3294"/>
                  </a:cubicBezTo>
                  <a:cubicBezTo>
                    <a:pt x="96" y="3409"/>
                    <a:pt x="153" y="3504"/>
                    <a:pt x="229" y="3580"/>
                  </a:cubicBezTo>
                  <a:cubicBezTo>
                    <a:pt x="305" y="3694"/>
                    <a:pt x="401" y="3808"/>
                    <a:pt x="496" y="3923"/>
                  </a:cubicBezTo>
                  <a:cubicBezTo>
                    <a:pt x="553" y="4018"/>
                    <a:pt x="648" y="4094"/>
                    <a:pt x="724" y="4151"/>
                  </a:cubicBezTo>
                  <a:cubicBezTo>
                    <a:pt x="819" y="4208"/>
                    <a:pt x="915" y="4265"/>
                    <a:pt x="1010" y="4303"/>
                  </a:cubicBezTo>
                  <a:cubicBezTo>
                    <a:pt x="1064" y="4317"/>
                    <a:pt x="1127" y="4330"/>
                    <a:pt x="1187" y="4330"/>
                  </a:cubicBezTo>
                  <a:cubicBezTo>
                    <a:pt x="1211" y="4330"/>
                    <a:pt x="1235" y="4328"/>
                    <a:pt x="1257" y="4322"/>
                  </a:cubicBezTo>
                  <a:lnTo>
                    <a:pt x="1276" y="4322"/>
                  </a:lnTo>
                  <a:cubicBezTo>
                    <a:pt x="1410" y="4322"/>
                    <a:pt x="1543" y="4284"/>
                    <a:pt x="1657" y="4208"/>
                  </a:cubicBezTo>
                  <a:cubicBezTo>
                    <a:pt x="1771" y="4113"/>
                    <a:pt x="1867" y="4018"/>
                    <a:pt x="1924" y="3904"/>
                  </a:cubicBezTo>
                  <a:lnTo>
                    <a:pt x="2038" y="3751"/>
                  </a:lnTo>
                  <a:lnTo>
                    <a:pt x="2076" y="3694"/>
                  </a:lnTo>
                  <a:cubicBezTo>
                    <a:pt x="2133" y="3618"/>
                    <a:pt x="2171" y="3542"/>
                    <a:pt x="2247" y="3466"/>
                  </a:cubicBezTo>
                  <a:cubicBezTo>
                    <a:pt x="2323" y="3390"/>
                    <a:pt x="2400" y="3313"/>
                    <a:pt x="2495" y="3218"/>
                  </a:cubicBezTo>
                  <a:lnTo>
                    <a:pt x="2571" y="3161"/>
                  </a:lnTo>
                  <a:lnTo>
                    <a:pt x="2590" y="3142"/>
                  </a:lnTo>
                  <a:lnTo>
                    <a:pt x="2647" y="3142"/>
                  </a:lnTo>
                  <a:lnTo>
                    <a:pt x="2761" y="3123"/>
                  </a:lnTo>
                  <a:cubicBezTo>
                    <a:pt x="2837" y="3123"/>
                    <a:pt x="2895" y="3104"/>
                    <a:pt x="2971" y="3085"/>
                  </a:cubicBezTo>
                  <a:cubicBezTo>
                    <a:pt x="3028" y="3066"/>
                    <a:pt x="3104" y="3047"/>
                    <a:pt x="3161" y="3009"/>
                  </a:cubicBezTo>
                  <a:cubicBezTo>
                    <a:pt x="3256" y="2952"/>
                    <a:pt x="3332" y="2876"/>
                    <a:pt x="3409" y="2799"/>
                  </a:cubicBezTo>
                  <a:cubicBezTo>
                    <a:pt x="3542" y="2666"/>
                    <a:pt x="3618" y="2476"/>
                    <a:pt x="3599" y="2285"/>
                  </a:cubicBezTo>
                  <a:cubicBezTo>
                    <a:pt x="3580" y="2152"/>
                    <a:pt x="3542" y="2038"/>
                    <a:pt x="3485" y="1924"/>
                  </a:cubicBezTo>
                  <a:cubicBezTo>
                    <a:pt x="3428" y="1790"/>
                    <a:pt x="3371" y="1657"/>
                    <a:pt x="3313" y="1524"/>
                  </a:cubicBezTo>
                  <a:cubicBezTo>
                    <a:pt x="3256" y="1410"/>
                    <a:pt x="3218" y="1295"/>
                    <a:pt x="3161" y="1143"/>
                  </a:cubicBezTo>
                  <a:cubicBezTo>
                    <a:pt x="3085" y="1010"/>
                    <a:pt x="3028" y="877"/>
                    <a:pt x="2971" y="724"/>
                  </a:cubicBezTo>
                  <a:cubicBezTo>
                    <a:pt x="2933" y="648"/>
                    <a:pt x="2895" y="572"/>
                    <a:pt x="2837" y="515"/>
                  </a:cubicBezTo>
                  <a:cubicBezTo>
                    <a:pt x="2761" y="420"/>
                    <a:pt x="2666" y="343"/>
                    <a:pt x="2571" y="286"/>
                  </a:cubicBezTo>
                  <a:cubicBezTo>
                    <a:pt x="2457" y="210"/>
                    <a:pt x="2343" y="153"/>
                    <a:pt x="2209" y="96"/>
                  </a:cubicBezTo>
                  <a:cubicBezTo>
                    <a:pt x="2076" y="39"/>
                    <a:pt x="1943" y="1"/>
                    <a:pt x="18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6"/>
            <p:cNvSpPr/>
            <p:nvPr/>
          </p:nvSpPr>
          <p:spPr>
            <a:xfrm>
              <a:off x="5062925" y="1075275"/>
              <a:ext cx="101400" cy="117125"/>
            </a:xfrm>
            <a:custGeom>
              <a:rect b="b" l="l" r="r" t="t"/>
              <a:pathLst>
                <a:path extrusionOk="0" h="4685" w="4056">
                  <a:moveTo>
                    <a:pt x="971" y="1385"/>
                  </a:moveTo>
                  <a:lnTo>
                    <a:pt x="971" y="1391"/>
                  </a:lnTo>
                  <a:lnTo>
                    <a:pt x="1009" y="1391"/>
                  </a:lnTo>
                  <a:cubicBezTo>
                    <a:pt x="996" y="1391"/>
                    <a:pt x="983" y="1389"/>
                    <a:pt x="971" y="1385"/>
                  </a:cubicBezTo>
                  <a:close/>
                  <a:moveTo>
                    <a:pt x="2094" y="325"/>
                  </a:moveTo>
                  <a:lnTo>
                    <a:pt x="2113" y="363"/>
                  </a:lnTo>
                  <a:cubicBezTo>
                    <a:pt x="2132" y="382"/>
                    <a:pt x="2132" y="382"/>
                    <a:pt x="2151" y="440"/>
                  </a:cubicBezTo>
                  <a:cubicBezTo>
                    <a:pt x="2170" y="497"/>
                    <a:pt x="2189" y="573"/>
                    <a:pt x="2189" y="611"/>
                  </a:cubicBezTo>
                  <a:cubicBezTo>
                    <a:pt x="2208" y="649"/>
                    <a:pt x="2208" y="687"/>
                    <a:pt x="2208" y="725"/>
                  </a:cubicBezTo>
                  <a:cubicBezTo>
                    <a:pt x="2208" y="858"/>
                    <a:pt x="2228" y="992"/>
                    <a:pt x="2247" y="1125"/>
                  </a:cubicBezTo>
                  <a:cubicBezTo>
                    <a:pt x="2285" y="1277"/>
                    <a:pt x="2342" y="1410"/>
                    <a:pt x="2418" y="1544"/>
                  </a:cubicBezTo>
                  <a:cubicBezTo>
                    <a:pt x="2551" y="1810"/>
                    <a:pt x="2723" y="2077"/>
                    <a:pt x="2875" y="2343"/>
                  </a:cubicBezTo>
                  <a:cubicBezTo>
                    <a:pt x="2913" y="2419"/>
                    <a:pt x="2951" y="2496"/>
                    <a:pt x="2970" y="2572"/>
                  </a:cubicBezTo>
                  <a:lnTo>
                    <a:pt x="2989" y="2648"/>
                  </a:lnTo>
                  <a:lnTo>
                    <a:pt x="2989" y="2743"/>
                  </a:lnTo>
                  <a:cubicBezTo>
                    <a:pt x="2989" y="2781"/>
                    <a:pt x="3008" y="2857"/>
                    <a:pt x="2989" y="2876"/>
                  </a:cubicBezTo>
                  <a:cubicBezTo>
                    <a:pt x="2970" y="2914"/>
                    <a:pt x="2989" y="2953"/>
                    <a:pt x="2970" y="2972"/>
                  </a:cubicBezTo>
                  <a:cubicBezTo>
                    <a:pt x="2970" y="3010"/>
                    <a:pt x="2951" y="3048"/>
                    <a:pt x="2951" y="3086"/>
                  </a:cubicBezTo>
                  <a:lnTo>
                    <a:pt x="2913" y="3162"/>
                  </a:lnTo>
                  <a:lnTo>
                    <a:pt x="2875" y="3238"/>
                  </a:lnTo>
                  <a:lnTo>
                    <a:pt x="2856" y="3276"/>
                  </a:lnTo>
                  <a:lnTo>
                    <a:pt x="2780" y="3352"/>
                  </a:lnTo>
                  <a:lnTo>
                    <a:pt x="2684" y="3447"/>
                  </a:lnTo>
                  <a:lnTo>
                    <a:pt x="2646" y="3505"/>
                  </a:lnTo>
                  <a:lnTo>
                    <a:pt x="2494" y="3619"/>
                  </a:lnTo>
                  <a:lnTo>
                    <a:pt x="2418" y="3657"/>
                  </a:lnTo>
                  <a:lnTo>
                    <a:pt x="2399" y="3657"/>
                  </a:lnTo>
                  <a:lnTo>
                    <a:pt x="2323" y="3676"/>
                  </a:lnTo>
                  <a:lnTo>
                    <a:pt x="2170" y="3695"/>
                  </a:lnTo>
                  <a:lnTo>
                    <a:pt x="2132" y="3676"/>
                  </a:lnTo>
                  <a:lnTo>
                    <a:pt x="2056" y="3600"/>
                  </a:lnTo>
                  <a:cubicBezTo>
                    <a:pt x="1980" y="3524"/>
                    <a:pt x="1885" y="3467"/>
                    <a:pt x="1790" y="3409"/>
                  </a:cubicBezTo>
                  <a:cubicBezTo>
                    <a:pt x="1694" y="3371"/>
                    <a:pt x="1599" y="3314"/>
                    <a:pt x="1504" y="3295"/>
                  </a:cubicBezTo>
                  <a:cubicBezTo>
                    <a:pt x="1409" y="3257"/>
                    <a:pt x="1295" y="3219"/>
                    <a:pt x="1180" y="3200"/>
                  </a:cubicBezTo>
                  <a:cubicBezTo>
                    <a:pt x="1085" y="3181"/>
                    <a:pt x="990" y="3162"/>
                    <a:pt x="895" y="3143"/>
                  </a:cubicBezTo>
                  <a:lnTo>
                    <a:pt x="857" y="3143"/>
                  </a:lnTo>
                  <a:lnTo>
                    <a:pt x="800" y="3124"/>
                  </a:lnTo>
                  <a:lnTo>
                    <a:pt x="743" y="3086"/>
                  </a:lnTo>
                  <a:lnTo>
                    <a:pt x="724" y="3048"/>
                  </a:lnTo>
                  <a:lnTo>
                    <a:pt x="685" y="3010"/>
                  </a:lnTo>
                  <a:lnTo>
                    <a:pt x="666" y="2953"/>
                  </a:lnTo>
                  <a:cubicBezTo>
                    <a:pt x="647" y="2914"/>
                    <a:pt x="628" y="2876"/>
                    <a:pt x="609" y="2838"/>
                  </a:cubicBezTo>
                  <a:lnTo>
                    <a:pt x="590" y="2762"/>
                  </a:lnTo>
                  <a:cubicBezTo>
                    <a:pt x="571" y="2743"/>
                    <a:pt x="571" y="2705"/>
                    <a:pt x="571" y="2667"/>
                  </a:cubicBezTo>
                  <a:cubicBezTo>
                    <a:pt x="571" y="2648"/>
                    <a:pt x="571" y="2629"/>
                    <a:pt x="571" y="2610"/>
                  </a:cubicBezTo>
                  <a:cubicBezTo>
                    <a:pt x="590" y="2553"/>
                    <a:pt x="609" y="2496"/>
                    <a:pt x="609" y="2438"/>
                  </a:cubicBezTo>
                  <a:cubicBezTo>
                    <a:pt x="628" y="2343"/>
                    <a:pt x="647" y="2229"/>
                    <a:pt x="685" y="2134"/>
                  </a:cubicBezTo>
                  <a:cubicBezTo>
                    <a:pt x="705" y="2039"/>
                    <a:pt x="724" y="1944"/>
                    <a:pt x="743" y="1848"/>
                  </a:cubicBezTo>
                  <a:cubicBezTo>
                    <a:pt x="800" y="1696"/>
                    <a:pt x="838" y="1544"/>
                    <a:pt x="895" y="1391"/>
                  </a:cubicBezTo>
                  <a:cubicBezTo>
                    <a:pt x="895" y="1372"/>
                    <a:pt x="914" y="1334"/>
                    <a:pt x="933" y="1315"/>
                  </a:cubicBezTo>
                  <a:cubicBezTo>
                    <a:pt x="933" y="1315"/>
                    <a:pt x="933" y="1334"/>
                    <a:pt x="933" y="1334"/>
                  </a:cubicBezTo>
                  <a:cubicBezTo>
                    <a:pt x="933" y="1359"/>
                    <a:pt x="949" y="1376"/>
                    <a:pt x="971" y="1385"/>
                  </a:cubicBezTo>
                  <a:lnTo>
                    <a:pt x="971" y="1385"/>
                  </a:lnTo>
                  <a:lnTo>
                    <a:pt x="971" y="1372"/>
                  </a:lnTo>
                  <a:lnTo>
                    <a:pt x="971" y="1353"/>
                  </a:lnTo>
                  <a:lnTo>
                    <a:pt x="971" y="1315"/>
                  </a:lnTo>
                  <a:cubicBezTo>
                    <a:pt x="1009" y="1239"/>
                    <a:pt x="1047" y="1182"/>
                    <a:pt x="1085" y="1125"/>
                  </a:cubicBezTo>
                  <a:cubicBezTo>
                    <a:pt x="1142" y="1049"/>
                    <a:pt x="1199" y="973"/>
                    <a:pt x="1257" y="896"/>
                  </a:cubicBezTo>
                  <a:lnTo>
                    <a:pt x="1314" y="839"/>
                  </a:lnTo>
                  <a:cubicBezTo>
                    <a:pt x="1371" y="782"/>
                    <a:pt x="1466" y="725"/>
                    <a:pt x="1542" y="649"/>
                  </a:cubicBezTo>
                  <a:lnTo>
                    <a:pt x="1542" y="649"/>
                  </a:lnTo>
                  <a:cubicBezTo>
                    <a:pt x="1466" y="687"/>
                    <a:pt x="1371" y="725"/>
                    <a:pt x="1295" y="763"/>
                  </a:cubicBezTo>
                  <a:lnTo>
                    <a:pt x="1390" y="668"/>
                  </a:lnTo>
                  <a:cubicBezTo>
                    <a:pt x="1485" y="592"/>
                    <a:pt x="1561" y="535"/>
                    <a:pt x="1656" y="478"/>
                  </a:cubicBezTo>
                  <a:lnTo>
                    <a:pt x="1790" y="382"/>
                  </a:lnTo>
                  <a:lnTo>
                    <a:pt x="1904" y="344"/>
                  </a:lnTo>
                  <a:lnTo>
                    <a:pt x="1942" y="325"/>
                  </a:lnTo>
                  <a:close/>
                  <a:moveTo>
                    <a:pt x="2144" y="1"/>
                  </a:moveTo>
                  <a:cubicBezTo>
                    <a:pt x="1935" y="1"/>
                    <a:pt x="1721" y="180"/>
                    <a:pt x="1580" y="306"/>
                  </a:cubicBezTo>
                  <a:cubicBezTo>
                    <a:pt x="1390" y="478"/>
                    <a:pt x="1238" y="668"/>
                    <a:pt x="1104" y="877"/>
                  </a:cubicBezTo>
                  <a:cubicBezTo>
                    <a:pt x="1028" y="934"/>
                    <a:pt x="933" y="1011"/>
                    <a:pt x="876" y="1068"/>
                  </a:cubicBezTo>
                  <a:cubicBezTo>
                    <a:pt x="800" y="1125"/>
                    <a:pt x="762" y="1201"/>
                    <a:pt x="705" y="1258"/>
                  </a:cubicBezTo>
                  <a:cubicBezTo>
                    <a:pt x="685" y="1315"/>
                    <a:pt x="666" y="1334"/>
                    <a:pt x="628" y="1410"/>
                  </a:cubicBezTo>
                  <a:cubicBezTo>
                    <a:pt x="590" y="1487"/>
                    <a:pt x="533" y="1563"/>
                    <a:pt x="495" y="1620"/>
                  </a:cubicBezTo>
                  <a:cubicBezTo>
                    <a:pt x="438" y="1696"/>
                    <a:pt x="400" y="1772"/>
                    <a:pt x="381" y="1848"/>
                  </a:cubicBezTo>
                  <a:cubicBezTo>
                    <a:pt x="286" y="2001"/>
                    <a:pt x="190" y="2172"/>
                    <a:pt x="114" y="2324"/>
                  </a:cubicBezTo>
                  <a:cubicBezTo>
                    <a:pt x="38" y="2515"/>
                    <a:pt x="0" y="2724"/>
                    <a:pt x="0" y="2933"/>
                  </a:cubicBezTo>
                  <a:cubicBezTo>
                    <a:pt x="0" y="3219"/>
                    <a:pt x="114" y="3486"/>
                    <a:pt x="324" y="3676"/>
                  </a:cubicBezTo>
                  <a:cubicBezTo>
                    <a:pt x="438" y="3790"/>
                    <a:pt x="571" y="3866"/>
                    <a:pt x="724" y="3923"/>
                  </a:cubicBezTo>
                  <a:lnTo>
                    <a:pt x="971" y="4000"/>
                  </a:lnTo>
                  <a:lnTo>
                    <a:pt x="1066" y="4038"/>
                  </a:lnTo>
                  <a:cubicBezTo>
                    <a:pt x="1161" y="4095"/>
                    <a:pt x="1238" y="4133"/>
                    <a:pt x="1333" y="4190"/>
                  </a:cubicBezTo>
                  <a:lnTo>
                    <a:pt x="1371" y="4228"/>
                  </a:lnTo>
                  <a:lnTo>
                    <a:pt x="1390" y="4247"/>
                  </a:lnTo>
                  <a:cubicBezTo>
                    <a:pt x="1485" y="4380"/>
                    <a:pt x="1580" y="4495"/>
                    <a:pt x="1714" y="4571"/>
                  </a:cubicBezTo>
                  <a:cubicBezTo>
                    <a:pt x="1771" y="4609"/>
                    <a:pt x="1828" y="4628"/>
                    <a:pt x="1885" y="4647"/>
                  </a:cubicBezTo>
                  <a:cubicBezTo>
                    <a:pt x="1942" y="4666"/>
                    <a:pt x="2018" y="4685"/>
                    <a:pt x="2075" y="4685"/>
                  </a:cubicBezTo>
                  <a:lnTo>
                    <a:pt x="2266" y="4685"/>
                  </a:lnTo>
                  <a:cubicBezTo>
                    <a:pt x="2551" y="4666"/>
                    <a:pt x="2818" y="4590"/>
                    <a:pt x="3065" y="4457"/>
                  </a:cubicBezTo>
                  <a:cubicBezTo>
                    <a:pt x="3313" y="4323"/>
                    <a:pt x="3541" y="4152"/>
                    <a:pt x="3712" y="3923"/>
                  </a:cubicBezTo>
                  <a:cubicBezTo>
                    <a:pt x="3941" y="3638"/>
                    <a:pt x="4055" y="3276"/>
                    <a:pt x="4036" y="2914"/>
                  </a:cubicBezTo>
                  <a:cubicBezTo>
                    <a:pt x="4017" y="2667"/>
                    <a:pt x="3960" y="2438"/>
                    <a:pt x="3846" y="2229"/>
                  </a:cubicBezTo>
                  <a:cubicBezTo>
                    <a:pt x="3751" y="2058"/>
                    <a:pt x="3636" y="1886"/>
                    <a:pt x="3503" y="1734"/>
                  </a:cubicBezTo>
                  <a:cubicBezTo>
                    <a:pt x="3408" y="1601"/>
                    <a:pt x="3275" y="1468"/>
                    <a:pt x="3160" y="1334"/>
                  </a:cubicBezTo>
                  <a:cubicBezTo>
                    <a:pt x="3046" y="1201"/>
                    <a:pt x="2932" y="1068"/>
                    <a:pt x="2837" y="915"/>
                  </a:cubicBezTo>
                  <a:lnTo>
                    <a:pt x="2780" y="839"/>
                  </a:lnTo>
                  <a:lnTo>
                    <a:pt x="2742" y="763"/>
                  </a:lnTo>
                  <a:cubicBezTo>
                    <a:pt x="2723" y="649"/>
                    <a:pt x="2665" y="535"/>
                    <a:pt x="2627" y="420"/>
                  </a:cubicBezTo>
                  <a:cubicBezTo>
                    <a:pt x="2551" y="287"/>
                    <a:pt x="2475" y="173"/>
                    <a:pt x="2361" y="78"/>
                  </a:cubicBezTo>
                  <a:cubicBezTo>
                    <a:pt x="2291" y="23"/>
                    <a:pt x="2218"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6"/>
            <p:cNvSpPr/>
            <p:nvPr/>
          </p:nvSpPr>
          <p:spPr>
            <a:xfrm>
              <a:off x="5223775" y="1044675"/>
              <a:ext cx="69525" cy="96800"/>
            </a:xfrm>
            <a:custGeom>
              <a:rect b="b" l="l" r="r" t="t"/>
              <a:pathLst>
                <a:path extrusionOk="0" h="3872" w="2781">
                  <a:moveTo>
                    <a:pt x="1353" y="445"/>
                  </a:moveTo>
                  <a:lnTo>
                    <a:pt x="1429" y="483"/>
                  </a:lnTo>
                  <a:lnTo>
                    <a:pt x="1486" y="521"/>
                  </a:lnTo>
                  <a:lnTo>
                    <a:pt x="1524" y="540"/>
                  </a:lnTo>
                  <a:lnTo>
                    <a:pt x="1524" y="559"/>
                  </a:lnTo>
                  <a:lnTo>
                    <a:pt x="1543" y="559"/>
                  </a:lnTo>
                  <a:lnTo>
                    <a:pt x="1543" y="597"/>
                  </a:lnTo>
                  <a:cubicBezTo>
                    <a:pt x="1562" y="750"/>
                    <a:pt x="1581" y="883"/>
                    <a:pt x="1619" y="1035"/>
                  </a:cubicBezTo>
                  <a:cubicBezTo>
                    <a:pt x="1638" y="1169"/>
                    <a:pt x="1657" y="1302"/>
                    <a:pt x="1714" y="1435"/>
                  </a:cubicBezTo>
                  <a:cubicBezTo>
                    <a:pt x="1829" y="1664"/>
                    <a:pt x="1943" y="1873"/>
                    <a:pt x="2076" y="2082"/>
                  </a:cubicBezTo>
                  <a:lnTo>
                    <a:pt x="2095" y="2120"/>
                  </a:lnTo>
                  <a:lnTo>
                    <a:pt x="2095" y="2158"/>
                  </a:lnTo>
                  <a:lnTo>
                    <a:pt x="2095" y="2197"/>
                  </a:lnTo>
                  <a:lnTo>
                    <a:pt x="2095" y="2292"/>
                  </a:lnTo>
                  <a:lnTo>
                    <a:pt x="2095" y="2330"/>
                  </a:lnTo>
                  <a:lnTo>
                    <a:pt x="2076" y="2368"/>
                  </a:lnTo>
                  <a:lnTo>
                    <a:pt x="2038" y="2444"/>
                  </a:lnTo>
                  <a:cubicBezTo>
                    <a:pt x="1981" y="2558"/>
                    <a:pt x="1943" y="2653"/>
                    <a:pt x="1848" y="2787"/>
                  </a:cubicBezTo>
                  <a:cubicBezTo>
                    <a:pt x="1752" y="2920"/>
                    <a:pt x="1657" y="3053"/>
                    <a:pt x="1543" y="3168"/>
                  </a:cubicBezTo>
                  <a:lnTo>
                    <a:pt x="1448" y="3282"/>
                  </a:lnTo>
                  <a:lnTo>
                    <a:pt x="1353" y="3339"/>
                  </a:lnTo>
                  <a:cubicBezTo>
                    <a:pt x="1315" y="3282"/>
                    <a:pt x="1295" y="3225"/>
                    <a:pt x="1257" y="3168"/>
                  </a:cubicBezTo>
                  <a:cubicBezTo>
                    <a:pt x="1219" y="3091"/>
                    <a:pt x="1162" y="3034"/>
                    <a:pt x="1124" y="2977"/>
                  </a:cubicBezTo>
                  <a:cubicBezTo>
                    <a:pt x="1010" y="2863"/>
                    <a:pt x="877" y="2768"/>
                    <a:pt x="705" y="2749"/>
                  </a:cubicBezTo>
                  <a:cubicBezTo>
                    <a:pt x="629" y="2730"/>
                    <a:pt x="553" y="2730"/>
                    <a:pt x="496" y="2730"/>
                  </a:cubicBezTo>
                  <a:lnTo>
                    <a:pt x="401" y="2692"/>
                  </a:lnTo>
                  <a:lnTo>
                    <a:pt x="325" y="2653"/>
                  </a:lnTo>
                  <a:lnTo>
                    <a:pt x="305" y="2634"/>
                  </a:lnTo>
                  <a:lnTo>
                    <a:pt x="286" y="2615"/>
                  </a:lnTo>
                  <a:lnTo>
                    <a:pt x="267" y="2615"/>
                  </a:lnTo>
                  <a:lnTo>
                    <a:pt x="248" y="2596"/>
                  </a:lnTo>
                  <a:lnTo>
                    <a:pt x="248" y="2558"/>
                  </a:lnTo>
                  <a:lnTo>
                    <a:pt x="248" y="2520"/>
                  </a:lnTo>
                  <a:cubicBezTo>
                    <a:pt x="248" y="2444"/>
                    <a:pt x="229" y="2368"/>
                    <a:pt x="229" y="2311"/>
                  </a:cubicBezTo>
                  <a:cubicBezTo>
                    <a:pt x="305" y="2197"/>
                    <a:pt x="363" y="2101"/>
                    <a:pt x="401" y="1987"/>
                  </a:cubicBezTo>
                  <a:cubicBezTo>
                    <a:pt x="439" y="1854"/>
                    <a:pt x="458" y="1740"/>
                    <a:pt x="477" y="1606"/>
                  </a:cubicBezTo>
                  <a:cubicBezTo>
                    <a:pt x="477" y="1568"/>
                    <a:pt x="496" y="1511"/>
                    <a:pt x="515" y="1454"/>
                  </a:cubicBezTo>
                  <a:lnTo>
                    <a:pt x="553" y="1321"/>
                  </a:lnTo>
                  <a:cubicBezTo>
                    <a:pt x="572" y="1302"/>
                    <a:pt x="553" y="1302"/>
                    <a:pt x="591" y="1245"/>
                  </a:cubicBezTo>
                  <a:cubicBezTo>
                    <a:pt x="629" y="1188"/>
                    <a:pt x="667" y="1130"/>
                    <a:pt x="686" y="1073"/>
                  </a:cubicBezTo>
                  <a:cubicBezTo>
                    <a:pt x="705" y="1035"/>
                    <a:pt x="724" y="978"/>
                    <a:pt x="743" y="940"/>
                  </a:cubicBezTo>
                  <a:cubicBezTo>
                    <a:pt x="781" y="845"/>
                    <a:pt x="800" y="750"/>
                    <a:pt x="820" y="655"/>
                  </a:cubicBezTo>
                  <a:lnTo>
                    <a:pt x="820" y="635"/>
                  </a:lnTo>
                  <a:lnTo>
                    <a:pt x="839" y="597"/>
                  </a:lnTo>
                  <a:cubicBezTo>
                    <a:pt x="896" y="578"/>
                    <a:pt x="934" y="540"/>
                    <a:pt x="972" y="502"/>
                  </a:cubicBezTo>
                  <a:lnTo>
                    <a:pt x="1010" y="483"/>
                  </a:lnTo>
                  <a:lnTo>
                    <a:pt x="1048" y="464"/>
                  </a:lnTo>
                  <a:lnTo>
                    <a:pt x="1029" y="464"/>
                  </a:lnTo>
                  <a:cubicBezTo>
                    <a:pt x="1067" y="464"/>
                    <a:pt x="1105" y="445"/>
                    <a:pt x="1143" y="445"/>
                  </a:cubicBezTo>
                  <a:close/>
                  <a:moveTo>
                    <a:pt x="1250" y="0"/>
                  </a:moveTo>
                  <a:cubicBezTo>
                    <a:pt x="1119" y="0"/>
                    <a:pt x="988" y="25"/>
                    <a:pt x="858" y="83"/>
                  </a:cubicBezTo>
                  <a:cubicBezTo>
                    <a:pt x="762" y="160"/>
                    <a:pt x="667" y="236"/>
                    <a:pt x="572" y="331"/>
                  </a:cubicBezTo>
                  <a:cubicBezTo>
                    <a:pt x="515" y="388"/>
                    <a:pt x="458" y="464"/>
                    <a:pt x="439" y="559"/>
                  </a:cubicBezTo>
                  <a:cubicBezTo>
                    <a:pt x="420" y="616"/>
                    <a:pt x="401" y="674"/>
                    <a:pt x="401" y="712"/>
                  </a:cubicBezTo>
                  <a:lnTo>
                    <a:pt x="382" y="750"/>
                  </a:lnTo>
                  <a:lnTo>
                    <a:pt x="325" y="864"/>
                  </a:lnTo>
                  <a:lnTo>
                    <a:pt x="305" y="902"/>
                  </a:lnTo>
                  <a:cubicBezTo>
                    <a:pt x="229" y="978"/>
                    <a:pt x="191" y="1073"/>
                    <a:pt x="153" y="1169"/>
                  </a:cubicBezTo>
                  <a:cubicBezTo>
                    <a:pt x="134" y="1264"/>
                    <a:pt x="115" y="1359"/>
                    <a:pt x="96" y="1454"/>
                  </a:cubicBezTo>
                  <a:cubicBezTo>
                    <a:pt x="96" y="1606"/>
                    <a:pt x="96" y="1740"/>
                    <a:pt x="134" y="1892"/>
                  </a:cubicBezTo>
                  <a:cubicBezTo>
                    <a:pt x="115" y="1949"/>
                    <a:pt x="96" y="1987"/>
                    <a:pt x="77" y="2025"/>
                  </a:cubicBezTo>
                  <a:cubicBezTo>
                    <a:pt x="58" y="2158"/>
                    <a:pt x="39" y="2292"/>
                    <a:pt x="20" y="2425"/>
                  </a:cubicBezTo>
                  <a:cubicBezTo>
                    <a:pt x="1" y="2501"/>
                    <a:pt x="1" y="2577"/>
                    <a:pt x="20" y="2653"/>
                  </a:cubicBezTo>
                  <a:cubicBezTo>
                    <a:pt x="58" y="2749"/>
                    <a:pt x="115" y="2844"/>
                    <a:pt x="191" y="2901"/>
                  </a:cubicBezTo>
                  <a:cubicBezTo>
                    <a:pt x="325" y="2977"/>
                    <a:pt x="477" y="3034"/>
                    <a:pt x="629" y="3072"/>
                  </a:cubicBezTo>
                  <a:lnTo>
                    <a:pt x="667" y="3091"/>
                  </a:lnTo>
                  <a:lnTo>
                    <a:pt x="705" y="3110"/>
                  </a:lnTo>
                  <a:lnTo>
                    <a:pt x="743" y="3129"/>
                  </a:lnTo>
                  <a:lnTo>
                    <a:pt x="781" y="3168"/>
                  </a:lnTo>
                  <a:lnTo>
                    <a:pt x="820" y="3206"/>
                  </a:lnTo>
                  <a:lnTo>
                    <a:pt x="877" y="3301"/>
                  </a:lnTo>
                  <a:lnTo>
                    <a:pt x="915" y="3396"/>
                  </a:lnTo>
                  <a:cubicBezTo>
                    <a:pt x="934" y="3529"/>
                    <a:pt x="991" y="3643"/>
                    <a:pt x="1067" y="3739"/>
                  </a:cubicBezTo>
                  <a:cubicBezTo>
                    <a:pt x="1143" y="3815"/>
                    <a:pt x="1238" y="3872"/>
                    <a:pt x="1372" y="3872"/>
                  </a:cubicBezTo>
                  <a:cubicBezTo>
                    <a:pt x="1410" y="3872"/>
                    <a:pt x="1467" y="3853"/>
                    <a:pt x="1505" y="3853"/>
                  </a:cubicBezTo>
                  <a:cubicBezTo>
                    <a:pt x="1752" y="3720"/>
                    <a:pt x="1962" y="3548"/>
                    <a:pt x="2133" y="3320"/>
                  </a:cubicBezTo>
                  <a:cubicBezTo>
                    <a:pt x="2247" y="3206"/>
                    <a:pt x="2343" y="3072"/>
                    <a:pt x="2438" y="2939"/>
                  </a:cubicBezTo>
                  <a:cubicBezTo>
                    <a:pt x="2552" y="2787"/>
                    <a:pt x="2628" y="2634"/>
                    <a:pt x="2704" y="2463"/>
                  </a:cubicBezTo>
                  <a:cubicBezTo>
                    <a:pt x="2780" y="2216"/>
                    <a:pt x="2742" y="1968"/>
                    <a:pt x="2628" y="1740"/>
                  </a:cubicBezTo>
                  <a:cubicBezTo>
                    <a:pt x="2552" y="1606"/>
                    <a:pt x="2457" y="1454"/>
                    <a:pt x="2362" y="1321"/>
                  </a:cubicBezTo>
                  <a:cubicBezTo>
                    <a:pt x="2324" y="1283"/>
                    <a:pt x="2304" y="1245"/>
                    <a:pt x="2285" y="1188"/>
                  </a:cubicBezTo>
                  <a:cubicBezTo>
                    <a:pt x="2247" y="1111"/>
                    <a:pt x="2228" y="1054"/>
                    <a:pt x="2190" y="997"/>
                  </a:cubicBezTo>
                  <a:cubicBezTo>
                    <a:pt x="2133" y="807"/>
                    <a:pt x="2095" y="616"/>
                    <a:pt x="2038" y="426"/>
                  </a:cubicBezTo>
                  <a:cubicBezTo>
                    <a:pt x="1905" y="179"/>
                    <a:pt x="1657" y="7"/>
                    <a:pt x="1372" y="7"/>
                  </a:cubicBezTo>
                  <a:cubicBezTo>
                    <a:pt x="1331" y="3"/>
                    <a:pt x="1291" y="0"/>
                    <a:pt x="1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6"/>
            <p:cNvSpPr/>
            <p:nvPr/>
          </p:nvSpPr>
          <p:spPr>
            <a:xfrm>
              <a:off x="5197125" y="1215175"/>
              <a:ext cx="106175" cy="117175"/>
            </a:xfrm>
            <a:custGeom>
              <a:rect b="b" l="l" r="r" t="t"/>
              <a:pathLst>
                <a:path extrusionOk="0" h="4687" w="4247">
                  <a:moveTo>
                    <a:pt x="1752" y="460"/>
                  </a:moveTo>
                  <a:lnTo>
                    <a:pt x="1771" y="479"/>
                  </a:lnTo>
                  <a:lnTo>
                    <a:pt x="1790" y="498"/>
                  </a:lnTo>
                  <a:lnTo>
                    <a:pt x="1840" y="531"/>
                  </a:lnTo>
                  <a:lnTo>
                    <a:pt x="1840" y="531"/>
                  </a:lnTo>
                  <a:cubicBezTo>
                    <a:pt x="1912" y="619"/>
                    <a:pt x="1984" y="693"/>
                    <a:pt x="2057" y="783"/>
                  </a:cubicBezTo>
                  <a:lnTo>
                    <a:pt x="2076" y="802"/>
                  </a:lnTo>
                  <a:cubicBezTo>
                    <a:pt x="2076" y="840"/>
                    <a:pt x="2076" y="859"/>
                    <a:pt x="2076" y="898"/>
                  </a:cubicBezTo>
                  <a:lnTo>
                    <a:pt x="2076" y="1145"/>
                  </a:lnTo>
                  <a:cubicBezTo>
                    <a:pt x="2076" y="1316"/>
                    <a:pt x="2114" y="1469"/>
                    <a:pt x="2152" y="1621"/>
                  </a:cubicBezTo>
                  <a:cubicBezTo>
                    <a:pt x="2266" y="1907"/>
                    <a:pt x="2438" y="2135"/>
                    <a:pt x="2647" y="2344"/>
                  </a:cubicBezTo>
                  <a:cubicBezTo>
                    <a:pt x="2704" y="2402"/>
                    <a:pt x="2742" y="2459"/>
                    <a:pt x="2799" y="2516"/>
                  </a:cubicBezTo>
                  <a:lnTo>
                    <a:pt x="2837" y="2592"/>
                  </a:lnTo>
                  <a:lnTo>
                    <a:pt x="2837" y="2630"/>
                  </a:lnTo>
                  <a:lnTo>
                    <a:pt x="2837" y="2668"/>
                  </a:lnTo>
                  <a:lnTo>
                    <a:pt x="2818" y="2725"/>
                  </a:lnTo>
                  <a:lnTo>
                    <a:pt x="2780" y="2801"/>
                  </a:lnTo>
                  <a:lnTo>
                    <a:pt x="2742" y="2878"/>
                  </a:lnTo>
                  <a:cubicBezTo>
                    <a:pt x="2704" y="2916"/>
                    <a:pt x="2666" y="2954"/>
                    <a:pt x="2647" y="2992"/>
                  </a:cubicBezTo>
                  <a:lnTo>
                    <a:pt x="2495" y="3144"/>
                  </a:lnTo>
                  <a:cubicBezTo>
                    <a:pt x="2438" y="3201"/>
                    <a:pt x="2381" y="3239"/>
                    <a:pt x="2323" y="3277"/>
                  </a:cubicBezTo>
                  <a:lnTo>
                    <a:pt x="2228" y="3334"/>
                  </a:lnTo>
                  <a:lnTo>
                    <a:pt x="2133" y="3372"/>
                  </a:lnTo>
                  <a:lnTo>
                    <a:pt x="2095" y="3392"/>
                  </a:lnTo>
                  <a:cubicBezTo>
                    <a:pt x="1905" y="3430"/>
                    <a:pt x="1714" y="3487"/>
                    <a:pt x="1524" y="3544"/>
                  </a:cubicBezTo>
                  <a:lnTo>
                    <a:pt x="1448" y="3544"/>
                  </a:lnTo>
                  <a:lnTo>
                    <a:pt x="1429" y="3563"/>
                  </a:lnTo>
                  <a:cubicBezTo>
                    <a:pt x="1276" y="3563"/>
                    <a:pt x="1143" y="3544"/>
                    <a:pt x="1010" y="3525"/>
                  </a:cubicBezTo>
                  <a:lnTo>
                    <a:pt x="991" y="3525"/>
                  </a:lnTo>
                  <a:lnTo>
                    <a:pt x="972" y="3487"/>
                  </a:lnTo>
                  <a:cubicBezTo>
                    <a:pt x="934" y="3430"/>
                    <a:pt x="915" y="3392"/>
                    <a:pt x="877" y="3334"/>
                  </a:cubicBezTo>
                  <a:cubicBezTo>
                    <a:pt x="819" y="3201"/>
                    <a:pt x="762" y="3087"/>
                    <a:pt x="705" y="2954"/>
                  </a:cubicBezTo>
                  <a:cubicBezTo>
                    <a:pt x="686" y="2878"/>
                    <a:pt x="667" y="2820"/>
                    <a:pt x="648" y="2763"/>
                  </a:cubicBezTo>
                  <a:cubicBezTo>
                    <a:pt x="629" y="2649"/>
                    <a:pt x="629" y="2554"/>
                    <a:pt x="591" y="2421"/>
                  </a:cubicBezTo>
                  <a:cubicBezTo>
                    <a:pt x="572" y="2287"/>
                    <a:pt x="553" y="2135"/>
                    <a:pt x="534" y="2002"/>
                  </a:cubicBezTo>
                  <a:cubicBezTo>
                    <a:pt x="534" y="1951"/>
                    <a:pt x="534" y="1916"/>
                    <a:pt x="534" y="1868"/>
                  </a:cubicBezTo>
                  <a:cubicBezTo>
                    <a:pt x="534" y="1811"/>
                    <a:pt x="553" y="1754"/>
                    <a:pt x="553" y="1697"/>
                  </a:cubicBezTo>
                  <a:lnTo>
                    <a:pt x="553" y="1640"/>
                  </a:lnTo>
                  <a:cubicBezTo>
                    <a:pt x="610" y="1545"/>
                    <a:pt x="686" y="1450"/>
                    <a:pt x="743" y="1354"/>
                  </a:cubicBezTo>
                  <a:cubicBezTo>
                    <a:pt x="819" y="1221"/>
                    <a:pt x="896" y="1088"/>
                    <a:pt x="991" y="955"/>
                  </a:cubicBezTo>
                  <a:cubicBezTo>
                    <a:pt x="1029" y="898"/>
                    <a:pt x="1067" y="840"/>
                    <a:pt x="1124" y="802"/>
                  </a:cubicBezTo>
                  <a:cubicBezTo>
                    <a:pt x="1162" y="745"/>
                    <a:pt x="1200" y="707"/>
                    <a:pt x="1257" y="669"/>
                  </a:cubicBezTo>
                  <a:lnTo>
                    <a:pt x="1352" y="574"/>
                  </a:lnTo>
                  <a:lnTo>
                    <a:pt x="1429" y="536"/>
                  </a:lnTo>
                  <a:lnTo>
                    <a:pt x="1410" y="536"/>
                  </a:lnTo>
                  <a:cubicBezTo>
                    <a:pt x="1448" y="517"/>
                    <a:pt x="1486" y="498"/>
                    <a:pt x="1543" y="479"/>
                  </a:cubicBezTo>
                  <a:lnTo>
                    <a:pt x="1524" y="479"/>
                  </a:lnTo>
                  <a:lnTo>
                    <a:pt x="1581" y="460"/>
                  </a:lnTo>
                  <a:close/>
                  <a:moveTo>
                    <a:pt x="1805" y="0"/>
                  </a:moveTo>
                  <a:cubicBezTo>
                    <a:pt x="1581" y="0"/>
                    <a:pt x="1376" y="95"/>
                    <a:pt x="1219" y="269"/>
                  </a:cubicBezTo>
                  <a:cubicBezTo>
                    <a:pt x="1067" y="441"/>
                    <a:pt x="934" y="631"/>
                    <a:pt x="838" y="859"/>
                  </a:cubicBezTo>
                  <a:lnTo>
                    <a:pt x="705" y="1183"/>
                  </a:lnTo>
                  <a:cubicBezTo>
                    <a:pt x="572" y="1316"/>
                    <a:pt x="439" y="1450"/>
                    <a:pt x="343" y="1602"/>
                  </a:cubicBezTo>
                  <a:cubicBezTo>
                    <a:pt x="229" y="1754"/>
                    <a:pt x="172" y="1926"/>
                    <a:pt x="134" y="2097"/>
                  </a:cubicBezTo>
                  <a:cubicBezTo>
                    <a:pt x="96" y="2230"/>
                    <a:pt x="77" y="2363"/>
                    <a:pt x="58" y="2497"/>
                  </a:cubicBezTo>
                  <a:cubicBezTo>
                    <a:pt x="20" y="2763"/>
                    <a:pt x="1" y="3030"/>
                    <a:pt x="20" y="3296"/>
                  </a:cubicBezTo>
                  <a:cubicBezTo>
                    <a:pt x="39" y="3601"/>
                    <a:pt x="134" y="3887"/>
                    <a:pt x="286" y="4134"/>
                  </a:cubicBezTo>
                  <a:cubicBezTo>
                    <a:pt x="515" y="4381"/>
                    <a:pt x="781" y="4553"/>
                    <a:pt x="1105" y="4610"/>
                  </a:cubicBezTo>
                  <a:cubicBezTo>
                    <a:pt x="1181" y="4648"/>
                    <a:pt x="1257" y="4667"/>
                    <a:pt x="1333" y="4686"/>
                  </a:cubicBezTo>
                  <a:lnTo>
                    <a:pt x="1695" y="4686"/>
                  </a:lnTo>
                  <a:cubicBezTo>
                    <a:pt x="1790" y="4667"/>
                    <a:pt x="1905" y="4648"/>
                    <a:pt x="2000" y="4629"/>
                  </a:cubicBezTo>
                  <a:cubicBezTo>
                    <a:pt x="2304" y="4629"/>
                    <a:pt x="2590" y="4553"/>
                    <a:pt x="2875" y="4458"/>
                  </a:cubicBezTo>
                  <a:cubicBezTo>
                    <a:pt x="3180" y="4343"/>
                    <a:pt x="3447" y="4172"/>
                    <a:pt x="3675" y="3963"/>
                  </a:cubicBezTo>
                  <a:cubicBezTo>
                    <a:pt x="3846" y="3791"/>
                    <a:pt x="3980" y="3620"/>
                    <a:pt x="4075" y="3411"/>
                  </a:cubicBezTo>
                  <a:cubicBezTo>
                    <a:pt x="4189" y="3182"/>
                    <a:pt x="4246" y="2954"/>
                    <a:pt x="4246" y="2706"/>
                  </a:cubicBezTo>
                  <a:cubicBezTo>
                    <a:pt x="4246" y="2268"/>
                    <a:pt x="4056" y="1849"/>
                    <a:pt x="3732" y="1545"/>
                  </a:cubicBezTo>
                  <a:cubicBezTo>
                    <a:pt x="3618" y="1450"/>
                    <a:pt x="3504" y="1354"/>
                    <a:pt x="3370" y="1278"/>
                  </a:cubicBezTo>
                  <a:cubicBezTo>
                    <a:pt x="3275" y="1221"/>
                    <a:pt x="3180" y="1164"/>
                    <a:pt x="3085" y="1107"/>
                  </a:cubicBezTo>
                  <a:lnTo>
                    <a:pt x="3066" y="1107"/>
                  </a:lnTo>
                  <a:lnTo>
                    <a:pt x="3047" y="1069"/>
                  </a:lnTo>
                  <a:lnTo>
                    <a:pt x="2971" y="974"/>
                  </a:lnTo>
                  <a:cubicBezTo>
                    <a:pt x="2914" y="821"/>
                    <a:pt x="2856" y="669"/>
                    <a:pt x="2780" y="536"/>
                  </a:cubicBezTo>
                  <a:cubicBezTo>
                    <a:pt x="2704" y="441"/>
                    <a:pt x="2590" y="345"/>
                    <a:pt x="2476" y="269"/>
                  </a:cubicBezTo>
                  <a:cubicBezTo>
                    <a:pt x="2419" y="250"/>
                    <a:pt x="2381" y="231"/>
                    <a:pt x="2323" y="193"/>
                  </a:cubicBezTo>
                  <a:cubicBezTo>
                    <a:pt x="2190" y="98"/>
                    <a:pt x="2038" y="41"/>
                    <a:pt x="1866" y="3"/>
                  </a:cubicBezTo>
                  <a:cubicBezTo>
                    <a:pt x="1846" y="1"/>
                    <a:pt x="1825" y="0"/>
                    <a:pt x="1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6"/>
            <p:cNvSpPr/>
            <p:nvPr/>
          </p:nvSpPr>
          <p:spPr>
            <a:xfrm>
              <a:off x="5327075" y="1107675"/>
              <a:ext cx="63800" cy="106150"/>
            </a:xfrm>
            <a:custGeom>
              <a:rect b="b" l="l" r="r" t="t"/>
              <a:pathLst>
                <a:path extrusionOk="0" h="4246" w="2552">
                  <a:moveTo>
                    <a:pt x="1009" y="628"/>
                  </a:moveTo>
                  <a:lnTo>
                    <a:pt x="1066" y="667"/>
                  </a:lnTo>
                  <a:cubicBezTo>
                    <a:pt x="1180" y="762"/>
                    <a:pt x="1276" y="838"/>
                    <a:pt x="1390" y="895"/>
                  </a:cubicBezTo>
                  <a:lnTo>
                    <a:pt x="1352" y="876"/>
                  </a:lnTo>
                  <a:lnTo>
                    <a:pt x="1352" y="876"/>
                  </a:lnTo>
                  <a:cubicBezTo>
                    <a:pt x="1409" y="914"/>
                    <a:pt x="1447" y="952"/>
                    <a:pt x="1523" y="1009"/>
                  </a:cubicBezTo>
                  <a:cubicBezTo>
                    <a:pt x="1580" y="1066"/>
                    <a:pt x="1637" y="1123"/>
                    <a:pt x="1694" y="1200"/>
                  </a:cubicBezTo>
                  <a:cubicBezTo>
                    <a:pt x="1704" y="1209"/>
                    <a:pt x="1718" y="1223"/>
                    <a:pt x="1733" y="1238"/>
                  </a:cubicBezTo>
                  <a:lnTo>
                    <a:pt x="1733" y="1238"/>
                  </a:lnTo>
                  <a:lnTo>
                    <a:pt x="1733" y="1257"/>
                  </a:lnTo>
                  <a:lnTo>
                    <a:pt x="1733" y="1276"/>
                  </a:lnTo>
                  <a:cubicBezTo>
                    <a:pt x="1752" y="1428"/>
                    <a:pt x="1771" y="1599"/>
                    <a:pt x="1771" y="1714"/>
                  </a:cubicBezTo>
                  <a:lnTo>
                    <a:pt x="1771" y="2037"/>
                  </a:lnTo>
                  <a:cubicBezTo>
                    <a:pt x="1771" y="2113"/>
                    <a:pt x="1752" y="2171"/>
                    <a:pt x="1752" y="2228"/>
                  </a:cubicBezTo>
                  <a:cubicBezTo>
                    <a:pt x="1714" y="2361"/>
                    <a:pt x="1675" y="2494"/>
                    <a:pt x="1656" y="2608"/>
                  </a:cubicBezTo>
                  <a:cubicBezTo>
                    <a:pt x="1618" y="2742"/>
                    <a:pt x="1599" y="2875"/>
                    <a:pt x="1561" y="2989"/>
                  </a:cubicBezTo>
                  <a:cubicBezTo>
                    <a:pt x="1523" y="3046"/>
                    <a:pt x="1504" y="3103"/>
                    <a:pt x="1485" y="3141"/>
                  </a:cubicBezTo>
                  <a:cubicBezTo>
                    <a:pt x="1390" y="2951"/>
                    <a:pt x="1238" y="2761"/>
                    <a:pt x="1047" y="2646"/>
                  </a:cubicBezTo>
                  <a:lnTo>
                    <a:pt x="743" y="2399"/>
                  </a:lnTo>
                  <a:cubicBezTo>
                    <a:pt x="609" y="2304"/>
                    <a:pt x="457" y="2209"/>
                    <a:pt x="381" y="2151"/>
                  </a:cubicBezTo>
                  <a:cubicBezTo>
                    <a:pt x="362" y="2132"/>
                    <a:pt x="343" y="2094"/>
                    <a:pt x="324" y="2075"/>
                  </a:cubicBezTo>
                  <a:cubicBezTo>
                    <a:pt x="286" y="2056"/>
                    <a:pt x="267" y="2037"/>
                    <a:pt x="267" y="1999"/>
                  </a:cubicBezTo>
                  <a:lnTo>
                    <a:pt x="248" y="1961"/>
                  </a:lnTo>
                  <a:lnTo>
                    <a:pt x="229" y="1942"/>
                  </a:lnTo>
                  <a:lnTo>
                    <a:pt x="210" y="1885"/>
                  </a:lnTo>
                  <a:cubicBezTo>
                    <a:pt x="210" y="1866"/>
                    <a:pt x="210" y="1828"/>
                    <a:pt x="210" y="1809"/>
                  </a:cubicBezTo>
                  <a:lnTo>
                    <a:pt x="210" y="1580"/>
                  </a:lnTo>
                  <a:cubicBezTo>
                    <a:pt x="210" y="1542"/>
                    <a:pt x="210" y="1504"/>
                    <a:pt x="210" y="1466"/>
                  </a:cubicBezTo>
                  <a:cubicBezTo>
                    <a:pt x="229" y="1542"/>
                    <a:pt x="248" y="1599"/>
                    <a:pt x="267" y="1657"/>
                  </a:cubicBezTo>
                  <a:lnTo>
                    <a:pt x="267" y="1523"/>
                  </a:lnTo>
                  <a:cubicBezTo>
                    <a:pt x="267" y="1466"/>
                    <a:pt x="267" y="1447"/>
                    <a:pt x="286" y="1390"/>
                  </a:cubicBezTo>
                  <a:cubicBezTo>
                    <a:pt x="305" y="1314"/>
                    <a:pt x="324" y="1238"/>
                    <a:pt x="343" y="1162"/>
                  </a:cubicBezTo>
                  <a:lnTo>
                    <a:pt x="343" y="1181"/>
                  </a:lnTo>
                  <a:cubicBezTo>
                    <a:pt x="362" y="1123"/>
                    <a:pt x="381" y="1066"/>
                    <a:pt x="400" y="1028"/>
                  </a:cubicBezTo>
                  <a:lnTo>
                    <a:pt x="457" y="952"/>
                  </a:lnTo>
                  <a:lnTo>
                    <a:pt x="476" y="914"/>
                  </a:lnTo>
                  <a:lnTo>
                    <a:pt x="514" y="876"/>
                  </a:lnTo>
                  <a:lnTo>
                    <a:pt x="533" y="838"/>
                  </a:lnTo>
                  <a:lnTo>
                    <a:pt x="552" y="819"/>
                  </a:lnTo>
                  <a:cubicBezTo>
                    <a:pt x="590" y="800"/>
                    <a:pt x="628" y="781"/>
                    <a:pt x="666" y="762"/>
                  </a:cubicBezTo>
                  <a:lnTo>
                    <a:pt x="647" y="762"/>
                  </a:lnTo>
                  <a:cubicBezTo>
                    <a:pt x="743" y="724"/>
                    <a:pt x="819" y="686"/>
                    <a:pt x="914" y="648"/>
                  </a:cubicBezTo>
                  <a:lnTo>
                    <a:pt x="971" y="628"/>
                  </a:lnTo>
                  <a:close/>
                  <a:moveTo>
                    <a:pt x="1061" y="0"/>
                  </a:moveTo>
                  <a:cubicBezTo>
                    <a:pt x="967" y="0"/>
                    <a:pt x="869" y="26"/>
                    <a:pt x="781" y="76"/>
                  </a:cubicBezTo>
                  <a:cubicBezTo>
                    <a:pt x="685" y="133"/>
                    <a:pt x="590" y="210"/>
                    <a:pt x="495" y="286"/>
                  </a:cubicBezTo>
                  <a:cubicBezTo>
                    <a:pt x="419" y="362"/>
                    <a:pt x="343" y="438"/>
                    <a:pt x="286" y="514"/>
                  </a:cubicBezTo>
                  <a:cubicBezTo>
                    <a:pt x="210" y="628"/>
                    <a:pt x="152" y="762"/>
                    <a:pt x="133" y="876"/>
                  </a:cubicBezTo>
                  <a:cubicBezTo>
                    <a:pt x="114" y="1009"/>
                    <a:pt x="114" y="1162"/>
                    <a:pt x="133" y="1295"/>
                  </a:cubicBezTo>
                  <a:cubicBezTo>
                    <a:pt x="114" y="1352"/>
                    <a:pt x="95" y="1428"/>
                    <a:pt x="76" y="1504"/>
                  </a:cubicBezTo>
                  <a:cubicBezTo>
                    <a:pt x="19" y="1657"/>
                    <a:pt x="0" y="1828"/>
                    <a:pt x="38" y="1999"/>
                  </a:cubicBezTo>
                  <a:cubicBezTo>
                    <a:pt x="95" y="2190"/>
                    <a:pt x="210" y="2342"/>
                    <a:pt x="343" y="2475"/>
                  </a:cubicBezTo>
                  <a:cubicBezTo>
                    <a:pt x="495" y="2646"/>
                    <a:pt x="647" y="2818"/>
                    <a:pt x="781" y="3008"/>
                  </a:cubicBezTo>
                  <a:cubicBezTo>
                    <a:pt x="819" y="3046"/>
                    <a:pt x="857" y="3103"/>
                    <a:pt x="857" y="3141"/>
                  </a:cubicBezTo>
                  <a:cubicBezTo>
                    <a:pt x="876" y="3161"/>
                    <a:pt x="876" y="3161"/>
                    <a:pt x="895" y="3199"/>
                  </a:cubicBezTo>
                  <a:cubicBezTo>
                    <a:pt x="895" y="3237"/>
                    <a:pt x="895" y="3275"/>
                    <a:pt x="914" y="3332"/>
                  </a:cubicBezTo>
                  <a:cubicBezTo>
                    <a:pt x="952" y="3370"/>
                    <a:pt x="952" y="3427"/>
                    <a:pt x="952" y="3484"/>
                  </a:cubicBezTo>
                  <a:lnTo>
                    <a:pt x="952" y="3655"/>
                  </a:lnTo>
                  <a:lnTo>
                    <a:pt x="952" y="3675"/>
                  </a:lnTo>
                  <a:cubicBezTo>
                    <a:pt x="914" y="3808"/>
                    <a:pt x="933" y="3960"/>
                    <a:pt x="1009" y="4074"/>
                  </a:cubicBezTo>
                  <a:cubicBezTo>
                    <a:pt x="1104" y="4189"/>
                    <a:pt x="1257" y="4246"/>
                    <a:pt x="1390" y="4246"/>
                  </a:cubicBezTo>
                  <a:lnTo>
                    <a:pt x="1466" y="4246"/>
                  </a:lnTo>
                  <a:cubicBezTo>
                    <a:pt x="1771" y="4170"/>
                    <a:pt x="2018" y="3960"/>
                    <a:pt x="2151" y="3675"/>
                  </a:cubicBezTo>
                  <a:cubicBezTo>
                    <a:pt x="2247" y="3503"/>
                    <a:pt x="2323" y="3332"/>
                    <a:pt x="2380" y="3141"/>
                  </a:cubicBezTo>
                  <a:cubicBezTo>
                    <a:pt x="2418" y="2970"/>
                    <a:pt x="2437" y="2799"/>
                    <a:pt x="2475" y="2627"/>
                  </a:cubicBezTo>
                  <a:cubicBezTo>
                    <a:pt x="2494" y="2532"/>
                    <a:pt x="2513" y="2437"/>
                    <a:pt x="2532" y="2342"/>
                  </a:cubicBezTo>
                  <a:cubicBezTo>
                    <a:pt x="2551" y="2228"/>
                    <a:pt x="2551" y="2113"/>
                    <a:pt x="2551" y="1999"/>
                  </a:cubicBezTo>
                  <a:cubicBezTo>
                    <a:pt x="2551" y="1790"/>
                    <a:pt x="2551" y="1599"/>
                    <a:pt x="2532" y="1390"/>
                  </a:cubicBezTo>
                  <a:cubicBezTo>
                    <a:pt x="2513" y="1238"/>
                    <a:pt x="2475" y="1066"/>
                    <a:pt x="2437" y="914"/>
                  </a:cubicBezTo>
                  <a:cubicBezTo>
                    <a:pt x="2342" y="762"/>
                    <a:pt x="2228" y="628"/>
                    <a:pt x="2075" y="514"/>
                  </a:cubicBezTo>
                  <a:cubicBezTo>
                    <a:pt x="1923" y="381"/>
                    <a:pt x="1771" y="286"/>
                    <a:pt x="1580" y="210"/>
                  </a:cubicBezTo>
                  <a:cubicBezTo>
                    <a:pt x="1466" y="133"/>
                    <a:pt x="1333" y="76"/>
                    <a:pt x="1199" y="19"/>
                  </a:cubicBezTo>
                  <a:cubicBezTo>
                    <a:pt x="1155" y="7"/>
                    <a:pt x="1109" y="0"/>
                    <a:pt x="10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6"/>
            <p:cNvSpPr/>
            <p:nvPr/>
          </p:nvSpPr>
          <p:spPr>
            <a:xfrm>
              <a:off x="5069100" y="1328625"/>
              <a:ext cx="83800" cy="133675"/>
            </a:xfrm>
            <a:custGeom>
              <a:rect b="b" l="l" r="r" t="t"/>
              <a:pathLst>
                <a:path extrusionOk="0" h="5347" w="3352">
                  <a:moveTo>
                    <a:pt x="1490" y="1"/>
                  </a:moveTo>
                  <a:cubicBezTo>
                    <a:pt x="1438" y="1"/>
                    <a:pt x="1386" y="5"/>
                    <a:pt x="1333" y="15"/>
                  </a:cubicBezTo>
                  <a:cubicBezTo>
                    <a:pt x="1143" y="72"/>
                    <a:pt x="972" y="148"/>
                    <a:pt x="819" y="281"/>
                  </a:cubicBezTo>
                  <a:cubicBezTo>
                    <a:pt x="686" y="358"/>
                    <a:pt x="572" y="491"/>
                    <a:pt x="477" y="624"/>
                  </a:cubicBezTo>
                  <a:cubicBezTo>
                    <a:pt x="400" y="719"/>
                    <a:pt x="362" y="853"/>
                    <a:pt x="362" y="967"/>
                  </a:cubicBezTo>
                  <a:cubicBezTo>
                    <a:pt x="356" y="979"/>
                    <a:pt x="350" y="994"/>
                    <a:pt x="343" y="1010"/>
                  </a:cubicBezTo>
                  <a:lnTo>
                    <a:pt x="343" y="1010"/>
                  </a:lnTo>
                  <a:lnTo>
                    <a:pt x="343" y="1005"/>
                  </a:lnTo>
                  <a:cubicBezTo>
                    <a:pt x="337" y="1020"/>
                    <a:pt x="332" y="1035"/>
                    <a:pt x="327" y="1051"/>
                  </a:cubicBezTo>
                  <a:lnTo>
                    <a:pt x="327" y="1051"/>
                  </a:lnTo>
                  <a:cubicBezTo>
                    <a:pt x="332" y="1038"/>
                    <a:pt x="338" y="1023"/>
                    <a:pt x="343" y="1010"/>
                  </a:cubicBezTo>
                  <a:lnTo>
                    <a:pt x="343" y="1010"/>
                  </a:lnTo>
                  <a:lnTo>
                    <a:pt x="343" y="1138"/>
                  </a:lnTo>
                  <a:cubicBezTo>
                    <a:pt x="343" y="1271"/>
                    <a:pt x="343" y="1424"/>
                    <a:pt x="362" y="1557"/>
                  </a:cubicBezTo>
                  <a:cubicBezTo>
                    <a:pt x="381" y="1519"/>
                    <a:pt x="381" y="1481"/>
                    <a:pt x="381" y="1443"/>
                  </a:cubicBezTo>
                  <a:cubicBezTo>
                    <a:pt x="400" y="1347"/>
                    <a:pt x="419" y="1252"/>
                    <a:pt x="458" y="1157"/>
                  </a:cubicBezTo>
                  <a:cubicBezTo>
                    <a:pt x="496" y="1081"/>
                    <a:pt x="515" y="1005"/>
                    <a:pt x="553" y="929"/>
                  </a:cubicBezTo>
                  <a:cubicBezTo>
                    <a:pt x="572" y="891"/>
                    <a:pt x="591" y="872"/>
                    <a:pt x="610" y="833"/>
                  </a:cubicBezTo>
                  <a:lnTo>
                    <a:pt x="648" y="795"/>
                  </a:lnTo>
                  <a:cubicBezTo>
                    <a:pt x="686" y="757"/>
                    <a:pt x="724" y="719"/>
                    <a:pt x="762" y="700"/>
                  </a:cubicBezTo>
                  <a:lnTo>
                    <a:pt x="743" y="700"/>
                  </a:lnTo>
                  <a:lnTo>
                    <a:pt x="876" y="643"/>
                  </a:lnTo>
                  <a:lnTo>
                    <a:pt x="1029" y="567"/>
                  </a:lnTo>
                  <a:lnTo>
                    <a:pt x="1219" y="510"/>
                  </a:lnTo>
                  <a:lnTo>
                    <a:pt x="1333" y="491"/>
                  </a:lnTo>
                  <a:lnTo>
                    <a:pt x="1371" y="491"/>
                  </a:lnTo>
                  <a:cubicBezTo>
                    <a:pt x="1409" y="510"/>
                    <a:pt x="1447" y="510"/>
                    <a:pt x="1486" y="529"/>
                  </a:cubicBezTo>
                  <a:lnTo>
                    <a:pt x="1467" y="529"/>
                  </a:lnTo>
                  <a:lnTo>
                    <a:pt x="1486" y="548"/>
                  </a:lnTo>
                  <a:lnTo>
                    <a:pt x="1562" y="586"/>
                  </a:lnTo>
                  <a:lnTo>
                    <a:pt x="1657" y="662"/>
                  </a:lnTo>
                  <a:lnTo>
                    <a:pt x="1695" y="700"/>
                  </a:lnTo>
                  <a:lnTo>
                    <a:pt x="1714" y="719"/>
                  </a:lnTo>
                  <a:lnTo>
                    <a:pt x="1733" y="757"/>
                  </a:lnTo>
                  <a:lnTo>
                    <a:pt x="1752" y="833"/>
                  </a:lnTo>
                  <a:cubicBezTo>
                    <a:pt x="1790" y="891"/>
                    <a:pt x="1809" y="967"/>
                    <a:pt x="1828" y="1043"/>
                  </a:cubicBezTo>
                  <a:cubicBezTo>
                    <a:pt x="1866" y="1252"/>
                    <a:pt x="1847" y="1443"/>
                    <a:pt x="1923" y="1671"/>
                  </a:cubicBezTo>
                  <a:cubicBezTo>
                    <a:pt x="1981" y="1900"/>
                    <a:pt x="2076" y="2109"/>
                    <a:pt x="2152" y="2337"/>
                  </a:cubicBezTo>
                  <a:lnTo>
                    <a:pt x="2152" y="2318"/>
                  </a:lnTo>
                  <a:lnTo>
                    <a:pt x="2171" y="2395"/>
                  </a:lnTo>
                  <a:cubicBezTo>
                    <a:pt x="2228" y="2528"/>
                    <a:pt x="2266" y="2642"/>
                    <a:pt x="2304" y="2775"/>
                  </a:cubicBezTo>
                  <a:lnTo>
                    <a:pt x="2350" y="2928"/>
                  </a:lnTo>
                  <a:lnTo>
                    <a:pt x="2350" y="2928"/>
                  </a:lnTo>
                  <a:cubicBezTo>
                    <a:pt x="2347" y="2921"/>
                    <a:pt x="2345" y="2915"/>
                    <a:pt x="2342" y="2909"/>
                  </a:cubicBezTo>
                  <a:lnTo>
                    <a:pt x="2342" y="2909"/>
                  </a:lnTo>
                  <a:lnTo>
                    <a:pt x="2361" y="2966"/>
                  </a:lnTo>
                  <a:lnTo>
                    <a:pt x="2350" y="2928"/>
                  </a:lnTo>
                  <a:lnTo>
                    <a:pt x="2350" y="2928"/>
                  </a:lnTo>
                  <a:cubicBezTo>
                    <a:pt x="2385" y="3017"/>
                    <a:pt x="2420" y="3107"/>
                    <a:pt x="2437" y="3213"/>
                  </a:cubicBezTo>
                  <a:lnTo>
                    <a:pt x="2437" y="3270"/>
                  </a:lnTo>
                  <a:cubicBezTo>
                    <a:pt x="2437" y="3308"/>
                    <a:pt x="2437" y="3327"/>
                    <a:pt x="2437" y="3385"/>
                  </a:cubicBezTo>
                  <a:cubicBezTo>
                    <a:pt x="2437" y="3442"/>
                    <a:pt x="2437" y="3499"/>
                    <a:pt x="2418" y="3556"/>
                  </a:cubicBezTo>
                  <a:cubicBezTo>
                    <a:pt x="2399" y="3613"/>
                    <a:pt x="2380" y="3651"/>
                    <a:pt x="2361" y="3708"/>
                  </a:cubicBezTo>
                  <a:lnTo>
                    <a:pt x="2342" y="3803"/>
                  </a:lnTo>
                  <a:lnTo>
                    <a:pt x="2304" y="3860"/>
                  </a:lnTo>
                  <a:lnTo>
                    <a:pt x="2228" y="3956"/>
                  </a:lnTo>
                  <a:lnTo>
                    <a:pt x="2114" y="4070"/>
                  </a:lnTo>
                  <a:cubicBezTo>
                    <a:pt x="2057" y="4108"/>
                    <a:pt x="2019" y="4146"/>
                    <a:pt x="1961" y="4184"/>
                  </a:cubicBezTo>
                  <a:lnTo>
                    <a:pt x="1866" y="4222"/>
                  </a:lnTo>
                  <a:cubicBezTo>
                    <a:pt x="1809" y="4260"/>
                    <a:pt x="1733" y="4279"/>
                    <a:pt x="1676" y="4317"/>
                  </a:cubicBezTo>
                  <a:cubicBezTo>
                    <a:pt x="1543" y="4355"/>
                    <a:pt x="1409" y="4394"/>
                    <a:pt x="1276" y="4432"/>
                  </a:cubicBezTo>
                  <a:lnTo>
                    <a:pt x="1124" y="4451"/>
                  </a:lnTo>
                  <a:lnTo>
                    <a:pt x="914" y="4432"/>
                  </a:lnTo>
                  <a:lnTo>
                    <a:pt x="800" y="4413"/>
                  </a:lnTo>
                  <a:lnTo>
                    <a:pt x="781" y="4413"/>
                  </a:lnTo>
                  <a:lnTo>
                    <a:pt x="762" y="4394"/>
                  </a:lnTo>
                  <a:lnTo>
                    <a:pt x="743" y="4355"/>
                  </a:lnTo>
                  <a:lnTo>
                    <a:pt x="724" y="4336"/>
                  </a:lnTo>
                  <a:cubicBezTo>
                    <a:pt x="724" y="4298"/>
                    <a:pt x="705" y="4260"/>
                    <a:pt x="705" y="4222"/>
                  </a:cubicBezTo>
                  <a:cubicBezTo>
                    <a:pt x="648" y="3956"/>
                    <a:pt x="648" y="3670"/>
                    <a:pt x="591" y="3404"/>
                  </a:cubicBezTo>
                  <a:cubicBezTo>
                    <a:pt x="591" y="3327"/>
                    <a:pt x="572" y="3251"/>
                    <a:pt x="553" y="3175"/>
                  </a:cubicBezTo>
                  <a:cubicBezTo>
                    <a:pt x="534" y="3099"/>
                    <a:pt x="534" y="3023"/>
                    <a:pt x="496" y="2947"/>
                  </a:cubicBezTo>
                  <a:cubicBezTo>
                    <a:pt x="477" y="2813"/>
                    <a:pt x="438" y="2680"/>
                    <a:pt x="400" y="2547"/>
                  </a:cubicBezTo>
                  <a:cubicBezTo>
                    <a:pt x="343" y="2376"/>
                    <a:pt x="286" y="2204"/>
                    <a:pt x="248" y="2033"/>
                  </a:cubicBezTo>
                  <a:cubicBezTo>
                    <a:pt x="229" y="1976"/>
                    <a:pt x="210" y="1919"/>
                    <a:pt x="210" y="1862"/>
                  </a:cubicBezTo>
                  <a:cubicBezTo>
                    <a:pt x="210" y="1785"/>
                    <a:pt x="210" y="1709"/>
                    <a:pt x="210" y="1652"/>
                  </a:cubicBezTo>
                  <a:cubicBezTo>
                    <a:pt x="229" y="1538"/>
                    <a:pt x="248" y="1424"/>
                    <a:pt x="267" y="1309"/>
                  </a:cubicBezTo>
                  <a:cubicBezTo>
                    <a:pt x="283" y="1229"/>
                    <a:pt x="299" y="1136"/>
                    <a:pt x="327" y="1051"/>
                  </a:cubicBezTo>
                  <a:lnTo>
                    <a:pt x="327" y="1051"/>
                  </a:lnTo>
                  <a:cubicBezTo>
                    <a:pt x="319" y="1069"/>
                    <a:pt x="312" y="1086"/>
                    <a:pt x="305" y="1100"/>
                  </a:cubicBezTo>
                  <a:cubicBezTo>
                    <a:pt x="286" y="1138"/>
                    <a:pt x="286" y="1138"/>
                    <a:pt x="248" y="1214"/>
                  </a:cubicBezTo>
                  <a:cubicBezTo>
                    <a:pt x="229" y="1290"/>
                    <a:pt x="210" y="1347"/>
                    <a:pt x="172" y="1424"/>
                  </a:cubicBezTo>
                  <a:cubicBezTo>
                    <a:pt x="96" y="1633"/>
                    <a:pt x="58" y="1842"/>
                    <a:pt x="39" y="2071"/>
                  </a:cubicBezTo>
                  <a:cubicBezTo>
                    <a:pt x="58" y="2280"/>
                    <a:pt x="77" y="2509"/>
                    <a:pt x="96" y="2718"/>
                  </a:cubicBezTo>
                  <a:cubicBezTo>
                    <a:pt x="115" y="2947"/>
                    <a:pt x="115" y="3194"/>
                    <a:pt x="96" y="3442"/>
                  </a:cubicBezTo>
                  <a:cubicBezTo>
                    <a:pt x="77" y="3575"/>
                    <a:pt x="58" y="3765"/>
                    <a:pt x="58" y="3880"/>
                  </a:cubicBezTo>
                  <a:cubicBezTo>
                    <a:pt x="39" y="4013"/>
                    <a:pt x="20" y="4127"/>
                    <a:pt x="20" y="4260"/>
                  </a:cubicBezTo>
                  <a:cubicBezTo>
                    <a:pt x="1" y="4451"/>
                    <a:pt x="39" y="4660"/>
                    <a:pt x="115" y="4850"/>
                  </a:cubicBezTo>
                  <a:lnTo>
                    <a:pt x="115" y="4831"/>
                  </a:lnTo>
                  <a:cubicBezTo>
                    <a:pt x="296" y="5158"/>
                    <a:pt x="652" y="5347"/>
                    <a:pt x="1014" y="5347"/>
                  </a:cubicBezTo>
                  <a:cubicBezTo>
                    <a:pt x="1032" y="5347"/>
                    <a:pt x="1049" y="5346"/>
                    <a:pt x="1067" y="5345"/>
                  </a:cubicBezTo>
                  <a:cubicBezTo>
                    <a:pt x="1181" y="5326"/>
                    <a:pt x="1314" y="5326"/>
                    <a:pt x="1428" y="5307"/>
                  </a:cubicBezTo>
                  <a:cubicBezTo>
                    <a:pt x="1657" y="5250"/>
                    <a:pt x="1866" y="5174"/>
                    <a:pt x="2095" y="5098"/>
                  </a:cubicBezTo>
                  <a:cubicBezTo>
                    <a:pt x="2266" y="5022"/>
                    <a:pt x="2437" y="4927"/>
                    <a:pt x="2571" y="4812"/>
                  </a:cubicBezTo>
                  <a:cubicBezTo>
                    <a:pt x="2666" y="4736"/>
                    <a:pt x="2761" y="4660"/>
                    <a:pt x="2837" y="4584"/>
                  </a:cubicBezTo>
                  <a:cubicBezTo>
                    <a:pt x="2951" y="4451"/>
                    <a:pt x="3066" y="4317"/>
                    <a:pt x="3142" y="4165"/>
                  </a:cubicBezTo>
                  <a:cubicBezTo>
                    <a:pt x="3199" y="4032"/>
                    <a:pt x="3256" y="3899"/>
                    <a:pt x="3294" y="3765"/>
                  </a:cubicBezTo>
                  <a:cubicBezTo>
                    <a:pt x="3332" y="3594"/>
                    <a:pt x="3351" y="3423"/>
                    <a:pt x="3332" y="3251"/>
                  </a:cubicBezTo>
                  <a:cubicBezTo>
                    <a:pt x="3313" y="3023"/>
                    <a:pt x="3275" y="2813"/>
                    <a:pt x="3180" y="2623"/>
                  </a:cubicBezTo>
                  <a:cubicBezTo>
                    <a:pt x="3123" y="2414"/>
                    <a:pt x="3028" y="2223"/>
                    <a:pt x="2951" y="2014"/>
                  </a:cubicBezTo>
                  <a:cubicBezTo>
                    <a:pt x="2856" y="1823"/>
                    <a:pt x="2761" y="1614"/>
                    <a:pt x="2685" y="1424"/>
                  </a:cubicBezTo>
                  <a:cubicBezTo>
                    <a:pt x="2628" y="1138"/>
                    <a:pt x="2533" y="872"/>
                    <a:pt x="2418" y="605"/>
                  </a:cubicBezTo>
                  <a:cubicBezTo>
                    <a:pt x="2361" y="529"/>
                    <a:pt x="2323" y="434"/>
                    <a:pt x="2247" y="377"/>
                  </a:cubicBezTo>
                  <a:cubicBezTo>
                    <a:pt x="2171" y="262"/>
                    <a:pt x="2057" y="186"/>
                    <a:pt x="1942" y="129"/>
                  </a:cubicBezTo>
                  <a:cubicBezTo>
                    <a:pt x="1800" y="43"/>
                    <a:pt x="1646"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6"/>
            <p:cNvSpPr/>
            <p:nvPr/>
          </p:nvSpPr>
          <p:spPr>
            <a:xfrm>
              <a:off x="5272800" y="1367075"/>
              <a:ext cx="76175" cy="726300"/>
            </a:xfrm>
            <a:custGeom>
              <a:rect b="b" l="l" r="r" t="t"/>
              <a:pathLst>
                <a:path extrusionOk="0" h="29052" w="3047">
                  <a:moveTo>
                    <a:pt x="77" y="0"/>
                  </a:moveTo>
                  <a:cubicBezTo>
                    <a:pt x="59" y="144"/>
                    <a:pt x="24" y="289"/>
                    <a:pt x="20" y="417"/>
                  </a:cubicBezTo>
                  <a:lnTo>
                    <a:pt x="20" y="417"/>
                  </a:lnTo>
                  <a:cubicBezTo>
                    <a:pt x="39" y="284"/>
                    <a:pt x="58" y="152"/>
                    <a:pt x="77" y="0"/>
                  </a:cubicBezTo>
                  <a:close/>
                  <a:moveTo>
                    <a:pt x="20" y="417"/>
                  </a:moveTo>
                  <a:cubicBezTo>
                    <a:pt x="20" y="417"/>
                    <a:pt x="20" y="418"/>
                    <a:pt x="20" y="419"/>
                  </a:cubicBezTo>
                  <a:lnTo>
                    <a:pt x="20" y="438"/>
                  </a:lnTo>
                  <a:cubicBezTo>
                    <a:pt x="20" y="431"/>
                    <a:pt x="20" y="424"/>
                    <a:pt x="20" y="417"/>
                  </a:cubicBezTo>
                  <a:close/>
                  <a:moveTo>
                    <a:pt x="20" y="438"/>
                  </a:moveTo>
                  <a:cubicBezTo>
                    <a:pt x="1" y="514"/>
                    <a:pt x="1" y="590"/>
                    <a:pt x="1" y="647"/>
                  </a:cubicBezTo>
                  <a:lnTo>
                    <a:pt x="1" y="857"/>
                  </a:lnTo>
                  <a:lnTo>
                    <a:pt x="1" y="1294"/>
                  </a:lnTo>
                  <a:cubicBezTo>
                    <a:pt x="20" y="1428"/>
                    <a:pt x="20" y="1561"/>
                    <a:pt x="20" y="1694"/>
                  </a:cubicBezTo>
                  <a:cubicBezTo>
                    <a:pt x="39" y="1789"/>
                    <a:pt x="39" y="1866"/>
                    <a:pt x="39" y="1961"/>
                  </a:cubicBezTo>
                  <a:lnTo>
                    <a:pt x="39" y="2208"/>
                  </a:lnTo>
                  <a:lnTo>
                    <a:pt x="39" y="2665"/>
                  </a:lnTo>
                  <a:lnTo>
                    <a:pt x="39" y="3122"/>
                  </a:lnTo>
                  <a:lnTo>
                    <a:pt x="39" y="3408"/>
                  </a:lnTo>
                  <a:lnTo>
                    <a:pt x="39" y="3636"/>
                  </a:lnTo>
                  <a:cubicBezTo>
                    <a:pt x="20" y="3941"/>
                    <a:pt x="20" y="4264"/>
                    <a:pt x="20" y="4569"/>
                  </a:cubicBezTo>
                  <a:lnTo>
                    <a:pt x="20" y="5026"/>
                  </a:lnTo>
                  <a:lnTo>
                    <a:pt x="20" y="5464"/>
                  </a:lnTo>
                  <a:lnTo>
                    <a:pt x="20" y="5711"/>
                  </a:lnTo>
                  <a:lnTo>
                    <a:pt x="39" y="5940"/>
                  </a:lnTo>
                  <a:cubicBezTo>
                    <a:pt x="39" y="6111"/>
                    <a:pt x="77" y="6263"/>
                    <a:pt x="77" y="6416"/>
                  </a:cubicBezTo>
                  <a:cubicBezTo>
                    <a:pt x="77" y="6644"/>
                    <a:pt x="96" y="6892"/>
                    <a:pt x="115" y="7082"/>
                  </a:cubicBezTo>
                  <a:cubicBezTo>
                    <a:pt x="115" y="7291"/>
                    <a:pt x="134" y="7482"/>
                    <a:pt x="153" y="7672"/>
                  </a:cubicBezTo>
                  <a:cubicBezTo>
                    <a:pt x="172" y="8091"/>
                    <a:pt x="210" y="8491"/>
                    <a:pt x="267" y="8891"/>
                  </a:cubicBezTo>
                  <a:cubicBezTo>
                    <a:pt x="305" y="9214"/>
                    <a:pt x="363" y="9519"/>
                    <a:pt x="401" y="9823"/>
                  </a:cubicBezTo>
                  <a:cubicBezTo>
                    <a:pt x="439" y="9995"/>
                    <a:pt x="458" y="10147"/>
                    <a:pt x="496" y="10299"/>
                  </a:cubicBezTo>
                  <a:cubicBezTo>
                    <a:pt x="515" y="10452"/>
                    <a:pt x="553" y="10585"/>
                    <a:pt x="572" y="10737"/>
                  </a:cubicBezTo>
                  <a:cubicBezTo>
                    <a:pt x="629" y="11061"/>
                    <a:pt x="686" y="11385"/>
                    <a:pt x="743" y="11689"/>
                  </a:cubicBezTo>
                  <a:cubicBezTo>
                    <a:pt x="781" y="11994"/>
                    <a:pt x="819" y="12298"/>
                    <a:pt x="857" y="12603"/>
                  </a:cubicBezTo>
                  <a:cubicBezTo>
                    <a:pt x="896" y="12908"/>
                    <a:pt x="953" y="13193"/>
                    <a:pt x="991" y="13498"/>
                  </a:cubicBezTo>
                  <a:cubicBezTo>
                    <a:pt x="1029" y="13650"/>
                    <a:pt x="1048" y="13802"/>
                    <a:pt x="1067" y="13955"/>
                  </a:cubicBezTo>
                  <a:cubicBezTo>
                    <a:pt x="1086" y="14107"/>
                    <a:pt x="1105" y="14259"/>
                    <a:pt x="1124" y="14412"/>
                  </a:cubicBezTo>
                  <a:cubicBezTo>
                    <a:pt x="1162" y="14716"/>
                    <a:pt x="1200" y="15021"/>
                    <a:pt x="1219" y="15306"/>
                  </a:cubicBezTo>
                  <a:cubicBezTo>
                    <a:pt x="1257" y="15611"/>
                    <a:pt x="1314" y="15916"/>
                    <a:pt x="1352" y="16201"/>
                  </a:cubicBezTo>
                  <a:cubicBezTo>
                    <a:pt x="1410" y="16525"/>
                    <a:pt x="1448" y="16848"/>
                    <a:pt x="1505" y="17153"/>
                  </a:cubicBezTo>
                  <a:cubicBezTo>
                    <a:pt x="1543" y="17305"/>
                    <a:pt x="1562" y="17458"/>
                    <a:pt x="1581" y="17610"/>
                  </a:cubicBezTo>
                  <a:cubicBezTo>
                    <a:pt x="1600" y="17762"/>
                    <a:pt x="1619" y="17915"/>
                    <a:pt x="1638" y="18048"/>
                  </a:cubicBezTo>
                  <a:cubicBezTo>
                    <a:pt x="1657" y="18200"/>
                    <a:pt x="1676" y="18333"/>
                    <a:pt x="1676" y="18486"/>
                  </a:cubicBezTo>
                  <a:cubicBezTo>
                    <a:pt x="1695" y="18619"/>
                    <a:pt x="1714" y="18752"/>
                    <a:pt x="1714" y="18904"/>
                  </a:cubicBezTo>
                  <a:cubicBezTo>
                    <a:pt x="1733" y="19057"/>
                    <a:pt x="1752" y="19209"/>
                    <a:pt x="1771" y="19361"/>
                  </a:cubicBezTo>
                  <a:cubicBezTo>
                    <a:pt x="1771" y="19514"/>
                    <a:pt x="1790" y="19685"/>
                    <a:pt x="1809" y="19818"/>
                  </a:cubicBezTo>
                  <a:cubicBezTo>
                    <a:pt x="1828" y="19952"/>
                    <a:pt x="1828" y="20066"/>
                    <a:pt x="1828" y="20199"/>
                  </a:cubicBezTo>
                  <a:lnTo>
                    <a:pt x="1828" y="20580"/>
                  </a:lnTo>
                  <a:cubicBezTo>
                    <a:pt x="1828" y="20846"/>
                    <a:pt x="1866" y="21094"/>
                    <a:pt x="1866" y="21360"/>
                  </a:cubicBezTo>
                  <a:cubicBezTo>
                    <a:pt x="1866" y="21475"/>
                    <a:pt x="1847" y="21589"/>
                    <a:pt x="1866" y="21703"/>
                  </a:cubicBezTo>
                  <a:cubicBezTo>
                    <a:pt x="1866" y="21836"/>
                    <a:pt x="1866" y="21970"/>
                    <a:pt x="1866" y="22103"/>
                  </a:cubicBezTo>
                  <a:cubicBezTo>
                    <a:pt x="1886" y="22179"/>
                    <a:pt x="1866" y="22236"/>
                    <a:pt x="1886" y="22312"/>
                  </a:cubicBezTo>
                  <a:cubicBezTo>
                    <a:pt x="1905" y="22369"/>
                    <a:pt x="1905" y="22426"/>
                    <a:pt x="1905" y="22503"/>
                  </a:cubicBezTo>
                  <a:cubicBezTo>
                    <a:pt x="1924" y="22617"/>
                    <a:pt x="1943" y="22731"/>
                    <a:pt x="1943" y="22845"/>
                  </a:cubicBezTo>
                  <a:cubicBezTo>
                    <a:pt x="1943" y="23036"/>
                    <a:pt x="1962" y="23207"/>
                    <a:pt x="1962" y="23397"/>
                  </a:cubicBezTo>
                  <a:cubicBezTo>
                    <a:pt x="1981" y="23588"/>
                    <a:pt x="1981" y="23797"/>
                    <a:pt x="2000" y="23988"/>
                  </a:cubicBezTo>
                  <a:cubicBezTo>
                    <a:pt x="2000" y="24178"/>
                    <a:pt x="2000" y="24368"/>
                    <a:pt x="2019" y="24540"/>
                  </a:cubicBezTo>
                  <a:cubicBezTo>
                    <a:pt x="2019" y="24711"/>
                    <a:pt x="2038" y="24882"/>
                    <a:pt x="2057" y="25054"/>
                  </a:cubicBezTo>
                  <a:cubicBezTo>
                    <a:pt x="2076" y="25168"/>
                    <a:pt x="2076" y="25282"/>
                    <a:pt x="2076" y="25415"/>
                  </a:cubicBezTo>
                  <a:lnTo>
                    <a:pt x="2076" y="25796"/>
                  </a:lnTo>
                  <a:cubicBezTo>
                    <a:pt x="2076" y="26063"/>
                    <a:pt x="2114" y="26348"/>
                    <a:pt x="2171" y="26615"/>
                  </a:cubicBezTo>
                  <a:cubicBezTo>
                    <a:pt x="2209" y="26748"/>
                    <a:pt x="2247" y="26881"/>
                    <a:pt x="2285" y="27034"/>
                  </a:cubicBezTo>
                  <a:cubicBezTo>
                    <a:pt x="2304" y="27091"/>
                    <a:pt x="2323" y="27167"/>
                    <a:pt x="2342" y="27243"/>
                  </a:cubicBezTo>
                  <a:cubicBezTo>
                    <a:pt x="2361" y="27300"/>
                    <a:pt x="2381" y="27357"/>
                    <a:pt x="2400" y="27433"/>
                  </a:cubicBezTo>
                  <a:cubicBezTo>
                    <a:pt x="2438" y="27567"/>
                    <a:pt x="2495" y="27681"/>
                    <a:pt x="2571" y="27814"/>
                  </a:cubicBezTo>
                  <a:cubicBezTo>
                    <a:pt x="2628" y="27947"/>
                    <a:pt x="2666" y="28081"/>
                    <a:pt x="2723" y="28214"/>
                  </a:cubicBezTo>
                  <a:lnTo>
                    <a:pt x="2920" y="28723"/>
                  </a:lnTo>
                  <a:lnTo>
                    <a:pt x="2920" y="28723"/>
                  </a:lnTo>
                  <a:cubicBezTo>
                    <a:pt x="2882" y="28600"/>
                    <a:pt x="2831" y="28464"/>
                    <a:pt x="2780" y="28328"/>
                  </a:cubicBezTo>
                  <a:cubicBezTo>
                    <a:pt x="2742" y="28195"/>
                    <a:pt x="2685" y="28043"/>
                    <a:pt x="2628" y="27909"/>
                  </a:cubicBezTo>
                  <a:cubicBezTo>
                    <a:pt x="2609" y="27833"/>
                    <a:pt x="2571" y="27757"/>
                    <a:pt x="2552" y="27681"/>
                  </a:cubicBezTo>
                  <a:cubicBezTo>
                    <a:pt x="2514" y="27605"/>
                    <a:pt x="2495" y="27548"/>
                    <a:pt x="2457" y="27472"/>
                  </a:cubicBezTo>
                  <a:cubicBezTo>
                    <a:pt x="2419" y="27319"/>
                    <a:pt x="2381" y="27186"/>
                    <a:pt x="2342" y="27053"/>
                  </a:cubicBezTo>
                  <a:cubicBezTo>
                    <a:pt x="2304" y="26900"/>
                    <a:pt x="2285" y="26767"/>
                    <a:pt x="2247" y="26634"/>
                  </a:cubicBezTo>
                  <a:cubicBezTo>
                    <a:pt x="2228" y="26520"/>
                    <a:pt x="2209" y="26405"/>
                    <a:pt x="2190" y="26310"/>
                  </a:cubicBezTo>
                  <a:cubicBezTo>
                    <a:pt x="2190" y="26196"/>
                    <a:pt x="2171" y="26101"/>
                    <a:pt x="2171" y="25987"/>
                  </a:cubicBezTo>
                  <a:lnTo>
                    <a:pt x="2171" y="25777"/>
                  </a:lnTo>
                  <a:lnTo>
                    <a:pt x="2171" y="25549"/>
                  </a:lnTo>
                  <a:cubicBezTo>
                    <a:pt x="2171" y="25396"/>
                    <a:pt x="2171" y="25244"/>
                    <a:pt x="2171" y="25092"/>
                  </a:cubicBezTo>
                  <a:cubicBezTo>
                    <a:pt x="2152" y="24959"/>
                    <a:pt x="2152" y="24806"/>
                    <a:pt x="2152" y="24673"/>
                  </a:cubicBezTo>
                  <a:lnTo>
                    <a:pt x="2152" y="24235"/>
                  </a:lnTo>
                  <a:lnTo>
                    <a:pt x="2152" y="23797"/>
                  </a:lnTo>
                  <a:cubicBezTo>
                    <a:pt x="2152" y="23474"/>
                    <a:pt x="2133" y="23150"/>
                    <a:pt x="2133" y="22845"/>
                  </a:cubicBezTo>
                  <a:cubicBezTo>
                    <a:pt x="2114" y="22693"/>
                    <a:pt x="2133" y="22579"/>
                    <a:pt x="2095" y="22426"/>
                  </a:cubicBezTo>
                  <a:cubicBezTo>
                    <a:pt x="2076" y="22274"/>
                    <a:pt x="2076" y="22084"/>
                    <a:pt x="2076" y="21951"/>
                  </a:cubicBezTo>
                  <a:cubicBezTo>
                    <a:pt x="2076" y="21798"/>
                    <a:pt x="2095" y="21665"/>
                    <a:pt x="2076" y="21513"/>
                  </a:cubicBezTo>
                  <a:cubicBezTo>
                    <a:pt x="2076" y="21360"/>
                    <a:pt x="2076" y="21189"/>
                    <a:pt x="2076" y="21037"/>
                  </a:cubicBezTo>
                  <a:cubicBezTo>
                    <a:pt x="2057" y="20884"/>
                    <a:pt x="2057" y="20732"/>
                    <a:pt x="2057" y="20580"/>
                  </a:cubicBezTo>
                  <a:cubicBezTo>
                    <a:pt x="2057" y="20408"/>
                    <a:pt x="2057" y="20256"/>
                    <a:pt x="2057" y="20104"/>
                  </a:cubicBezTo>
                  <a:cubicBezTo>
                    <a:pt x="2038" y="19952"/>
                    <a:pt x="2038" y="19780"/>
                    <a:pt x="2019" y="19647"/>
                  </a:cubicBezTo>
                  <a:cubicBezTo>
                    <a:pt x="2019" y="19495"/>
                    <a:pt x="2000" y="19342"/>
                    <a:pt x="1981" y="19209"/>
                  </a:cubicBezTo>
                  <a:cubicBezTo>
                    <a:pt x="1943" y="18904"/>
                    <a:pt x="1924" y="18600"/>
                    <a:pt x="1886" y="18314"/>
                  </a:cubicBezTo>
                  <a:cubicBezTo>
                    <a:pt x="1866" y="18162"/>
                    <a:pt x="1847" y="18010"/>
                    <a:pt x="1828" y="17857"/>
                  </a:cubicBezTo>
                  <a:cubicBezTo>
                    <a:pt x="1809" y="17724"/>
                    <a:pt x="1790" y="17572"/>
                    <a:pt x="1752" y="17420"/>
                  </a:cubicBezTo>
                  <a:cubicBezTo>
                    <a:pt x="1733" y="17267"/>
                    <a:pt x="1695" y="17134"/>
                    <a:pt x="1676" y="16982"/>
                  </a:cubicBezTo>
                  <a:cubicBezTo>
                    <a:pt x="1638" y="16810"/>
                    <a:pt x="1619" y="16658"/>
                    <a:pt x="1581" y="16506"/>
                  </a:cubicBezTo>
                  <a:cubicBezTo>
                    <a:pt x="1486" y="15897"/>
                    <a:pt x="1410" y="15287"/>
                    <a:pt x="1333" y="14697"/>
                  </a:cubicBezTo>
                  <a:cubicBezTo>
                    <a:pt x="1314" y="14545"/>
                    <a:pt x="1295" y="14412"/>
                    <a:pt x="1276" y="14259"/>
                  </a:cubicBezTo>
                  <a:cubicBezTo>
                    <a:pt x="1257" y="14107"/>
                    <a:pt x="1238" y="13955"/>
                    <a:pt x="1200" y="13802"/>
                  </a:cubicBezTo>
                  <a:cubicBezTo>
                    <a:pt x="1162" y="13498"/>
                    <a:pt x="1105" y="13231"/>
                    <a:pt x="1048" y="12908"/>
                  </a:cubicBezTo>
                  <a:cubicBezTo>
                    <a:pt x="1010" y="12584"/>
                    <a:pt x="953" y="12260"/>
                    <a:pt x="915" y="11956"/>
                  </a:cubicBezTo>
                  <a:cubicBezTo>
                    <a:pt x="877" y="11651"/>
                    <a:pt x="819" y="11385"/>
                    <a:pt x="762" y="11061"/>
                  </a:cubicBezTo>
                  <a:cubicBezTo>
                    <a:pt x="705" y="10756"/>
                    <a:pt x="629" y="10395"/>
                    <a:pt x="572" y="10109"/>
                  </a:cubicBezTo>
                  <a:cubicBezTo>
                    <a:pt x="534" y="9823"/>
                    <a:pt x="477" y="9538"/>
                    <a:pt x="420" y="9233"/>
                  </a:cubicBezTo>
                  <a:cubicBezTo>
                    <a:pt x="382" y="8929"/>
                    <a:pt x="343" y="8624"/>
                    <a:pt x="305" y="8319"/>
                  </a:cubicBezTo>
                  <a:cubicBezTo>
                    <a:pt x="267" y="8015"/>
                    <a:pt x="248" y="7710"/>
                    <a:pt x="229" y="7406"/>
                  </a:cubicBezTo>
                  <a:lnTo>
                    <a:pt x="191" y="6892"/>
                  </a:lnTo>
                  <a:cubicBezTo>
                    <a:pt x="172" y="6701"/>
                    <a:pt x="172" y="6511"/>
                    <a:pt x="153" y="6320"/>
                  </a:cubicBezTo>
                  <a:cubicBezTo>
                    <a:pt x="134" y="6111"/>
                    <a:pt x="115" y="5921"/>
                    <a:pt x="96" y="5711"/>
                  </a:cubicBezTo>
                  <a:cubicBezTo>
                    <a:pt x="96" y="5616"/>
                    <a:pt x="96" y="5502"/>
                    <a:pt x="96" y="5388"/>
                  </a:cubicBezTo>
                  <a:lnTo>
                    <a:pt x="96" y="5007"/>
                  </a:lnTo>
                  <a:lnTo>
                    <a:pt x="96" y="4055"/>
                  </a:lnTo>
                  <a:lnTo>
                    <a:pt x="96" y="3636"/>
                  </a:lnTo>
                  <a:lnTo>
                    <a:pt x="96" y="3122"/>
                  </a:lnTo>
                  <a:lnTo>
                    <a:pt x="96" y="2646"/>
                  </a:lnTo>
                  <a:lnTo>
                    <a:pt x="96" y="2227"/>
                  </a:lnTo>
                  <a:cubicBezTo>
                    <a:pt x="77" y="2132"/>
                    <a:pt x="96" y="2056"/>
                    <a:pt x="77" y="1961"/>
                  </a:cubicBezTo>
                  <a:cubicBezTo>
                    <a:pt x="77" y="1885"/>
                    <a:pt x="58" y="1808"/>
                    <a:pt x="58" y="1732"/>
                  </a:cubicBezTo>
                  <a:cubicBezTo>
                    <a:pt x="58" y="1580"/>
                    <a:pt x="20" y="1428"/>
                    <a:pt x="20" y="1294"/>
                  </a:cubicBezTo>
                  <a:lnTo>
                    <a:pt x="20" y="1104"/>
                  </a:lnTo>
                  <a:lnTo>
                    <a:pt x="20" y="857"/>
                  </a:lnTo>
                  <a:lnTo>
                    <a:pt x="20" y="628"/>
                  </a:lnTo>
                  <a:lnTo>
                    <a:pt x="20" y="438"/>
                  </a:lnTo>
                  <a:close/>
                  <a:moveTo>
                    <a:pt x="2920" y="28723"/>
                  </a:moveTo>
                  <a:cubicBezTo>
                    <a:pt x="2924" y="28738"/>
                    <a:pt x="2929" y="28752"/>
                    <a:pt x="2933" y="28766"/>
                  </a:cubicBezTo>
                  <a:lnTo>
                    <a:pt x="3028" y="29033"/>
                  </a:lnTo>
                  <a:lnTo>
                    <a:pt x="3047" y="29052"/>
                  </a:lnTo>
                  <a:lnTo>
                    <a:pt x="2920" y="28723"/>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6"/>
            <p:cNvSpPr/>
            <p:nvPr/>
          </p:nvSpPr>
          <p:spPr>
            <a:xfrm>
              <a:off x="4960100" y="1530775"/>
              <a:ext cx="94275" cy="80000"/>
            </a:xfrm>
            <a:custGeom>
              <a:rect b="b" l="l" r="r" t="t"/>
              <a:pathLst>
                <a:path extrusionOk="0" h="3200" w="3771">
                  <a:moveTo>
                    <a:pt x="3770" y="1"/>
                  </a:moveTo>
                  <a:lnTo>
                    <a:pt x="3371" y="229"/>
                  </a:lnTo>
                  <a:cubicBezTo>
                    <a:pt x="3256" y="286"/>
                    <a:pt x="3123" y="325"/>
                    <a:pt x="2971" y="401"/>
                  </a:cubicBezTo>
                  <a:cubicBezTo>
                    <a:pt x="2838" y="458"/>
                    <a:pt x="2704" y="515"/>
                    <a:pt x="2552" y="591"/>
                  </a:cubicBezTo>
                  <a:cubicBezTo>
                    <a:pt x="2438" y="667"/>
                    <a:pt x="2305" y="743"/>
                    <a:pt x="2190" y="820"/>
                  </a:cubicBezTo>
                  <a:cubicBezTo>
                    <a:pt x="2038" y="915"/>
                    <a:pt x="1924" y="1010"/>
                    <a:pt x="1810" y="1105"/>
                  </a:cubicBezTo>
                  <a:cubicBezTo>
                    <a:pt x="1600" y="1276"/>
                    <a:pt x="1429" y="1448"/>
                    <a:pt x="1238" y="1619"/>
                  </a:cubicBezTo>
                  <a:cubicBezTo>
                    <a:pt x="1048" y="1809"/>
                    <a:pt x="839" y="1981"/>
                    <a:pt x="667" y="2171"/>
                  </a:cubicBezTo>
                  <a:cubicBezTo>
                    <a:pt x="572" y="2266"/>
                    <a:pt x="496" y="2343"/>
                    <a:pt x="420" y="2457"/>
                  </a:cubicBezTo>
                  <a:cubicBezTo>
                    <a:pt x="344" y="2552"/>
                    <a:pt x="267" y="2647"/>
                    <a:pt x="191" y="2761"/>
                  </a:cubicBezTo>
                  <a:cubicBezTo>
                    <a:pt x="153" y="2819"/>
                    <a:pt x="115" y="2876"/>
                    <a:pt x="77" y="2952"/>
                  </a:cubicBezTo>
                  <a:cubicBezTo>
                    <a:pt x="39" y="2990"/>
                    <a:pt x="20" y="3047"/>
                    <a:pt x="1" y="3104"/>
                  </a:cubicBezTo>
                  <a:cubicBezTo>
                    <a:pt x="1" y="3123"/>
                    <a:pt x="1" y="3161"/>
                    <a:pt x="20" y="3180"/>
                  </a:cubicBezTo>
                  <a:cubicBezTo>
                    <a:pt x="39" y="3180"/>
                    <a:pt x="39" y="3199"/>
                    <a:pt x="58" y="3199"/>
                  </a:cubicBezTo>
                  <a:lnTo>
                    <a:pt x="58" y="3142"/>
                  </a:lnTo>
                  <a:lnTo>
                    <a:pt x="20" y="3142"/>
                  </a:lnTo>
                  <a:lnTo>
                    <a:pt x="20" y="3123"/>
                  </a:lnTo>
                  <a:lnTo>
                    <a:pt x="20" y="3104"/>
                  </a:lnTo>
                  <a:lnTo>
                    <a:pt x="39" y="3066"/>
                  </a:lnTo>
                  <a:cubicBezTo>
                    <a:pt x="58" y="2990"/>
                    <a:pt x="96" y="2933"/>
                    <a:pt x="134" y="2876"/>
                  </a:cubicBezTo>
                  <a:cubicBezTo>
                    <a:pt x="210" y="2780"/>
                    <a:pt x="286" y="2685"/>
                    <a:pt x="363" y="2609"/>
                  </a:cubicBezTo>
                  <a:cubicBezTo>
                    <a:pt x="439" y="2514"/>
                    <a:pt x="515" y="2438"/>
                    <a:pt x="591" y="2362"/>
                  </a:cubicBezTo>
                  <a:cubicBezTo>
                    <a:pt x="743" y="2228"/>
                    <a:pt x="915" y="2076"/>
                    <a:pt x="1067" y="1981"/>
                  </a:cubicBezTo>
                  <a:cubicBezTo>
                    <a:pt x="1219" y="1886"/>
                    <a:pt x="1372" y="1752"/>
                    <a:pt x="1524" y="1638"/>
                  </a:cubicBezTo>
                  <a:cubicBezTo>
                    <a:pt x="1848" y="1391"/>
                    <a:pt x="2171" y="1143"/>
                    <a:pt x="2514" y="896"/>
                  </a:cubicBezTo>
                  <a:cubicBezTo>
                    <a:pt x="2723" y="762"/>
                    <a:pt x="2933" y="629"/>
                    <a:pt x="3161" y="496"/>
                  </a:cubicBezTo>
                  <a:cubicBezTo>
                    <a:pt x="3275" y="420"/>
                    <a:pt x="3371" y="363"/>
                    <a:pt x="3485" y="267"/>
                  </a:cubicBezTo>
                  <a:cubicBezTo>
                    <a:pt x="3580" y="191"/>
                    <a:pt x="3675" y="96"/>
                    <a:pt x="37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6"/>
            <p:cNvSpPr/>
            <p:nvPr/>
          </p:nvSpPr>
          <p:spPr>
            <a:xfrm>
              <a:off x="5445575" y="1460350"/>
              <a:ext cx="107600" cy="132800"/>
            </a:xfrm>
            <a:custGeom>
              <a:rect b="b" l="l" r="r" t="t"/>
              <a:pathLst>
                <a:path extrusionOk="0" h="5312" w="4304">
                  <a:moveTo>
                    <a:pt x="1" y="0"/>
                  </a:moveTo>
                  <a:lnTo>
                    <a:pt x="1" y="0"/>
                  </a:lnTo>
                  <a:cubicBezTo>
                    <a:pt x="20" y="38"/>
                    <a:pt x="39" y="95"/>
                    <a:pt x="58" y="134"/>
                  </a:cubicBezTo>
                  <a:cubicBezTo>
                    <a:pt x="191" y="400"/>
                    <a:pt x="286" y="667"/>
                    <a:pt x="438" y="933"/>
                  </a:cubicBezTo>
                  <a:cubicBezTo>
                    <a:pt x="591" y="1200"/>
                    <a:pt x="743" y="1447"/>
                    <a:pt x="933" y="1695"/>
                  </a:cubicBezTo>
                  <a:cubicBezTo>
                    <a:pt x="1105" y="1942"/>
                    <a:pt x="1314" y="2171"/>
                    <a:pt x="1505" y="2418"/>
                  </a:cubicBezTo>
                  <a:cubicBezTo>
                    <a:pt x="1600" y="2532"/>
                    <a:pt x="1695" y="2647"/>
                    <a:pt x="1790" y="2761"/>
                  </a:cubicBezTo>
                  <a:cubicBezTo>
                    <a:pt x="1885" y="2875"/>
                    <a:pt x="1999" y="2989"/>
                    <a:pt x="2095" y="3084"/>
                  </a:cubicBezTo>
                  <a:cubicBezTo>
                    <a:pt x="2323" y="3351"/>
                    <a:pt x="2533" y="3637"/>
                    <a:pt x="2780" y="3884"/>
                  </a:cubicBezTo>
                  <a:cubicBezTo>
                    <a:pt x="2894" y="3998"/>
                    <a:pt x="3028" y="4132"/>
                    <a:pt x="3161" y="4265"/>
                  </a:cubicBezTo>
                  <a:cubicBezTo>
                    <a:pt x="3294" y="4379"/>
                    <a:pt x="3465" y="4493"/>
                    <a:pt x="3580" y="4626"/>
                  </a:cubicBezTo>
                  <a:cubicBezTo>
                    <a:pt x="3694" y="4741"/>
                    <a:pt x="3827" y="4855"/>
                    <a:pt x="3941" y="4988"/>
                  </a:cubicBezTo>
                  <a:cubicBezTo>
                    <a:pt x="4056" y="5102"/>
                    <a:pt x="4170" y="5217"/>
                    <a:pt x="4303" y="5312"/>
                  </a:cubicBezTo>
                  <a:lnTo>
                    <a:pt x="4284" y="5293"/>
                  </a:lnTo>
                  <a:cubicBezTo>
                    <a:pt x="4246" y="5236"/>
                    <a:pt x="4208" y="5179"/>
                    <a:pt x="4170" y="5121"/>
                  </a:cubicBezTo>
                  <a:cubicBezTo>
                    <a:pt x="4056" y="4950"/>
                    <a:pt x="3960" y="4779"/>
                    <a:pt x="3846" y="4607"/>
                  </a:cubicBezTo>
                  <a:cubicBezTo>
                    <a:pt x="3751" y="4455"/>
                    <a:pt x="3637" y="4303"/>
                    <a:pt x="3503" y="4170"/>
                  </a:cubicBezTo>
                  <a:cubicBezTo>
                    <a:pt x="3389" y="4036"/>
                    <a:pt x="3275" y="3903"/>
                    <a:pt x="3180" y="3789"/>
                  </a:cubicBezTo>
                  <a:cubicBezTo>
                    <a:pt x="3085" y="3675"/>
                    <a:pt x="2989" y="3560"/>
                    <a:pt x="2894" y="3446"/>
                  </a:cubicBezTo>
                  <a:cubicBezTo>
                    <a:pt x="2742" y="3275"/>
                    <a:pt x="2628" y="3123"/>
                    <a:pt x="2456" y="2951"/>
                  </a:cubicBezTo>
                  <a:cubicBezTo>
                    <a:pt x="2285" y="2780"/>
                    <a:pt x="2095" y="2608"/>
                    <a:pt x="1923" y="2456"/>
                  </a:cubicBezTo>
                  <a:cubicBezTo>
                    <a:pt x="1752" y="2304"/>
                    <a:pt x="1600" y="2152"/>
                    <a:pt x="1409" y="1980"/>
                  </a:cubicBezTo>
                  <a:cubicBezTo>
                    <a:pt x="1238" y="1809"/>
                    <a:pt x="1067" y="1619"/>
                    <a:pt x="895" y="1447"/>
                  </a:cubicBezTo>
                  <a:cubicBezTo>
                    <a:pt x="762" y="1257"/>
                    <a:pt x="610" y="1085"/>
                    <a:pt x="476" y="895"/>
                  </a:cubicBezTo>
                  <a:cubicBezTo>
                    <a:pt x="400" y="743"/>
                    <a:pt x="305" y="610"/>
                    <a:pt x="229" y="457"/>
                  </a:cubicBezTo>
                  <a:lnTo>
                    <a:pt x="20" y="19"/>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6"/>
            <p:cNvSpPr/>
            <p:nvPr/>
          </p:nvSpPr>
          <p:spPr>
            <a:xfrm>
              <a:off x="5337050" y="1337525"/>
              <a:ext cx="88075" cy="117125"/>
            </a:xfrm>
            <a:custGeom>
              <a:rect b="b" l="l" r="r" t="t"/>
              <a:pathLst>
                <a:path extrusionOk="0" h="4685" w="3523">
                  <a:moveTo>
                    <a:pt x="1505" y="763"/>
                  </a:moveTo>
                  <a:lnTo>
                    <a:pt x="1619" y="782"/>
                  </a:lnTo>
                  <a:lnTo>
                    <a:pt x="1733" y="820"/>
                  </a:lnTo>
                  <a:lnTo>
                    <a:pt x="1790" y="839"/>
                  </a:lnTo>
                  <a:lnTo>
                    <a:pt x="1886" y="896"/>
                  </a:lnTo>
                  <a:lnTo>
                    <a:pt x="1962" y="953"/>
                  </a:lnTo>
                  <a:cubicBezTo>
                    <a:pt x="2000" y="991"/>
                    <a:pt x="2038" y="1030"/>
                    <a:pt x="2076" y="1068"/>
                  </a:cubicBezTo>
                  <a:cubicBezTo>
                    <a:pt x="2152" y="1163"/>
                    <a:pt x="2247" y="1277"/>
                    <a:pt x="2324" y="1391"/>
                  </a:cubicBezTo>
                  <a:cubicBezTo>
                    <a:pt x="2419" y="1506"/>
                    <a:pt x="2514" y="1601"/>
                    <a:pt x="2628" y="1715"/>
                  </a:cubicBezTo>
                  <a:lnTo>
                    <a:pt x="2628" y="1772"/>
                  </a:lnTo>
                  <a:lnTo>
                    <a:pt x="2647" y="1791"/>
                  </a:lnTo>
                  <a:lnTo>
                    <a:pt x="2647" y="1810"/>
                  </a:lnTo>
                  <a:lnTo>
                    <a:pt x="2647" y="1867"/>
                  </a:lnTo>
                  <a:cubicBezTo>
                    <a:pt x="2647" y="1924"/>
                    <a:pt x="2628" y="1981"/>
                    <a:pt x="2628" y="2039"/>
                  </a:cubicBezTo>
                  <a:lnTo>
                    <a:pt x="2590" y="2115"/>
                  </a:lnTo>
                  <a:lnTo>
                    <a:pt x="2571" y="2153"/>
                  </a:lnTo>
                  <a:lnTo>
                    <a:pt x="2514" y="2248"/>
                  </a:lnTo>
                  <a:cubicBezTo>
                    <a:pt x="2419" y="2381"/>
                    <a:pt x="2304" y="2515"/>
                    <a:pt x="2209" y="2648"/>
                  </a:cubicBezTo>
                  <a:cubicBezTo>
                    <a:pt x="2114" y="2781"/>
                    <a:pt x="2038" y="2876"/>
                    <a:pt x="1943" y="3010"/>
                  </a:cubicBezTo>
                  <a:cubicBezTo>
                    <a:pt x="1829" y="3162"/>
                    <a:pt x="1695" y="3314"/>
                    <a:pt x="1619" y="3447"/>
                  </a:cubicBezTo>
                  <a:cubicBezTo>
                    <a:pt x="1562" y="3581"/>
                    <a:pt x="1467" y="3714"/>
                    <a:pt x="1391" y="3847"/>
                  </a:cubicBezTo>
                  <a:cubicBezTo>
                    <a:pt x="1372" y="3885"/>
                    <a:pt x="1334" y="3923"/>
                    <a:pt x="1315" y="3961"/>
                  </a:cubicBezTo>
                  <a:lnTo>
                    <a:pt x="1238" y="4019"/>
                  </a:lnTo>
                  <a:lnTo>
                    <a:pt x="1200" y="4038"/>
                  </a:lnTo>
                  <a:lnTo>
                    <a:pt x="1181" y="4057"/>
                  </a:lnTo>
                  <a:lnTo>
                    <a:pt x="1143" y="4057"/>
                  </a:lnTo>
                  <a:lnTo>
                    <a:pt x="1067" y="4019"/>
                  </a:lnTo>
                  <a:lnTo>
                    <a:pt x="991" y="4019"/>
                  </a:lnTo>
                  <a:lnTo>
                    <a:pt x="953" y="3980"/>
                  </a:lnTo>
                  <a:cubicBezTo>
                    <a:pt x="877" y="3866"/>
                    <a:pt x="800" y="3771"/>
                    <a:pt x="705" y="3676"/>
                  </a:cubicBezTo>
                  <a:cubicBezTo>
                    <a:pt x="629" y="3562"/>
                    <a:pt x="534" y="3466"/>
                    <a:pt x="458" y="3352"/>
                  </a:cubicBezTo>
                  <a:lnTo>
                    <a:pt x="420" y="3295"/>
                  </a:lnTo>
                  <a:lnTo>
                    <a:pt x="420" y="3219"/>
                  </a:lnTo>
                  <a:lnTo>
                    <a:pt x="420" y="3124"/>
                  </a:lnTo>
                  <a:cubicBezTo>
                    <a:pt x="439" y="2952"/>
                    <a:pt x="458" y="2781"/>
                    <a:pt x="458" y="2610"/>
                  </a:cubicBezTo>
                  <a:cubicBezTo>
                    <a:pt x="477" y="2457"/>
                    <a:pt x="496" y="2286"/>
                    <a:pt x="496" y="2134"/>
                  </a:cubicBezTo>
                  <a:lnTo>
                    <a:pt x="496" y="2153"/>
                  </a:lnTo>
                  <a:cubicBezTo>
                    <a:pt x="496" y="2020"/>
                    <a:pt x="515" y="1905"/>
                    <a:pt x="534" y="1772"/>
                  </a:cubicBezTo>
                  <a:lnTo>
                    <a:pt x="534" y="1753"/>
                  </a:lnTo>
                  <a:cubicBezTo>
                    <a:pt x="553" y="1734"/>
                    <a:pt x="572" y="1715"/>
                    <a:pt x="572" y="1677"/>
                  </a:cubicBezTo>
                  <a:lnTo>
                    <a:pt x="591" y="1620"/>
                  </a:lnTo>
                  <a:cubicBezTo>
                    <a:pt x="648" y="1506"/>
                    <a:pt x="724" y="1391"/>
                    <a:pt x="781" y="1277"/>
                  </a:cubicBezTo>
                  <a:cubicBezTo>
                    <a:pt x="820" y="1239"/>
                    <a:pt x="839" y="1201"/>
                    <a:pt x="896" y="1144"/>
                  </a:cubicBezTo>
                  <a:cubicBezTo>
                    <a:pt x="934" y="1087"/>
                    <a:pt x="972" y="1049"/>
                    <a:pt x="1029" y="991"/>
                  </a:cubicBezTo>
                  <a:cubicBezTo>
                    <a:pt x="1086" y="953"/>
                    <a:pt x="1143" y="915"/>
                    <a:pt x="1181" y="877"/>
                  </a:cubicBezTo>
                  <a:lnTo>
                    <a:pt x="1257" y="839"/>
                  </a:lnTo>
                  <a:lnTo>
                    <a:pt x="1372" y="782"/>
                  </a:lnTo>
                  <a:lnTo>
                    <a:pt x="1448" y="763"/>
                  </a:lnTo>
                  <a:close/>
                  <a:moveTo>
                    <a:pt x="1491" y="1"/>
                  </a:moveTo>
                  <a:cubicBezTo>
                    <a:pt x="1434" y="1"/>
                    <a:pt x="1375" y="7"/>
                    <a:pt x="1315" y="21"/>
                  </a:cubicBezTo>
                  <a:cubicBezTo>
                    <a:pt x="1086" y="78"/>
                    <a:pt x="896" y="192"/>
                    <a:pt x="724" y="344"/>
                  </a:cubicBezTo>
                  <a:cubicBezTo>
                    <a:pt x="572" y="458"/>
                    <a:pt x="458" y="611"/>
                    <a:pt x="344" y="782"/>
                  </a:cubicBezTo>
                  <a:cubicBezTo>
                    <a:pt x="267" y="934"/>
                    <a:pt x="191" y="1087"/>
                    <a:pt x="115" y="1258"/>
                  </a:cubicBezTo>
                  <a:cubicBezTo>
                    <a:pt x="58" y="1391"/>
                    <a:pt x="20" y="1544"/>
                    <a:pt x="1" y="1696"/>
                  </a:cubicBezTo>
                  <a:cubicBezTo>
                    <a:pt x="20" y="2000"/>
                    <a:pt x="58" y="2324"/>
                    <a:pt x="134" y="2629"/>
                  </a:cubicBezTo>
                  <a:cubicBezTo>
                    <a:pt x="115" y="2667"/>
                    <a:pt x="115" y="2724"/>
                    <a:pt x="115" y="2762"/>
                  </a:cubicBezTo>
                  <a:cubicBezTo>
                    <a:pt x="115" y="2895"/>
                    <a:pt x="134" y="3029"/>
                    <a:pt x="153" y="3162"/>
                  </a:cubicBezTo>
                  <a:cubicBezTo>
                    <a:pt x="210" y="3390"/>
                    <a:pt x="306" y="3619"/>
                    <a:pt x="420" y="3828"/>
                  </a:cubicBezTo>
                  <a:cubicBezTo>
                    <a:pt x="458" y="3904"/>
                    <a:pt x="496" y="3999"/>
                    <a:pt x="534" y="4076"/>
                  </a:cubicBezTo>
                  <a:cubicBezTo>
                    <a:pt x="572" y="4190"/>
                    <a:pt x="610" y="4285"/>
                    <a:pt x="667" y="4380"/>
                  </a:cubicBezTo>
                  <a:cubicBezTo>
                    <a:pt x="705" y="4456"/>
                    <a:pt x="781" y="4533"/>
                    <a:pt x="858" y="4571"/>
                  </a:cubicBezTo>
                  <a:cubicBezTo>
                    <a:pt x="915" y="4590"/>
                    <a:pt x="953" y="4609"/>
                    <a:pt x="1010" y="4628"/>
                  </a:cubicBezTo>
                  <a:cubicBezTo>
                    <a:pt x="1048" y="4647"/>
                    <a:pt x="1105" y="4647"/>
                    <a:pt x="1143" y="4666"/>
                  </a:cubicBezTo>
                  <a:cubicBezTo>
                    <a:pt x="1162" y="4666"/>
                    <a:pt x="1200" y="4666"/>
                    <a:pt x="1219" y="4685"/>
                  </a:cubicBezTo>
                  <a:cubicBezTo>
                    <a:pt x="1276" y="4666"/>
                    <a:pt x="1334" y="4666"/>
                    <a:pt x="1391" y="4647"/>
                  </a:cubicBezTo>
                  <a:cubicBezTo>
                    <a:pt x="1467" y="4628"/>
                    <a:pt x="1562" y="4590"/>
                    <a:pt x="1619" y="4552"/>
                  </a:cubicBezTo>
                  <a:cubicBezTo>
                    <a:pt x="1752" y="4456"/>
                    <a:pt x="1867" y="4361"/>
                    <a:pt x="1962" y="4247"/>
                  </a:cubicBezTo>
                  <a:cubicBezTo>
                    <a:pt x="2019" y="4190"/>
                    <a:pt x="2076" y="4114"/>
                    <a:pt x="2133" y="4038"/>
                  </a:cubicBezTo>
                  <a:cubicBezTo>
                    <a:pt x="2247" y="3904"/>
                    <a:pt x="2324" y="3790"/>
                    <a:pt x="2457" y="3638"/>
                  </a:cubicBezTo>
                  <a:cubicBezTo>
                    <a:pt x="2571" y="3504"/>
                    <a:pt x="2704" y="3352"/>
                    <a:pt x="2838" y="3219"/>
                  </a:cubicBezTo>
                  <a:cubicBezTo>
                    <a:pt x="2990" y="3086"/>
                    <a:pt x="3123" y="2933"/>
                    <a:pt x="3237" y="2762"/>
                  </a:cubicBezTo>
                  <a:cubicBezTo>
                    <a:pt x="3352" y="2610"/>
                    <a:pt x="3428" y="2457"/>
                    <a:pt x="3485" y="2267"/>
                  </a:cubicBezTo>
                  <a:cubicBezTo>
                    <a:pt x="3523" y="2134"/>
                    <a:pt x="3523" y="1981"/>
                    <a:pt x="3523" y="1829"/>
                  </a:cubicBezTo>
                  <a:cubicBezTo>
                    <a:pt x="3523" y="1601"/>
                    <a:pt x="3428" y="1372"/>
                    <a:pt x="3275" y="1201"/>
                  </a:cubicBezTo>
                  <a:cubicBezTo>
                    <a:pt x="3199" y="1106"/>
                    <a:pt x="3085" y="1030"/>
                    <a:pt x="3028" y="972"/>
                  </a:cubicBezTo>
                  <a:cubicBezTo>
                    <a:pt x="2952" y="896"/>
                    <a:pt x="2914" y="858"/>
                    <a:pt x="2838" y="782"/>
                  </a:cubicBezTo>
                  <a:cubicBezTo>
                    <a:pt x="2761" y="687"/>
                    <a:pt x="2685" y="592"/>
                    <a:pt x="2609" y="516"/>
                  </a:cubicBezTo>
                  <a:cubicBezTo>
                    <a:pt x="2457" y="363"/>
                    <a:pt x="2266" y="230"/>
                    <a:pt x="2057" y="135"/>
                  </a:cubicBezTo>
                  <a:cubicBezTo>
                    <a:pt x="1981" y="97"/>
                    <a:pt x="1886" y="78"/>
                    <a:pt x="1809" y="59"/>
                  </a:cubicBezTo>
                  <a:cubicBezTo>
                    <a:pt x="1699" y="22"/>
                    <a:pt x="1596" y="1"/>
                    <a:pt x="14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6"/>
            <p:cNvSpPr/>
            <p:nvPr/>
          </p:nvSpPr>
          <p:spPr>
            <a:xfrm>
              <a:off x="5151450" y="1481200"/>
              <a:ext cx="82825" cy="100050"/>
            </a:xfrm>
            <a:custGeom>
              <a:rect b="b" l="l" r="r" t="t"/>
              <a:pathLst>
                <a:path extrusionOk="0" h="4002" w="3313">
                  <a:moveTo>
                    <a:pt x="1599" y="232"/>
                  </a:moveTo>
                  <a:lnTo>
                    <a:pt x="1618" y="251"/>
                  </a:lnTo>
                  <a:lnTo>
                    <a:pt x="1637" y="270"/>
                  </a:lnTo>
                  <a:lnTo>
                    <a:pt x="1656" y="309"/>
                  </a:lnTo>
                  <a:lnTo>
                    <a:pt x="1656" y="347"/>
                  </a:lnTo>
                  <a:lnTo>
                    <a:pt x="1656" y="423"/>
                  </a:lnTo>
                  <a:cubicBezTo>
                    <a:pt x="1637" y="537"/>
                    <a:pt x="1637" y="651"/>
                    <a:pt x="1656" y="765"/>
                  </a:cubicBezTo>
                  <a:cubicBezTo>
                    <a:pt x="1675" y="842"/>
                    <a:pt x="1695" y="899"/>
                    <a:pt x="1733" y="975"/>
                  </a:cubicBezTo>
                  <a:cubicBezTo>
                    <a:pt x="1771" y="1032"/>
                    <a:pt x="1828" y="1089"/>
                    <a:pt x="1885" y="1127"/>
                  </a:cubicBezTo>
                  <a:cubicBezTo>
                    <a:pt x="1980" y="1222"/>
                    <a:pt x="2094" y="1299"/>
                    <a:pt x="2189" y="1375"/>
                  </a:cubicBezTo>
                  <a:lnTo>
                    <a:pt x="2228" y="1413"/>
                  </a:lnTo>
                  <a:lnTo>
                    <a:pt x="2266" y="1451"/>
                  </a:lnTo>
                  <a:lnTo>
                    <a:pt x="2266" y="1489"/>
                  </a:lnTo>
                  <a:lnTo>
                    <a:pt x="2285" y="1527"/>
                  </a:lnTo>
                  <a:lnTo>
                    <a:pt x="2304" y="1565"/>
                  </a:lnTo>
                  <a:cubicBezTo>
                    <a:pt x="2323" y="1660"/>
                    <a:pt x="2323" y="1755"/>
                    <a:pt x="2323" y="1851"/>
                  </a:cubicBezTo>
                  <a:cubicBezTo>
                    <a:pt x="2342" y="2003"/>
                    <a:pt x="2342" y="2155"/>
                    <a:pt x="2323" y="2308"/>
                  </a:cubicBezTo>
                  <a:lnTo>
                    <a:pt x="2323" y="2403"/>
                  </a:lnTo>
                  <a:lnTo>
                    <a:pt x="2304" y="2479"/>
                  </a:lnTo>
                  <a:lnTo>
                    <a:pt x="2285" y="2517"/>
                  </a:lnTo>
                  <a:lnTo>
                    <a:pt x="2228" y="2631"/>
                  </a:lnTo>
                  <a:cubicBezTo>
                    <a:pt x="2189" y="2688"/>
                    <a:pt x="2170" y="2726"/>
                    <a:pt x="2132" y="2764"/>
                  </a:cubicBezTo>
                  <a:lnTo>
                    <a:pt x="2037" y="2860"/>
                  </a:lnTo>
                  <a:cubicBezTo>
                    <a:pt x="1942" y="2936"/>
                    <a:pt x="1847" y="3012"/>
                    <a:pt x="1733" y="3088"/>
                  </a:cubicBezTo>
                  <a:lnTo>
                    <a:pt x="1695" y="3107"/>
                  </a:lnTo>
                  <a:lnTo>
                    <a:pt x="1618" y="3107"/>
                  </a:lnTo>
                  <a:lnTo>
                    <a:pt x="1561" y="3088"/>
                  </a:lnTo>
                  <a:lnTo>
                    <a:pt x="1428" y="3069"/>
                  </a:lnTo>
                  <a:cubicBezTo>
                    <a:pt x="1314" y="3050"/>
                    <a:pt x="1180" y="3012"/>
                    <a:pt x="1104" y="2974"/>
                  </a:cubicBezTo>
                  <a:cubicBezTo>
                    <a:pt x="1009" y="2955"/>
                    <a:pt x="914" y="2917"/>
                    <a:pt x="819" y="2879"/>
                  </a:cubicBezTo>
                  <a:lnTo>
                    <a:pt x="800" y="2879"/>
                  </a:lnTo>
                  <a:lnTo>
                    <a:pt x="781" y="2860"/>
                  </a:lnTo>
                  <a:cubicBezTo>
                    <a:pt x="781" y="2822"/>
                    <a:pt x="762" y="2803"/>
                    <a:pt x="762" y="2764"/>
                  </a:cubicBezTo>
                  <a:lnTo>
                    <a:pt x="762" y="2764"/>
                  </a:lnTo>
                  <a:lnTo>
                    <a:pt x="781" y="2822"/>
                  </a:lnTo>
                  <a:cubicBezTo>
                    <a:pt x="762" y="2745"/>
                    <a:pt x="743" y="2688"/>
                    <a:pt x="724" y="2631"/>
                  </a:cubicBezTo>
                  <a:cubicBezTo>
                    <a:pt x="705" y="2574"/>
                    <a:pt x="705" y="2517"/>
                    <a:pt x="705" y="2479"/>
                  </a:cubicBezTo>
                  <a:cubicBezTo>
                    <a:pt x="705" y="2460"/>
                    <a:pt x="686" y="2460"/>
                    <a:pt x="705" y="2441"/>
                  </a:cubicBezTo>
                  <a:cubicBezTo>
                    <a:pt x="705" y="2403"/>
                    <a:pt x="705" y="2384"/>
                    <a:pt x="705" y="2365"/>
                  </a:cubicBezTo>
                  <a:cubicBezTo>
                    <a:pt x="743" y="2269"/>
                    <a:pt x="762" y="2174"/>
                    <a:pt x="800" y="2079"/>
                  </a:cubicBezTo>
                  <a:cubicBezTo>
                    <a:pt x="800" y="2022"/>
                    <a:pt x="819" y="1965"/>
                    <a:pt x="838" y="1927"/>
                  </a:cubicBezTo>
                  <a:cubicBezTo>
                    <a:pt x="838" y="1813"/>
                    <a:pt x="819" y="1679"/>
                    <a:pt x="800" y="1584"/>
                  </a:cubicBezTo>
                  <a:lnTo>
                    <a:pt x="800" y="1508"/>
                  </a:lnTo>
                  <a:lnTo>
                    <a:pt x="800" y="1432"/>
                  </a:lnTo>
                  <a:cubicBezTo>
                    <a:pt x="819" y="1318"/>
                    <a:pt x="838" y="1222"/>
                    <a:pt x="857" y="1108"/>
                  </a:cubicBezTo>
                  <a:cubicBezTo>
                    <a:pt x="857" y="1070"/>
                    <a:pt x="857" y="1070"/>
                    <a:pt x="876" y="1032"/>
                  </a:cubicBezTo>
                  <a:cubicBezTo>
                    <a:pt x="895" y="975"/>
                    <a:pt x="914" y="937"/>
                    <a:pt x="933" y="899"/>
                  </a:cubicBezTo>
                  <a:cubicBezTo>
                    <a:pt x="990" y="785"/>
                    <a:pt x="1047" y="689"/>
                    <a:pt x="1104" y="594"/>
                  </a:cubicBezTo>
                  <a:cubicBezTo>
                    <a:pt x="1180" y="499"/>
                    <a:pt x="1257" y="385"/>
                    <a:pt x="1352" y="290"/>
                  </a:cubicBezTo>
                  <a:lnTo>
                    <a:pt x="1352" y="270"/>
                  </a:lnTo>
                  <a:lnTo>
                    <a:pt x="1428" y="232"/>
                  </a:lnTo>
                  <a:close/>
                  <a:moveTo>
                    <a:pt x="1624" y="0"/>
                  </a:moveTo>
                  <a:cubicBezTo>
                    <a:pt x="1610" y="0"/>
                    <a:pt x="1595" y="1"/>
                    <a:pt x="1580" y="4"/>
                  </a:cubicBezTo>
                  <a:cubicBezTo>
                    <a:pt x="1523" y="4"/>
                    <a:pt x="1466" y="4"/>
                    <a:pt x="1409" y="23"/>
                  </a:cubicBezTo>
                  <a:cubicBezTo>
                    <a:pt x="1333" y="61"/>
                    <a:pt x="1257" y="80"/>
                    <a:pt x="1200" y="137"/>
                  </a:cubicBezTo>
                  <a:cubicBezTo>
                    <a:pt x="1104" y="194"/>
                    <a:pt x="1009" y="270"/>
                    <a:pt x="952" y="366"/>
                  </a:cubicBezTo>
                  <a:cubicBezTo>
                    <a:pt x="895" y="404"/>
                    <a:pt x="819" y="461"/>
                    <a:pt x="762" y="518"/>
                  </a:cubicBezTo>
                  <a:cubicBezTo>
                    <a:pt x="628" y="613"/>
                    <a:pt x="533" y="727"/>
                    <a:pt x="457" y="861"/>
                  </a:cubicBezTo>
                  <a:cubicBezTo>
                    <a:pt x="400" y="956"/>
                    <a:pt x="362" y="1070"/>
                    <a:pt x="362" y="1165"/>
                  </a:cubicBezTo>
                  <a:lnTo>
                    <a:pt x="362" y="1222"/>
                  </a:lnTo>
                  <a:cubicBezTo>
                    <a:pt x="343" y="1318"/>
                    <a:pt x="305" y="1394"/>
                    <a:pt x="286" y="1489"/>
                  </a:cubicBezTo>
                  <a:cubicBezTo>
                    <a:pt x="286" y="1603"/>
                    <a:pt x="286" y="1698"/>
                    <a:pt x="286" y="1813"/>
                  </a:cubicBezTo>
                  <a:lnTo>
                    <a:pt x="286" y="1832"/>
                  </a:lnTo>
                  <a:lnTo>
                    <a:pt x="267" y="1870"/>
                  </a:lnTo>
                  <a:cubicBezTo>
                    <a:pt x="229" y="1946"/>
                    <a:pt x="171" y="2022"/>
                    <a:pt x="133" y="2117"/>
                  </a:cubicBezTo>
                  <a:cubicBezTo>
                    <a:pt x="57" y="2269"/>
                    <a:pt x="19" y="2441"/>
                    <a:pt x="0" y="2612"/>
                  </a:cubicBezTo>
                  <a:cubicBezTo>
                    <a:pt x="0" y="2726"/>
                    <a:pt x="0" y="2841"/>
                    <a:pt x="0" y="2955"/>
                  </a:cubicBezTo>
                  <a:cubicBezTo>
                    <a:pt x="38" y="3183"/>
                    <a:pt x="152" y="3412"/>
                    <a:pt x="343" y="3564"/>
                  </a:cubicBezTo>
                  <a:cubicBezTo>
                    <a:pt x="552" y="3697"/>
                    <a:pt x="800" y="3792"/>
                    <a:pt x="1028" y="3869"/>
                  </a:cubicBezTo>
                  <a:cubicBezTo>
                    <a:pt x="1219" y="3945"/>
                    <a:pt x="1428" y="4002"/>
                    <a:pt x="1637" y="4002"/>
                  </a:cubicBezTo>
                  <a:lnTo>
                    <a:pt x="1695" y="4002"/>
                  </a:lnTo>
                  <a:cubicBezTo>
                    <a:pt x="1847" y="4002"/>
                    <a:pt x="1980" y="3964"/>
                    <a:pt x="2113" y="3907"/>
                  </a:cubicBezTo>
                  <a:cubicBezTo>
                    <a:pt x="2209" y="3869"/>
                    <a:pt x="2285" y="3812"/>
                    <a:pt x="2380" y="3773"/>
                  </a:cubicBezTo>
                  <a:cubicBezTo>
                    <a:pt x="2570" y="3659"/>
                    <a:pt x="2742" y="3526"/>
                    <a:pt x="2894" y="3374"/>
                  </a:cubicBezTo>
                  <a:cubicBezTo>
                    <a:pt x="3122" y="3126"/>
                    <a:pt x="3256" y="2822"/>
                    <a:pt x="3294" y="2498"/>
                  </a:cubicBezTo>
                  <a:cubicBezTo>
                    <a:pt x="3313" y="2269"/>
                    <a:pt x="3294" y="2041"/>
                    <a:pt x="3237" y="1813"/>
                  </a:cubicBezTo>
                  <a:cubicBezTo>
                    <a:pt x="3179" y="1584"/>
                    <a:pt x="3103" y="1375"/>
                    <a:pt x="2989" y="1165"/>
                  </a:cubicBezTo>
                  <a:cubicBezTo>
                    <a:pt x="2875" y="975"/>
                    <a:pt x="2704" y="842"/>
                    <a:pt x="2494" y="765"/>
                  </a:cubicBezTo>
                  <a:lnTo>
                    <a:pt x="2247" y="689"/>
                  </a:lnTo>
                  <a:lnTo>
                    <a:pt x="2151" y="632"/>
                  </a:lnTo>
                  <a:lnTo>
                    <a:pt x="2113" y="613"/>
                  </a:lnTo>
                  <a:lnTo>
                    <a:pt x="2094" y="594"/>
                  </a:lnTo>
                  <a:lnTo>
                    <a:pt x="2094" y="575"/>
                  </a:lnTo>
                  <a:lnTo>
                    <a:pt x="2075" y="556"/>
                  </a:lnTo>
                  <a:cubicBezTo>
                    <a:pt x="2056" y="518"/>
                    <a:pt x="2037" y="480"/>
                    <a:pt x="2018" y="442"/>
                  </a:cubicBezTo>
                  <a:lnTo>
                    <a:pt x="2018" y="461"/>
                  </a:lnTo>
                  <a:cubicBezTo>
                    <a:pt x="1980" y="328"/>
                    <a:pt x="1923" y="213"/>
                    <a:pt x="1847" y="118"/>
                  </a:cubicBezTo>
                  <a:cubicBezTo>
                    <a:pt x="1797" y="52"/>
                    <a:pt x="1719" y="0"/>
                    <a:pt x="1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6"/>
            <p:cNvSpPr/>
            <p:nvPr/>
          </p:nvSpPr>
          <p:spPr>
            <a:xfrm>
              <a:off x="5311350" y="1490925"/>
              <a:ext cx="122350" cy="153625"/>
            </a:xfrm>
            <a:custGeom>
              <a:rect b="b" l="l" r="r" t="t"/>
              <a:pathLst>
                <a:path extrusionOk="0" h="6145" w="4894">
                  <a:moveTo>
                    <a:pt x="1219" y="719"/>
                  </a:moveTo>
                  <a:lnTo>
                    <a:pt x="1257" y="757"/>
                  </a:lnTo>
                  <a:lnTo>
                    <a:pt x="1295" y="795"/>
                  </a:lnTo>
                  <a:cubicBezTo>
                    <a:pt x="1314" y="814"/>
                    <a:pt x="1334" y="852"/>
                    <a:pt x="1372" y="890"/>
                  </a:cubicBezTo>
                  <a:cubicBezTo>
                    <a:pt x="1391" y="929"/>
                    <a:pt x="1410" y="948"/>
                    <a:pt x="1429" y="1005"/>
                  </a:cubicBezTo>
                  <a:cubicBezTo>
                    <a:pt x="1448" y="1043"/>
                    <a:pt x="1467" y="1062"/>
                    <a:pt x="1486" y="1138"/>
                  </a:cubicBezTo>
                  <a:cubicBezTo>
                    <a:pt x="1505" y="1214"/>
                    <a:pt x="1524" y="1290"/>
                    <a:pt x="1543" y="1385"/>
                  </a:cubicBezTo>
                  <a:cubicBezTo>
                    <a:pt x="1581" y="1709"/>
                    <a:pt x="1676" y="2033"/>
                    <a:pt x="1848" y="2337"/>
                  </a:cubicBezTo>
                  <a:cubicBezTo>
                    <a:pt x="1981" y="2547"/>
                    <a:pt x="2152" y="2737"/>
                    <a:pt x="2343" y="2889"/>
                  </a:cubicBezTo>
                  <a:cubicBezTo>
                    <a:pt x="2476" y="2985"/>
                    <a:pt x="2609" y="3061"/>
                    <a:pt x="2742" y="3156"/>
                  </a:cubicBezTo>
                  <a:lnTo>
                    <a:pt x="2876" y="3251"/>
                  </a:lnTo>
                  <a:lnTo>
                    <a:pt x="2952" y="3327"/>
                  </a:lnTo>
                  <a:lnTo>
                    <a:pt x="3047" y="3442"/>
                  </a:lnTo>
                  <a:lnTo>
                    <a:pt x="3104" y="3537"/>
                  </a:lnTo>
                  <a:cubicBezTo>
                    <a:pt x="3123" y="3575"/>
                    <a:pt x="3123" y="3613"/>
                    <a:pt x="3142" y="3632"/>
                  </a:cubicBezTo>
                  <a:lnTo>
                    <a:pt x="3161" y="3708"/>
                  </a:lnTo>
                  <a:cubicBezTo>
                    <a:pt x="3180" y="3803"/>
                    <a:pt x="3199" y="3898"/>
                    <a:pt x="3199" y="3994"/>
                  </a:cubicBezTo>
                  <a:lnTo>
                    <a:pt x="3199" y="4089"/>
                  </a:lnTo>
                  <a:lnTo>
                    <a:pt x="3199" y="4127"/>
                  </a:lnTo>
                  <a:lnTo>
                    <a:pt x="3180" y="4184"/>
                  </a:lnTo>
                  <a:lnTo>
                    <a:pt x="3142" y="4260"/>
                  </a:lnTo>
                  <a:lnTo>
                    <a:pt x="3047" y="4355"/>
                  </a:lnTo>
                  <a:cubicBezTo>
                    <a:pt x="2971" y="4451"/>
                    <a:pt x="2895" y="4527"/>
                    <a:pt x="2818" y="4603"/>
                  </a:cubicBezTo>
                  <a:lnTo>
                    <a:pt x="2647" y="4717"/>
                  </a:lnTo>
                  <a:lnTo>
                    <a:pt x="2476" y="4812"/>
                  </a:lnTo>
                  <a:lnTo>
                    <a:pt x="2228" y="4907"/>
                  </a:lnTo>
                  <a:cubicBezTo>
                    <a:pt x="2095" y="4965"/>
                    <a:pt x="1943" y="5003"/>
                    <a:pt x="1790" y="5041"/>
                  </a:cubicBezTo>
                  <a:cubicBezTo>
                    <a:pt x="1714" y="5060"/>
                    <a:pt x="1619" y="5079"/>
                    <a:pt x="1524" y="5079"/>
                  </a:cubicBezTo>
                  <a:lnTo>
                    <a:pt x="1448" y="5079"/>
                  </a:lnTo>
                  <a:lnTo>
                    <a:pt x="1391" y="5060"/>
                  </a:lnTo>
                  <a:cubicBezTo>
                    <a:pt x="1353" y="5022"/>
                    <a:pt x="1295" y="4984"/>
                    <a:pt x="1257" y="4946"/>
                  </a:cubicBezTo>
                  <a:cubicBezTo>
                    <a:pt x="1200" y="4888"/>
                    <a:pt x="1143" y="4850"/>
                    <a:pt x="1105" y="4793"/>
                  </a:cubicBezTo>
                  <a:cubicBezTo>
                    <a:pt x="1048" y="4736"/>
                    <a:pt x="1010" y="4679"/>
                    <a:pt x="953" y="4603"/>
                  </a:cubicBezTo>
                  <a:cubicBezTo>
                    <a:pt x="896" y="4527"/>
                    <a:pt x="858" y="4451"/>
                    <a:pt x="800" y="4355"/>
                  </a:cubicBezTo>
                  <a:lnTo>
                    <a:pt x="762" y="4279"/>
                  </a:lnTo>
                  <a:cubicBezTo>
                    <a:pt x="762" y="4241"/>
                    <a:pt x="743" y="4184"/>
                    <a:pt x="743" y="4165"/>
                  </a:cubicBezTo>
                  <a:lnTo>
                    <a:pt x="743" y="4127"/>
                  </a:lnTo>
                  <a:cubicBezTo>
                    <a:pt x="743" y="4108"/>
                    <a:pt x="724" y="4127"/>
                    <a:pt x="743" y="4089"/>
                  </a:cubicBezTo>
                  <a:cubicBezTo>
                    <a:pt x="762" y="4051"/>
                    <a:pt x="762" y="4013"/>
                    <a:pt x="762" y="3975"/>
                  </a:cubicBezTo>
                  <a:cubicBezTo>
                    <a:pt x="781" y="3841"/>
                    <a:pt x="819" y="3727"/>
                    <a:pt x="839" y="3594"/>
                  </a:cubicBezTo>
                  <a:cubicBezTo>
                    <a:pt x="877" y="3499"/>
                    <a:pt x="915" y="3384"/>
                    <a:pt x="915" y="3270"/>
                  </a:cubicBezTo>
                  <a:cubicBezTo>
                    <a:pt x="915" y="2966"/>
                    <a:pt x="686" y="2718"/>
                    <a:pt x="534" y="2471"/>
                  </a:cubicBezTo>
                  <a:lnTo>
                    <a:pt x="534" y="2490"/>
                  </a:lnTo>
                  <a:lnTo>
                    <a:pt x="515" y="2452"/>
                  </a:lnTo>
                  <a:cubicBezTo>
                    <a:pt x="534" y="2242"/>
                    <a:pt x="553" y="2052"/>
                    <a:pt x="572" y="1823"/>
                  </a:cubicBezTo>
                  <a:cubicBezTo>
                    <a:pt x="610" y="1595"/>
                    <a:pt x="629" y="1366"/>
                    <a:pt x="667" y="1157"/>
                  </a:cubicBezTo>
                  <a:cubicBezTo>
                    <a:pt x="667" y="1119"/>
                    <a:pt x="686" y="1081"/>
                    <a:pt x="686" y="1043"/>
                  </a:cubicBezTo>
                  <a:lnTo>
                    <a:pt x="705" y="1005"/>
                  </a:lnTo>
                  <a:lnTo>
                    <a:pt x="724" y="967"/>
                  </a:lnTo>
                  <a:lnTo>
                    <a:pt x="743" y="929"/>
                  </a:lnTo>
                  <a:lnTo>
                    <a:pt x="819" y="852"/>
                  </a:lnTo>
                  <a:lnTo>
                    <a:pt x="896" y="814"/>
                  </a:lnTo>
                  <a:lnTo>
                    <a:pt x="991" y="757"/>
                  </a:lnTo>
                  <a:lnTo>
                    <a:pt x="1029" y="738"/>
                  </a:lnTo>
                  <a:lnTo>
                    <a:pt x="1010" y="738"/>
                  </a:lnTo>
                  <a:lnTo>
                    <a:pt x="1067" y="719"/>
                  </a:lnTo>
                  <a:close/>
                  <a:moveTo>
                    <a:pt x="1305" y="1"/>
                  </a:moveTo>
                  <a:cubicBezTo>
                    <a:pt x="1178" y="1"/>
                    <a:pt x="1049" y="26"/>
                    <a:pt x="934" y="72"/>
                  </a:cubicBezTo>
                  <a:cubicBezTo>
                    <a:pt x="743" y="167"/>
                    <a:pt x="591" y="300"/>
                    <a:pt x="477" y="491"/>
                  </a:cubicBezTo>
                  <a:cubicBezTo>
                    <a:pt x="382" y="643"/>
                    <a:pt x="344" y="814"/>
                    <a:pt x="363" y="986"/>
                  </a:cubicBezTo>
                  <a:cubicBezTo>
                    <a:pt x="420" y="1214"/>
                    <a:pt x="439" y="1424"/>
                    <a:pt x="458" y="1652"/>
                  </a:cubicBezTo>
                  <a:lnTo>
                    <a:pt x="458" y="1804"/>
                  </a:lnTo>
                  <a:lnTo>
                    <a:pt x="382" y="1957"/>
                  </a:lnTo>
                  <a:cubicBezTo>
                    <a:pt x="286" y="2090"/>
                    <a:pt x="248" y="2242"/>
                    <a:pt x="229" y="2394"/>
                  </a:cubicBezTo>
                  <a:cubicBezTo>
                    <a:pt x="248" y="2547"/>
                    <a:pt x="286" y="2680"/>
                    <a:pt x="344" y="2813"/>
                  </a:cubicBezTo>
                  <a:cubicBezTo>
                    <a:pt x="363" y="2909"/>
                    <a:pt x="401" y="3023"/>
                    <a:pt x="439" y="3118"/>
                  </a:cubicBezTo>
                  <a:lnTo>
                    <a:pt x="439" y="3194"/>
                  </a:lnTo>
                  <a:cubicBezTo>
                    <a:pt x="420" y="3213"/>
                    <a:pt x="420" y="3232"/>
                    <a:pt x="420" y="3251"/>
                  </a:cubicBezTo>
                  <a:lnTo>
                    <a:pt x="420" y="3270"/>
                  </a:lnTo>
                  <a:cubicBezTo>
                    <a:pt x="267" y="3480"/>
                    <a:pt x="153" y="3708"/>
                    <a:pt x="77" y="3937"/>
                  </a:cubicBezTo>
                  <a:cubicBezTo>
                    <a:pt x="1" y="4279"/>
                    <a:pt x="39" y="4641"/>
                    <a:pt x="210" y="4965"/>
                  </a:cubicBezTo>
                  <a:cubicBezTo>
                    <a:pt x="305" y="5193"/>
                    <a:pt x="439" y="5422"/>
                    <a:pt x="610" y="5612"/>
                  </a:cubicBezTo>
                  <a:cubicBezTo>
                    <a:pt x="743" y="5783"/>
                    <a:pt x="896" y="5916"/>
                    <a:pt x="1067" y="6012"/>
                  </a:cubicBezTo>
                  <a:cubicBezTo>
                    <a:pt x="1257" y="6107"/>
                    <a:pt x="1448" y="6145"/>
                    <a:pt x="1657" y="6145"/>
                  </a:cubicBezTo>
                  <a:lnTo>
                    <a:pt x="1714" y="6145"/>
                  </a:lnTo>
                  <a:cubicBezTo>
                    <a:pt x="1905" y="6145"/>
                    <a:pt x="2095" y="6126"/>
                    <a:pt x="2304" y="6107"/>
                  </a:cubicBezTo>
                  <a:cubicBezTo>
                    <a:pt x="2552" y="6088"/>
                    <a:pt x="2799" y="6050"/>
                    <a:pt x="3047" y="5993"/>
                  </a:cubicBezTo>
                  <a:cubicBezTo>
                    <a:pt x="3161" y="5955"/>
                    <a:pt x="3294" y="5916"/>
                    <a:pt x="3409" y="5859"/>
                  </a:cubicBezTo>
                  <a:cubicBezTo>
                    <a:pt x="3523" y="5802"/>
                    <a:pt x="3637" y="5745"/>
                    <a:pt x="3751" y="5688"/>
                  </a:cubicBezTo>
                  <a:cubicBezTo>
                    <a:pt x="4113" y="5479"/>
                    <a:pt x="4399" y="5193"/>
                    <a:pt x="4608" y="4831"/>
                  </a:cubicBezTo>
                  <a:cubicBezTo>
                    <a:pt x="4817" y="4432"/>
                    <a:pt x="4894" y="3975"/>
                    <a:pt x="4798" y="3518"/>
                  </a:cubicBezTo>
                  <a:cubicBezTo>
                    <a:pt x="4722" y="3156"/>
                    <a:pt x="4570" y="2813"/>
                    <a:pt x="4322" y="2528"/>
                  </a:cubicBezTo>
                  <a:cubicBezTo>
                    <a:pt x="4151" y="2299"/>
                    <a:pt x="3923" y="2109"/>
                    <a:pt x="3675" y="1976"/>
                  </a:cubicBezTo>
                  <a:cubicBezTo>
                    <a:pt x="3561" y="1919"/>
                    <a:pt x="3447" y="1861"/>
                    <a:pt x="3332" y="1804"/>
                  </a:cubicBezTo>
                  <a:cubicBezTo>
                    <a:pt x="3237" y="1766"/>
                    <a:pt x="3142" y="1728"/>
                    <a:pt x="3047" y="1690"/>
                  </a:cubicBezTo>
                  <a:lnTo>
                    <a:pt x="2971" y="1652"/>
                  </a:lnTo>
                  <a:cubicBezTo>
                    <a:pt x="2914" y="1614"/>
                    <a:pt x="2876" y="1576"/>
                    <a:pt x="2818" y="1538"/>
                  </a:cubicBezTo>
                  <a:lnTo>
                    <a:pt x="2723" y="1443"/>
                  </a:lnTo>
                  <a:lnTo>
                    <a:pt x="2666" y="1366"/>
                  </a:lnTo>
                  <a:lnTo>
                    <a:pt x="2628" y="1252"/>
                  </a:lnTo>
                  <a:cubicBezTo>
                    <a:pt x="2514" y="986"/>
                    <a:pt x="2362" y="719"/>
                    <a:pt x="2171" y="472"/>
                  </a:cubicBezTo>
                  <a:cubicBezTo>
                    <a:pt x="2000" y="281"/>
                    <a:pt x="1790" y="129"/>
                    <a:pt x="1543" y="34"/>
                  </a:cubicBezTo>
                  <a:cubicBezTo>
                    <a:pt x="1468" y="11"/>
                    <a:pt x="1387" y="1"/>
                    <a:pt x="1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6"/>
            <p:cNvSpPr/>
            <p:nvPr/>
          </p:nvSpPr>
          <p:spPr>
            <a:xfrm>
              <a:off x="5150975" y="1617225"/>
              <a:ext cx="121375" cy="161900"/>
            </a:xfrm>
            <a:custGeom>
              <a:rect b="b" l="l" r="r" t="t"/>
              <a:pathLst>
                <a:path extrusionOk="0" h="6476" w="4855">
                  <a:moveTo>
                    <a:pt x="2037" y="1055"/>
                  </a:moveTo>
                  <a:cubicBezTo>
                    <a:pt x="2113" y="1074"/>
                    <a:pt x="2170" y="1093"/>
                    <a:pt x="2247" y="1112"/>
                  </a:cubicBezTo>
                  <a:cubicBezTo>
                    <a:pt x="2342" y="1150"/>
                    <a:pt x="2437" y="1188"/>
                    <a:pt x="2551" y="1226"/>
                  </a:cubicBezTo>
                  <a:lnTo>
                    <a:pt x="2570" y="1264"/>
                  </a:lnTo>
                  <a:cubicBezTo>
                    <a:pt x="2665" y="1321"/>
                    <a:pt x="2761" y="1398"/>
                    <a:pt x="2837" y="1474"/>
                  </a:cubicBezTo>
                  <a:lnTo>
                    <a:pt x="2913" y="1531"/>
                  </a:lnTo>
                  <a:lnTo>
                    <a:pt x="2913" y="1874"/>
                  </a:lnTo>
                  <a:cubicBezTo>
                    <a:pt x="2913" y="2064"/>
                    <a:pt x="2951" y="2235"/>
                    <a:pt x="2989" y="2426"/>
                  </a:cubicBezTo>
                  <a:cubicBezTo>
                    <a:pt x="3065" y="2654"/>
                    <a:pt x="3122" y="2902"/>
                    <a:pt x="3198" y="3130"/>
                  </a:cubicBezTo>
                  <a:lnTo>
                    <a:pt x="3198" y="3206"/>
                  </a:lnTo>
                  <a:lnTo>
                    <a:pt x="3198" y="3282"/>
                  </a:lnTo>
                  <a:cubicBezTo>
                    <a:pt x="3179" y="3397"/>
                    <a:pt x="3160" y="3511"/>
                    <a:pt x="3141" y="3625"/>
                  </a:cubicBezTo>
                  <a:cubicBezTo>
                    <a:pt x="3122" y="3682"/>
                    <a:pt x="3122" y="3720"/>
                    <a:pt x="3103" y="3758"/>
                  </a:cubicBezTo>
                  <a:lnTo>
                    <a:pt x="3103" y="3777"/>
                  </a:lnTo>
                  <a:cubicBezTo>
                    <a:pt x="3027" y="3930"/>
                    <a:pt x="2913" y="4063"/>
                    <a:pt x="2837" y="4215"/>
                  </a:cubicBezTo>
                  <a:cubicBezTo>
                    <a:pt x="2761" y="4348"/>
                    <a:pt x="2684" y="4482"/>
                    <a:pt x="2589" y="4615"/>
                  </a:cubicBezTo>
                  <a:lnTo>
                    <a:pt x="2513" y="4710"/>
                  </a:lnTo>
                  <a:lnTo>
                    <a:pt x="2475" y="4748"/>
                  </a:lnTo>
                  <a:lnTo>
                    <a:pt x="2437" y="4729"/>
                  </a:lnTo>
                  <a:cubicBezTo>
                    <a:pt x="2323" y="4653"/>
                    <a:pt x="2208" y="4615"/>
                    <a:pt x="2075" y="4577"/>
                  </a:cubicBezTo>
                  <a:cubicBezTo>
                    <a:pt x="1828" y="4482"/>
                    <a:pt x="1561" y="4425"/>
                    <a:pt x="1276" y="4387"/>
                  </a:cubicBezTo>
                  <a:cubicBezTo>
                    <a:pt x="1199" y="4367"/>
                    <a:pt x="1123" y="4348"/>
                    <a:pt x="1047" y="4329"/>
                  </a:cubicBezTo>
                  <a:lnTo>
                    <a:pt x="971" y="4291"/>
                  </a:lnTo>
                  <a:lnTo>
                    <a:pt x="895" y="4253"/>
                  </a:lnTo>
                  <a:lnTo>
                    <a:pt x="857" y="4234"/>
                  </a:lnTo>
                  <a:lnTo>
                    <a:pt x="838" y="4215"/>
                  </a:lnTo>
                  <a:cubicBezTo>
                    <a:pt x="819" y="4177"/>
                    <a:pt x="800" y="4158"/>
                    <a:pt x="781" y="4139"/>
                  </a:cubicBezTo>
                  <a:lnTo>
                    <a:pt x="724" y="4063"/>
                  </a:lnTo>
                  <a:cubicBezTo>
                    <a:pt x="705" y="4006"/>
                    <a:pt x="685" y="3949"/>
                    <a:pt x="666" y="3892"/>
                  </a:cubicBezTo>
                  <a:cubicBezTo>
                    <a:pt x="628" y="3777"/>
                    <a:pt x="609" y="3682"/>
                    <a:pt x="571" y="3587"/>
                  </a:cubicBezTo>
                  <a:cubicBezTo>
                    <a:pt x="533" y="3358"/>
                    <a:pt x="495" y="3111"/>
                    <a:pt x="495" y="2883"/>
                  </a:cubicBezTo>
                  <a:cubicBezTo>
                    <a:pt x="495" y="2787"/>
                    <a:pt x="476" y="2673"/>
                    <a:pt x="495" y="2597"/>
                  </a:cubicBezTo>
                  <a:cubicBezTo>
                    <a:pt x="495" y="2540"/>
                    <a:pt x="514" y="2464"/>
                    <a:pt x="514" y="2407"/>
                  </a:cubicBezTo>
                  <a:lnTo>
                    <a:pt x="514" y="2368"/>
                  </a:lnTo>
                  <a:lnTo>
                    <a:pt x="533" y="2368"/>
                  </a:lnTo>
                  <a:cubicBezTo>
                    <a:pt x="628" y="2292"/>
                    <a:pt x="762" y="2216"/>
                    <a:pt x="876" y="2140"/>
                  </a:cubicBezTo>
                  <a:cubicBezTo>
                    <a:pt x="971" y="2102"/>
                    <a:pt x="1085" y="2026"/>
                    <a:pt x="1180" y="1950"/>
                  </a:cubicBezTo>
                  <a:cubicBezTo>
                    <a:pt x="1257" y="1874"/>
                    <a:pt x="1314" y="1797"/>
                    <a:pt x="1371" y="1702"/>
                  </a:cubicBezTo>
                  <a:cubicBezTo>
                    <a:pt x="1428" y="1626"/>
                    <a:pt x="1466" y="1531"/>
                    <a:pt x="1504" y="1417"/>
                  </a:cubicBezTo>
                  <a:lnTo>
                    <a:pt x="1561" y="1321"/>
                  </a:lnTo>
                  <a:lnTo>
                    <a:pt x="1618" y="1245"/>
                  </a:lnTo>
                  <a:lnTo>
                    <a:pt x="1675" y="1188"/>
                  </a:lnTo>
                  <a:lnTo>
                    <a:pt x="1714" y="1169"/>
                  </a:lnTo>
                  <a:lnTo>
                    <a:pt x="1752" y="1150"/>
                  </a:lnTo>
                  <a:lnTo>
                    <a:pt x="1885" y="1093"/>
                  </a:lnTo>
                  <a:lnTo>
                    <a:pt x="2018" y="1055"/>
                  </a:lnTo>
                  <a:close/>
                  <a:moveTo>
                    <a:pt x="2323" y="1"/>
                  </a:moveTo>
                  <a:cubicBezTo>
                    <a:pt x="2153" y="1"/>
                    <a:pt x="1985" y="22"/>
                    <a:pt x="1828" y="65"/>
                  </a:cubicBezTo>
                  <a:cubicBezTo>
                    <a:pt x="1637" y="160"/>
                    <a:pt x="1485" y="274"/>
                    <a:pt x="1333" y="427"/>
                  </a:cubicBezTo>
                  <a:cubicBezTo>
                    <a:pt x="1161" y="598"/>
                    <a:pt x="1028" y="807"/>
                    <a:pt x="971" y="1055"/>
                  </a:cubicBezTo>
                  <a:cubicBezTo>
                    <a:pt x="952" y="1188"/>
                    <a:pt x="933" y="1321"/>
                    <a:pt x="914" y="1474"/>
                  </a:cubicBezTo>
                  <a:cubicBezTo>
                    <a:pt x="914" y="1512"/>
                    <a:pt x="895" y="1531"/>
                    <a:pt x="895" y="1569"/>
                  </a:cubicBezTo>
                  <a:lnTo>
                    <a:pt x="857" y="1607"/>
                  </a:lnTo>
                  <a:cubicBezTo>
                    <a:pt x="724" y="1702"/>
                    <a:pt x="609" y="1835"/>
                    <a:pt x="514" y="1988"/>
                  </a:cubicBezTo>
                  <a:cubicBezTo>
                    <a:pt x="343" y="2254"/>
                    <a:pt x="210" y="2559"/>
                    <a:pt x="152" y="2883"/>
                  </a:cubicBezTo>
                  <a:cubicBezTo>
                    <a:pt x="114" y="3054"/>
                    <a:pt x="76" y="3225"/>
                    <a:pt x="57" y="3416"/>
                  </a:cubicBezTo>
                  <a:cubicBezTo>
                    <a:pt x="19" y="3625"/>
                    <a:pt x="0" y="3853"/>
                    <a:pt x="0" y="4082"/>
                  </a:cubicBezTo>
                  <a:cubicBezTo>
                    <a:pt x="0" y="4329"/>
                    <a:pt x="57" y="4558"/>
                    <a:pt x="171" y="4767"/>
                  </a:cubicBezTo>
                  <a:cubicBezTo>
                    <a:pt x="305" y="4977"/>
                    <a:pt x="476" y="5167"/>
                    <a:pt x="685" y="5300"/>
                  </a:cubicBezTo>
                  <a:cubicBezTo>
                    <a:pt x="857" y="5415"/>
                    <a:pt x="1047" y="5510"/>
                    <a:pt x="1219" y="5586"/>
                  </a:cubicBezTo>
                  <a:cubicBezTo>
                    <a:pt x="1314" y="5643"/>
                    <a:pt x="1390" y="5681"/>
                    <a:pt x="1485" y="5738"/>
                  </a:cubicBezTo>
                  <a:lnTo>
                    <a:pt x="1599" y="5833"/>
                  </a:lnTo>
                  <a:lnTo>
                    <a:pt x="1618" y="5852"/>
                  </a:lnTo>
                  <a:cubicBezTo>
                    <a:pt x="1694" y="5986"/>
                    <a:pt x="1790" y="6100"/>
                    <a:pt x="1885" y="6214"/>
                  </a:cubicBezTo>
                  <a:cubicBezTo>
                    <a:pt x="1980" y="6309"/>
                    <a:pt x="2094" y="6385"/>
                    <a:pt x="2208" y="6443"/>
                  </a:cubicBezTo>
                  <a:lnTo>
                    <a:pt x="2208" y="6424"/>
                  </a:lnTo>
                  <a:cubicBezTo>
                    <a:pt x="2292" y="6451"/>
                    <a:pt x="2386" y="6469"/>
                    <a:pt x="2475" y="6469"/>
                  </a:cubicBezTo>
                  <a:cubicBezTo>
                    <a:pt x="2508" y="6469"/>
                    <a:pt x="2540" y="6467"/>
                    <a:pt x="2570" y="6462"/>
                  </a:cubicBezTo>
                  <a:cubicBezTo>
                    <a:pt x="2589" y="6471"/>
                    <a:pt x="2613" y="6476"/>
                    <a:pt x="2637" y="6476"/>
                  </a:cubicBezTo>
                  <a:cubicBezTo>
                    <a:pt x="2661" y="6476"/>
                    <a:pt x="2684" y="6471"/>
                    <a:pt x="2703" y="6462"/>
                  </a:cubicBezTo>
                  <a:cubicBezTo>
                    <a:pt x="3122" y="6405"/>
                    <a:pt x="3427" y="6062"/>
                    <a:pt x="3674" y="5757"/>
                  </a:cubicBezTo>
                  <a:cubicBezTo>
                    <a:pt x="3941" y="5396"/>
                    <a:pt x="4169" y="5034"/>
                    <a:pt x="4379" y="4653"/>
                  </a:cubicBezTo>
                  <a:cubicBezTo>
                    <a:pt x="4436" y="4577"/>
                    <a:pt x="4512" y="4501"/>
                    <a:pt x="4550" y="4406"/>
                  </a:cubicBezTo>
                  <a:cubicBezTo>
                    <a:pt x="4645" y="4272"/>
                    <a:pt x="4702" y="4101"/>
                    <a:pt x="4760" y="3930"/>
                  </a:cubicBezTo>
                  <a:cubicBezTo>
                    <a:pt x="4798" y="3720"/>
                    <a:pt x="4836" y="3473"/>
                    <a:pt x="4836" y="3244"/>
                  </a:cubicBezTo>
                  <a:cubicBezTo>
                    <a:pt x="4855" y="2749"/>
                    <a:pt x="4607" y="2349"/>
                    <a:pt x="4436" y="1912"/>
                  </a:cubicBezTo>
                  <a:cubicBezTo>
                    <a:pt x="4417" y="1854"/>
                    <a:pt x="4398" y="1797"/>
                    <a:pt x="4379" y="1721"/>
                  </a:cubicBezTo>
                  <a:lnTo>
                    <a:pt x="4366" y="1645"/>
                  </a:lnTo>
                  <a:lnTo>
                    <a:pt x="4366" y="1645"/>
                  </a:lnTo>
                  <a:cubicBezTo>
                    <a:pt x="4370" y="1664"/>
                    <a:pt x="4375" y="1683"/>
                    <a:pt x="4379" y="1702"/>
                  </a:cubicBezTo>
                  <a:lnTo>
                    <a:pt x="4360" y="1607"/>
                  </a:lnTo>
                  <a:lnTo>
                    <a:pt x="4366" y="1645"/>
                  </a:lnTo>
                  <a:lnTo>
                    <a:pt x="4366" y="1645"/>
                  </a:lnTo>
                  <a:cubicBezTo>
                    <a:pt x="4332" y="1493"/>
                    <a:pt x="4298" y="1340"/>
                    <a:pt x="4265" y="1188"/>
                  </a:cubicBezTo>
                  <a:cubicBezTo>
                    <a:pt x="4227" y="1074"/>
                    <a:pt x="4188" y="960"/>
                    <a:pt x="4131" y="845"/>
                  </a:cubicBezTo>
                  <a:cubicBezTo>
                    <a:pt x="4074" y="769"/>
                    <a:pt x="3998" y="674"/>
                    <a:pt x="3922" y="617"/>
                  </a:cubicBezTo>
                  <a:cubicBezTo>
                    <a:pt x="3846" y="522"/>
                    <a:pt x="3751" y="465"/>
                    <a:pt x="3636" y="408"/>
                  </a:cubicBezTo>
                  <a:cubicBezTo>
                    <a:pt x="3484" y="293"/>
                    <a:pt x="3313" y="198"/>
                    <a:pt x="3122" y="122"/>
                  </a:cubicBezTo>
                  <a:cubicBezTo>
                    <a:pt x="2913" y="65"/>
                    <a:pt x="2703" y="27"/>
                    <a:pt x="2494" y="8"/>
                  </a:cubicBezTo>
                  <a:cubicBezTo>
                    <a:pt x="2437" y="3"/>
                    <a:pt x="2380" y="1"/>
                    <a:pt x="2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6"/>
            <p:cNvSpPr/>
            <p:nvPr/>
          </p:nvSpPr>
          <p:spPr>
            <a:xfrm>
              <a:off x="5397975" y="1701100"/>
              <a:ext cx="133775" cy="153350"/>
            </a:xfrm>
            <a:custGeom>
              <a:rect b="b" l="l" r="r" t="t"/>
              <a:pathLst>
                <a:path extrusionOk="0" h="6134" w="5351">
                  <a:moveTo>
                    <a:pt x="876" y="1184"/>
                  </a:moveTo>
                  <a:cubicBezTo>
                    <a:pt x="819" y="1374"/>
                    <a:pt x="800" y="1584"/>
                    <a:pt x="762" y="1793"/>
                  </a:cubicBezTo>
                  <a:lnTo>
                    <a:pt x="762" y="1812"/>
                  </a:lnTo>
                  <a:cubicBezTo>
                    <a:pt x="762" y="1755"/>
                    <a:pt x="743" y="1717"/>
                    <a:pt x="743" y="1679"/>
                  </a:cubicBezTo>
                  <a:cubicBezTo>
                    <a:pt x="743" y="1663"/>
                    <a:pt x="743" y="1648"/>
                    <a:pt x="743" y="1622"/>
                  </a:cubicBezTo>
                  <a:lnTo>
                    <a:pt x="743" y="1584"/>
                  </a:lnTo>
                  <a:lnTo>
                    <a:pt x="762" y="1526"/>
                  </a:lnTo>
                  <a:cubicBezTo>
                    <a:pt x="781" y="1469"/>
                    <a:pt x="781" y="1469"/>
                    <a:pt x="800" y="1393"/>
                  </a:cubicBezTo>
                  <a:cubicBezTo>
                    <a:pt x="819" y="1317"/>
                    <a:pt x="857" y="1241"/>
                    <a:pt x="876" y="1184"/>
                  </a:cubicBezTo>
                  <a:close/>
                  <a:moveTo>
                    <a:pt x="1619" y="708"/>
                  </a:moveTo>
                  <a:lnTo>
                    <a:pt x="1676" y="727"/>
                  </a:lnTo>
                  <a:lnTo>
                    <a:pt x="1790" y="784"/>
                  </a:lnTo>
                  <a:lnTo>
                    <a:pt x="1924" y="860"/>
                  </a:lnTo>
                  <a:cubicBezTo>
                    <a:pt x="2076" y="974"/>
                    <a:pt x="2228" y="1089"/>
                    <a:pt x="2400" y="1203"/>
                  </a:cubicBezTo>
                  <a:cubicBezTo>
                    <a:pt x="2552" y="1317"/>
                    <a:pt x="2723" y="1393"/>
                    <a:pt x="2894" y="1412"/>
                  </a:cubicBezTo>
                  <a:cubicBezTo>
                    <a:pt x="2933" y="1422"/>
                    <a:pt x="2971" y="1427"/>
                    <a:pt x="3006" y="1427"/>
                  </a:cubicBezTo>
                  <a:cubicBezTo>
                    <a:pt x="3042" y="1427"/>
                    <a:pt x="3075" y="1422"/>
                    <a:pt x="3104" y="1412"/>
                  </a:cubicBezTo>
                  <a:cubicBezTo>
                    <a:pt x="3199" y="1546"/>
                    <a:pt x="3294" y="1660"/>
                    <a:pt x="3389" y="1793"/>
                  </a:cubicBezTo>
                  <a:cubicBezTo>
                    <a:pt x="3409" y="1831"/>
                    <a:pt x="3447" y="1869"/>
                    <a:pt x="3466" y="1926"/>
                  </a:cubicBezTo>
                  <a:cubicBezTo>
                    <a:pt x="3466" y="1945"/>
                    <a:pt x="3485" y="1964"/>
                    <a:pt x="3466" y="1983"/>
                  </a:cubicBezTo>
                  <a:cubicBezTo>
                    <a:pt x="3447" y="2021"/>
                    <a:pt x="3447" y="2060"/>
                    <a:pt x="3447" y="2079"/>
                  </a:cubicBezTo>
                  <a:lnTo>
                    <a:pt x="3447" y="2117"/>
                  </a:lnTo>
                  <a:cubicBezTo>
                    <a:pt x="3428" y="2155"/>
                    <a:pt x="3428" y="2193"/>
                    <a:pt x="3409" y="2231"/>
                  </a:cubicBezTo>
                  <a:cubicBezTo>
                    <a:pt x="3351" y="2307"/>
                    <a:pt x="3313" y="2402"/>
                    <a:pt x="3256" y="2478"/>
                  </a:cubicBezTo>
                  <a:cubicBezTo>
                    <a:pt x="3123" y="2669"/>
                    <a:pt x="2971" y="2859"/>
                    <a:pt x="2818" y="3050"/>
                  </a:cubicBezTo>
                  <a:lnTo>
                    <a:pt x="2704" y="3164"/>
                  </a:lnTo>
                  <a:lnTo>
                    <a:pt x="2685" y="3164"/>
                  </a:lnTo>
                  <a:cubicBezTo>
                    <a:pt x="2552" y="3240"/>
                    <a:pt x="2400" y="3335"/>
                    <a:pt x="2266" y="3430"/>
                  </a:cubicBezTo>
                  <a:cubicBezTo>
                    <a:pt x="2095" y="3564"/>
                    <a:pt x="1943" y="3716"/>
                    <a:pt x="1809" y="3887"/>
                  </a:cubicBezTo>
                  <a:cubicBezTo>
                    <a:pt x="1695" y="4020"/>
                    <a:pt x="1581" y="4192"/>
                    <a:pt x="1505" y="4363"/>
                  </a:cubicBezTo>
                  <a:cubicBezTo>
                    <a:pt x="1467" y="4458"/>
                    <a:pt x="1410" y="4534"/>
                    <a:pt x="1371" y="4630"/>
                  </a:cubicBezTo>
                  <a:lnTo>
                    <a:pt x="1238" y="4515"/>
                  </a:lnTo>
                  <a:cubicBezTo>
                    <a:pt x="1181" y="4439"/>
                    <a:pt x="1105" y="4382"/>
                    <a:pt x="1029" y="4306"/>
                  </a:cubicBezTo>
                  <a:lnTo>
                    <a:pt x="991" y="4230"/>
                  </a:lnTo>
                  <a:lnTo>
                    <a:pt x="953" y="4135"/>
                  </a:lnTo>
                  <a:cubicBezTo>
                    <a:pt x="934" y="4078"/>
                    <a:pt x="915" y="4001"/>
                    <a:pt x="896" y="3944"/>
                  </a:cubicBezTo>
                  <a:cubicBezTo>
                    <a:pt x="896" y="3887"/>
                    <a:pt x="876" y="3830"/>
                    <a:pt x="876" y="3792"/>
                  </a:cubicBezTo>
                  <a:cubicBezTo>
                    <a:pt x="876" y="3564"/>
                    <a:pt x="876" y="3354"/>
                    <a:pt x="896" y="3145"/>
                  </a:cubicBezTo>
                  <a:lnTo>
                    <a:pt x="896" y="3126"/>
                  </a:lnTo>
                  <a:cubicBezTo>
                    <a:pt x="896" y="3069"/>
                    <a:pt x="915" y="3030"/>
                    <a:pt x="915" y="2973"/>
                  </a:cubicBezTo>
                  <a:cubicBezTo>
                    <a:pt x="953" y="2859"/>
                    <a:pt x="972" y="2745"/>
                    <a:pt x="972" y="2631"/>
                  </a:cubicBezTo>
                  <a:cubicBezTo>
                    <a:pt x="991" y="2555"/>
                    <a:pt x="972" y="2478"/>
                    <a:pt x="953" y="2421"/>
                  </a:cubicBezTo>
                  <a:cubicBezTo>
                    <a:pt x="934" y="2364"/>
                    <a:pt x="915" y="2307"/>
                    <a:pt x="896" y="2250"/>
                  </a:cubicBezTo>
                  <a:cubicBezTo>
                    <a:pt x="896" y="2212"/>
                    <a:pt x="876" y="2155"/>
                    <a:pt x="857" y="2117"/>
                  </a:cubicBezTo>
                  <a:cubicBezTo>
                    <a:pt x="953" y="1831"/>
                    <a:pt x="1067" y="1546"/>
                    <a:pt x="1181" y="1260"/>
                  </a:cubicBezTo>
                  <a:cubicBezTo>
                    <a:pt x="1219" y="1203"/>
                    <a:pt x="1257" y="1146"/>
                    <a:pt x="1314" y="1070"/>
                  </a:cubicBezTo>
                  <a:cubicBezTo>
                    <a:pt x="1352" y="1012"/>
                    <a:pt x="1410" y="936"/>
                    <a:pt x="1448" y="879"/>
                  </a:cubicBezTo>
                  <a:cubicBezTo>
                    <a:pt x="1505" y="822"/>
                    <a:pt x="1562" y="765"/>
                    <a:pt x="1619" y="708"/>
                  </a:cubicBezTo>
                  <a:close/>
                  <a:moveTo>
                    <a:pt x="1752" y="1"/>
                  </a:moveTo>
                  <a:cubicBezTo>
                    <a:pt x="1585" y="1"/>
                    <a:pt x="1436" y="76"/>
                    <a:pt x="1333" y="213"/>
                  </a:cubicBezTo>
                  <a:cubicBezTo>
                    <a:pt x="1276" y="289"/>
                    <a:pt x="1238" y="384"/>
                    <a:pt x="1200" y="460"/>
                  </a:cubicBezTo>
                  <a:cubicBezTo>
                    <a:pt x="1124" y="613"/>
                    <a:pt x="1048" y="746"/>
                    <a:pt x="991" y="898"/>
                  </a:cubicBezTo>
                  <a:cubicBezTo>
                    <a:pt x="896" y="974"/>
                    <a:pt x="800" y="1070"/>
                    <a:pt x="724" y="1165"/>
                  </a:cubicBezTo>
                  <a:cubicBezTo>
                    <a:pt x="610" y="1298"/>
                    <a:pt x="534" y="1431"/>
                    <a:pt x="477" y="1584"/>
                  </a:cubicBezTo>
                  <a:cubicBezTo>
                    <a:pt x="420" y="1736"/>
                    <a:pt x="420" y="1888"/>
                    <a:pt x="420" y="2041"/>
                  </a:cubicBezTo>
                  <a:cubicBezTo>
                    <a:pt x="420" y="2117"/>
                    <a:pt x="420" y="2231"/>
                    <a:pt x="420" y="2288"/>
                  </a:cubicBezTo>
                  <a:cubicBezTo>
                    <a:pt x="420" y="2364"/>
                    <a:pt x="439" y="2421"/>
                    <a:pt x="439" y="2497"/>
                  </a:cubicBezTo>
                  <a:lnTo>
                    <a:pt x="439" y="2516"/>
                  </a:lnTo>
                  <a:cubicBezTo>
                    <a:pt x="439" y="2536"/>
                    <a:pt x="420" y="2555"/>
                    <a:pt x="420" y="2574"/>
                  </a:cubicBezTo>
                  <a:cubicBezTo>
                    <a:pt x="381" y="2688"/>
                    <a:pt x="324" y="2802"/>
                    <a:pt x="305" y="2916"/>
                  </a:cubicBezTo>
                  <a:cubicBezTo>
                    <a:pt x="267" y="3069"/>
                    <a:pt x="210" y="3202"/>
                    <a:pt x="172" y="3354"/>
                  </a:cubicBezTo>
                  <a:cubicBezTo>
                    <a:pt x="39" y="3773"/>
                    <a:pt x="1" y="4211"/>
                    <a:pt x="96" y="4649"/>
                  </a:cubicBezTo>
                  <a:cubicBezTo>
                    <a:pt x="134" y="4877"/>
                    <a:pt x="229" y="5106"/>
                    <a:pt x="362" y="5315"/>
                  </a:cubicBezTo>
                  <a:cubicBezTo>
                    <a:pt x="439" y="5410"/>
                    <a:pt x="496" y="5505"/>
                    <a:pt x="572" y="5601"/>
                  </a:cubicBezTo>
                  <a:cubicBezTo>
                    <a:pt x="686" y="5753"/>
                    <a:pt x="838" y="5905"/>
                    <a:pt x="1010" y="6000"/>
                  </a:cubicBezTo>
                  <a:cubicBezTo>
                    <a:pt x="1124" y="6077"/>
                    <a:pt x="1257" y="6115"/>
                    <a:pt x="1410" y="6134"/>
                  </a:cubicBezTo>
                  <a:lnTo>
                    <a:pt x="1600" y="6134"/>
                  </a:lnTo>
                  <a:cubicBezTo>
                    <a:pt x="1676" y="6134"/>
                    <a:pt x="1752" y="6134"/>
                    <a:pt x="1809" y="6115"/>
                  </a:cubicBezTo>
                  <a:cubicBezTo>
                    <a:pt x="2057" y="6096"/>
                    <a:pt x="2266" y="5981"/>
                    <a:pt x="2438" y="5829"/>
                  </a:cubicBezTo>
                  <a:cubicBezTo>
                    <a:pt x="2571" y="5696"/>
                    <a:pt x="2685" y="5543"/>
                    <a:pt x="2799" y="5410"/>
                  </a:cubicBezTo>
                  <a:cubicBezTo>
                    <a:pt x="2837" y="5353"/>
                    <a:pt x="2894" y="5315"/>
                    <a:pt x="2952" y="5258"/>
                  </a:cubicBezTo>
                  <a:lnTo>
                    <a:pt x="3028" y="5182"/>
                  </a:lnTo>
                  <a:lnTo>
                    <a:pt x="3161" y="5125"/>
                  </a:lnTo>
                  <a:cubicBezTo>
                    <a:pt x="3370" y="5029"/>
                    <a:pt x="3580" y="4953"/>
                    <a:pt x="3770" y="4839"/>
                  </a:cubicBezTo>
                  <a:cubicBezTo>
                    <a:pt x="3999" y="4725"/>
                    <a:pt x="4208" y="4573"/>
                    <a:pt x="4379" y="4363"/>
                  </a:cubicBezTo>
                  <a:cubicBezTo>
                    <a:pt x="4570" y="4173"/>
                    <a:pt x="4722" y="3944"/>
                    <a:pt x="4874" y="3716"/>
                  </a:cubicBezTo>
                  <a:cubicBezTo>
                    <a:pt x="5027" y="3468"/>
                    <a:pt x="5160" y="3202"/>
                    <a:pt x="5255" y="2935"/>
                  </a:cubicBezTo>
                  <a:cubicBezTo>
                    <a:pt x="5312" y="2707"/>
                    <a:pt x="5350" y="2459"/>
                    <a:pt x="5350" y="2212"/>
                  </a:cubicBezTo>
                  <a:cubicBezTo>
                    <a:pt x="5350" y="1926"/>
                    <a:pt x="5274" y="1622"/>
                    <a:pt x="5122" y="1355"/>
                  </a:cubicBezTo>
                  <a:cubicBezTo>
                    <a:pt x="5008" y="1184"/>
                    <a:pt x="4874" y="1032"/>
                    <a:pt x="4703" y="898"/>
                  </a:cubicBezTo>
                  <a:cubicBezTo>
                    <a:pt x="4627" y="822"/>
                    <a:pt x="4532" y="746"/>
                    <a:pt x="4437" y="651"/>
                  </a:cubicBezTo>
                  <a:cubicBezTo>
                    <a:pt x="4303" y="537"/>
                    <a:pt x="4132" y="422"/>
                    <a:pt x="3980" y="308"/>
                  </a:cubicBezTo>
                  <a:cubicBezTo>
                    <a:pt x="3846" y="213"/>
                    <a:pt x="3713" y="137"/>
                    <a:pt x="3542" y="99"/>
                  </a:cubicBezTo>
                  <a:cubicBezTo>
                    <a:pt x="3486" y="92"/>
                    <a:pt x="3428" y="87"/>
                    <a:pt x="3369" y="87"/>
                  </a:cubicBezTo>
                  <a:cubicBezTo>
                    <a:pt x="3267" y="87"/>
                    <a:pt x="3162" y="101"/>
                    <a:pt x="3066" y="137"/>
                  </a:cubicBezTo>
                  <a:cubicBezTo>
                    <a:pt x="2990" y="175"/>
                    <a:pt x="2894" y="213"/>
                    <a:pt x="2818" y="270"/>
                  </a:cubicBezTo>
                  <a:lnTo>
                    <a:pt x="2799" y="270"/>
                  </a:lnTo>
                  <a:lnTo>
                    <a:pt x="2704" y="232"/>
                  </a:lnTo>
                  <a:cubicBezTo>
                    <a:pt x="2438" y="80"/>
                    <a:pt x="2114" y="3"/>
                    <a:pt x="1809" y="3"/>
                  </a:cubicBezTo>
                  <a:cubicBezTo>
                    <a:pt x="1790" y="2"/>
                    <a:pt x="1771" y="1"/>
                    <a:pt x="1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6"/>
            <p:cNvSpPr/>
            <p:nvPr/>
          </p:nvSpPr>
          <p:spPr>
            <a:xfrm>
              <a:off x="5413200" y="1725800"/>
              <a:ext cx="9425" cy="26800"/>
            </a:xfrm>
            <a:custGeom>
              <a:rect b="b" l="l" r="r" t="t"/>
              <a:pathLst>
                <a:path extrusionOk="0" h="1072" w="377">
                  <a:moveTo>
                    <a:pt x="307" y="1"/>
                  </a:moveTo>
                  <a:cubicBezTo>
                    <a:pt x="293" y="1"/>
                    <a:pt x="279" y="8"/>
                    <a:pt x="267" y="24"/>
                  </a:cubicBezTo>
                  <a:cubicBezTo>
                    <a:pt x="153" y="177"/>
                    <a:pt x="77" y="348"/>
                    <a:pt x="39" y="538"/>
                  </a:cubicBezTo>
                  <a:cubicBezTo>
                    <a:pt x="20" y="615"/>
                    <a:pt x="20" y="691"/>
                    <a:pt x="20" y="767"/>
                  </a:cubicBezTo>
                  <a:cubicBezTo>
                    <a:pt x="1" y="843"/>
                    <a:pt x="1" y="900"/>
                    <a:pt x="39" y="957"/>
                  </a:cubicBezTo>
                  <a:cubicBezTo>
                    <a:pt x="58" y="976"/>
                    <a:pt x="96" y="995"/>
                    <a:pt x="134" y="995"/>
                  </a:cubicBezTo>
                  <a:lnTo>
                    <a:pt x="134" y="1033"/>
                  </a:lnTo>
                  <a:lnTo>
                    <a:pt x="153" y="1072"/>
                  </a:lnTo>
                  <a:lnTo>
                    <a:pt x="153" y="1014"/>
                  </a:lnTo>
                  <a:cubicBezTo>
                    <a:pt x="172" y="1014"/>
                    <a:pt x="191" y="1014"/>
                    <a:pt x="210" y="995"/>
                  </a:cubicBezTo>
                  <a:cubicBezTo>
                    <a:pt x="248" y="938"/>
                    <a:pt x="287" y="881"/>
                    <a:pt x="287" y="805"/>
                  </a:cubicBezTo>
                  <a:lnTo>
                    <a:pt x="344" y="786"/>
                  </a:lnTo>
                  <a:lnTo>
                    <a:pt x="306" y="786"/>
                  </a:lnTo>
                  <a:cubicBezTo>
                    <a:pt x="306" y="710"/>
                    <a:pt x="325" y="615"/>
                    <a:pt x="325" y="538"/>
                  </a:cubicBezTo>
                  <a:cubicBezTo>
                    <a:pt x="325" y="500"/>
                    <a:pt x="325" y="443"/>
                    <a:pt x="325" y="405"/>
                  </a:cubicBezTo>
                  <a:cubicBezTo>
                    <a:pt x="306" y="367"/>
                    <a:pt x="287" y="348"/>
                    <a:pt x="267" y="348"/>
                  </a:cubicBezTo>
                  <a:lnTo>
                    <a:pt x="287" y="253"/>
                  </a:lnTo>
                  <a:cubicBezTo>
                    <a:pt x="325" y="196"/>
                    <a:pt x="325" y="158"/>
                    <a:pt x="363" y="82"/>
                  </a:cubicBezTo>
                  <a:cubicBezTo>
                    <a:pt x="376" y="41"/>
                    <a:pt x="342" y="1"/>
                    <a:pt x="307" y="1"/>
                  </a:cubicBezTo>
                  <a:close/>
                </a:path>
              </a:pathLst>
            </a:custGeom>
            <a:solidFill>
              <a:srgbClr val="2A3E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6"/>
            <p:cNvSpPr/>
            <p:nvPr/>
          </p:nvSpPr>
          <p:spPr>
            <a:xfrm>
              <a:off x="5099575" y="1853125"/>
              <a:ext cx="157075" cy="142675"/>
            </a:xfrm>
            <a:custGeom>
              <a:rect b="b" l="l" r="r" t="t"/>
              <a:pathLst>
                <a:path extrusionOk="0" h="5707" w="6283">
                  <a:moveTo>
                    <a:pt x="1123" y="1043"/>
                  </a:moveTo>
                  <a:lnTo>
                    <a:pt x="1142" y="1062"/>
                  </a:lnTo>
                  <a:lnTo>
                    <a:pt x="1180" y="1062"/>
                  </a:lnTo>
                  <a:cubicBezTo>
                    <a:pt x="1180" y="1062"/>
                    <a:pt x="1142" y="1062"/>
                    <a:pt x="1123" y="1043"/>
                  </a:cubicBezTo>
                  <a:close/>
                  <a:moveTo>
                    <a:pt x="2304" y="186"/>
                  </a:moveTo>
                  <a:cubicBezTo>
                    <a:pt x="2342" y="205"/>
                    <a:pt x="2399" y="205"/>
                    <a:pt x="2437" y="224"/>
                  </a:cubicBezTo>
                  <a:lnTo>
                    <a:pt x="2418" y="224"/>
                  </a:lnTo>
                  <a:lnTo>
                    <a:pt x="2475" y="243"/>
                  </a:lnTo>
                  <a:lnTo>
                    <a:pt x="2608" y="319"/>
                  </a:lnTo>
                  <a:cubicBezTo>
                    <a:pt x="2665" y="357"/>
                    <a:pt x="2684" y="357"/>
                    <a:pt x="2761" y="433"/>
                  </a:cubicBezTo>
                  <a:cubicBezTo>
                    <a:pt x="2837" y="510"/>
                    <a:pt x="2913" y="586"/>
                    <a:pt x="2989" y="662"/>
                  </a:cubicBezTo>
                  <a:cubicBezTo>
                    <a:pt x="3084" y="814"/>
                    <a:pt x="3217" y="947"/>
                    <a:pt x="3351" y="1081"/>
                  </a:cubicBezTo>
                  <a:cubicBezTo>
                    <a:pt x="3484" y="1214"/>
                    <a:pt x="3617" y="1328"/>
                    <a:pt x="3770" y="1461"/>
                  </a:cubicBezTo>
                  <a:cubicBezTo>
                    <a:pt x="3922" y="1595"/>
                    <a:pt x="4055" y="1728"/>
                    <a:pt x="4169" y="1861"/>
                  </a:cubicBezTo>
                  <a:cubicBezTo>
                    <a:pt x="4303" y="1995"/>
                    <a:pt x="4398" y="2147"/>
                    <a:pt x="4512" y="2299"/>
                  </a:cubicBezTo>
                  <a:cubicBezTo>
                    <a:pt x="4550" y="2356"/>
                    <a:pt x="4588" y="2413"/>
                    <a:pt x="4607" y="2470"/>
                  </a:cubicBezTo>
                  <a:lnTo>
                    <a:pt x="4645" y="2566"/>
                  </a:lnTo>
                  <a:cubicBezTo>
                    <a:pt x="4664" y="2585"/>
                    <a:pt x="4664" y="2623"/>
                    <a:pt x="4664" y="2642"/>
                  </a:cubicBezTo>
                  <a:lnTo>
                    <a:pt x="4664" y="2737"/>
                  </a:lnTo>
                  <a:cubicBezTo>
                    <a:pt x="4664" y="2775"/>
                    <a:pt x="4683" y="2813"/>
                    <a:pt x="4664" y="2870"/>
                  </a:cubicBezTo>
                  <a:cubicBezTo>
                    <a:pt x="4664" y="2908"/>
                    <a:pt x="4645" y="2965"/>
                    <a:pt x="4645" y="3023"/>
                  </a:cubicBezTo>
                  <a:cubicBezTo>
                    <a:pt x="4607" y="3080"/>
                    <a:pt x="4550" y="3156"/>
                    <a:pt x="4512" y="3232"/>
                  </a:cubicBezTo>
                  <a:lnTo>
                    <a:pt x="4474" y="3251"/>
                  </a:lnTo>
                  <a:lnTo>
                    <a:pt x="4379" y="3327"/>
                  </a:lnTo>
                  <a:cubicBezTo>
                    <a:pt x="4074" y="3499"/>
                    <a:pt x="3750" y="3670"/>
                    <a:pt x="3446" y="3822"/>
                  </a:cubicBezTo>
                  <a:lnTo>
                    <a:pt x="3370" y="3860"/>
                  </a:lnTo>
                  <a:cubicBezTo>
                    <a:pt x="3236" y="3879"/>
                    <a:pt x="3122" y="3917"/>
                    <a:pt x="2989" y="3974"/>
                  </a:cubicBezTo>
                  <a:lnTo>
                    <a:pt x="2875" y="4032"/>
                  </a:lnTo>
                  <a:cubicBezTo>
                    <a:pt x="2837" y="3994"/>
                    <a:pt x="2780" y="3974"/>
                    <a:pt x="2722" y="3936"/>
                  </a:cubicBezTo>
                  <a:lnTo>
                    <a:pt x="2380" y="3784"/>
                  </a:lnTo>
                  <a:lnTo>
                    <a:pt x="2246" y="3708"/>
                  </a:lnTo>
                  <a:lnTo>
                    <a:pt x="2151" y="3632"/>
                  </a:lnTo>
                  <a:lnTo>
                    <a:pt x="2075" y="3556"/>
                  </a:lnTo>
                  <a:lnTo>
                    <a:pt x="2037" y="3518"/>
                  </a:lnTo>
                  <a:lnTo>
                    <a:pt x="2018" y="3479"/>
                  </a:lnTo>
                  <a:lnTo>
                    <a:pt x="2018" y="3460"/>
                  </a:lnTo>
                  <a:lnTo>
                    <a:pt x="2018" y="3441"/>
                  </a:lnTo>
                  <a:lnTo>
                    <a:pt x="2018" y="3365"/>
                  </a:lnTo>
                  <a:lnTo>
                    <a:pt x="2018" y="3346"/>
                  </a:lnTo>
                  <a:cubicBezTo>
                    <a:pt x="2018" y="3270"/>
                    <a:pt x="2037" y="3213"/>
                    <a:pt x="2037" y="3156"/>
                  </a:cubicBezTo>
                  <a:cubicBezTo>
                    <a:pt x="2075" y="3004"/>
                    <a:pt x="2113" y="2851"/>
                    <a:pt x="2170" y="2680"/>
                  </a:cubicBezTo>
                  <a:cubicBezTo>
                    <a:pt x="2208" y="2604"/>
                    <a:pt x="2246" y="2509"/>
                    <a:pt x="2246" y="2413"/>
                  </a:cubicBezTo>
                  <a:cubicBezTo>
                    <a:pt x="2246" y="2242"/>
                    <a:pt x="2170" y="2090"/>
                    <a:pt x="2056" y="1975"/>
                  </a:cubicBezTo>
                  <a:cubicBezTo>
                    <a:pt x="1902" y="1856"/>
                    <a:pt x="1687" y="1782"/>
                    <a:pt x="1479" y="1782"/>
                  </a:cubicBezTo>
                  <a:cubicBezTo>
                    <a:pt x="1456" y="1782"/>
                    <a:pt x="1432" y="1783"/>
                    <a:pt x="1409" y="1785"/>
                  </a:cubicBezTo>
                  <a:lnTo>
                    <a:pt x="1333" y="1785"/>
                  </a:lnTo>
                  <a:lnTo>
                    <a:pt x="1276" y="1766"/>
                  </a:lnTo>
                  <a:cubicBezTo>
                    <a:pt x="1218" y="1747"/>
                    <a:pt x="1161" y="1728"/>
                    <a:pt x="1104" y="1690"/>
                  </a:cubicBezTo>
                  <a:lnTo>
                    <a:pt x="1047" y="1671"/>
                  </a:lnTo>
                  <a:lnTo>
                    <a:pt x="990" y="1614"/>
                  </a:lnTo>
                  <a:lnTo>
                    <a:pt x="971" y="1595"/>
                  </a:lnTo>
                  <a:lnTo>
                    <a:pt x="895" y="1500"/>
                  </a:lnTo>
                  <a:lnTo>
                    <a:pt x="838" y="1423"/>
                  </a:lnTo>
                  <a:lnTo>
                    <a:pt x="800" y="1347"/>
                  </a:lnTo>
                  <a:lnTo>
                    <a:pt x="800" y="1328"/>
                  </a:lnTo>
                  <a:lnTo>
                    <a:pt x="800" y="1290"/>
                  </a:lnTo>
                  <a:lnTo>
                    <a:pt x="838" y="1214"/>
                  </a:lnTo>
                  <a:cubicBezTo>
                    <a:pt x="876" y="1138"/>
                    <a:pt x="933" y="1062"/>
                    <a:pt x="971" y="1005"/>
                  </a:cubicBezTo>
                  <a:cubicBezTo>
                    <a:pt x="1066" y="890"/>
                    <a:pt x="1142" y="776"/>
                    <a:pt x="1237" y="662"/>
                  </a:cubicBezTo>
                  <a:cubicBezTo>
                    <a:pt x="1276" y="624"/>
                    <a:pt x="1314" y="586"/>
                    <a:pt x="1352" y="548"/>
                  </a:cubicBezTo>
                  <a:cubicBezTo>
                    <a:pt x="1409" y="510"/>
                    <a:pt x="1466" y="452"/>
                    <a:pt x="1523" y="414"/>
                  </a:cubicBezTo>
                  <a:lnTo>
                    <a:pt x="1599" y="376"/>
                  </a:lnTo>
                  <a:lnTo>
                    <a:pt x="1523" y="433"/>
                  </a:lnTo>
                  <a:cubicBezTo>
                    <a:pt x="1428" y="529"/>
                    <a:pt x="1352" y="624"/>
                    <a:pt x="1276" y="738"/>
                  </a:cubicBezTo>
                  <a:cubicBezTo>
                    <a:pt x="1218" y="795"/>
                    <a:pt x="1180" y="871"/>
                    <a:pt x="1142" y="947"/>
                  </a:cubicBezTo>
                  <a:cubicBezTo>
                    <a:pt x="1123" y="966"/>
                    <a:pt x="1104" y="1024"/>
                    <a:pt x="1123" y="1043"/>
                  </a:cubicBezTo>
                  <a:lnTo>
                    <a:pt x="1123" y="1005"/>
                  </a:lnTo>
                  <a:lnTo>
                    <a:pt x="1142" y="966"/>
                  </a:lnTo>
                  <a:cubicBezTo>
                    <a:pt x="1161" y="928"/>
                    <a:pt x="1180" y="890"/>
                    <a:pt x="1218" y="852"/>
                  </a:cubicBezTo>
                  <a:cubicBezTo>
                    <a:pt x="1237" y="814"/>
                    <a:pt x="1295" y="757"/>
                    <a:pt x="1333" y="719"/>
                  </a:cubicBezTo>
                  <a:cubicBezTo>
                    <a:pt x="1390" y="643"/>
                    <a:pt x="1428" y="605"/>
                    <a:pt x="1504" y="529"/>
                  </a:cubicBezTo>
                  <a:cubicBezTo>
                    <a:pt x="1580" y="471"/>
                    <a:pt x="1675" y="395"/>
                    <a:pt x="1751" y="338"/>
                  </a:cubicBezTo>
                  <a:cubicBezTo>
                    <a:pt x="1790" y="319"/>
                    <a:pt x="1847" y="300"/>
                    <a:pt x="1885" y="281"/>
                  </a:cubicBezTo>
                  <a:lnTo>
                    <a:pt x="1980" y="224"/>
                  </a:lnTo>
                  <a:lnTo>
                    <a:pt x="2075" y="205"/>
                  </a:lnTo>
                  <a:lnTo>
                    <a:pt x="2151" y="186"/>
                  </a:lnTo>
                  <a:close/>
                  <a:moveTo>
                    <a:pt x="2392" y="0"/>
                  </a:moveTo>
                  <a:cubicBezTo>
                    <a:pt x="2342" y="0"/>
                    <a:pt x="2294" y="5"/>
                    <a:pt x="2246" y="15"/>
                  </a:cubicBezTo>
                  <a:lnTo>
                    <a:pt x="2151" y="34"/>
                  </a:lnTo>
                  <a:cubicBezTo>
                    <a:pt x="1999" y="34"/>
                    <a:pt x="1828" y="34"/>
                    <a:pt x="1675" y="53"/>
                  </a:cubicBezTo>
                  <a:cubicBezTo>
                    <a:pt x="1333" y="129"/>
                    <a:pt x="1009" y="262"/>
                    <a:pt x="723" y="471"/>
                  </a:cubicBezTo>
                  <a:lnTo>
                    <a:pt x="762" y="452"/>
                  </a:lnTo>
                  <a:lnTo>
                    <a:pt x="762" y="452"/>
                  </a:lnTo>
                  <a:cubicBezTo>
                    <a:pt x="514" y="605"/>
                    <a:pt x="286" y="795"/>
                    <a:pt x="133" y="1043"/>
                  </a:cubicBezTo>
                  <a:cubicBezTo>
                    <a:pt x="0" y="1309"/>
                    <a:pt x="0" y="1595"/>
                    <a:pt x="133" y="1861"/>
                  </a:cubicBezTo>
                  <a:cubicBezTo>
                    <a:pt x="228" y="2147"/>
                    <a:pt x="400" y="2375"/>
                    <a:pt x="647" y="2547"/>
                  </a:cubicBezTo>
                  <a:cubicBezTo>
                    <a:pt x="742" y="2623"/>
                    <a:pt x="857" y="2699"/>
                    <a:pt x="971" y="2737"/>
                  </a:cubicBezTo>
                  <a:cubicBezTo>
                    <a:pt x="952" y="2794"/>
                    <a:pt x="933" y="2851"/>
                    <a:pt x="914" y="2889"/>
                  </a:cubicBezTo>
                  <a:cubicBezTo>
                    <a:pt x="742" y="3308"/>
                    <a:pt x="762" y="3784"/>
                    <a:pt x="952" y="4203"/>
                  </a:cubicBezTo>
                  <a:cubicBezTo>
                    <a:pt x="1123" y="4546"/>
                    <a:pt x="1371" y="4831"/>
                    <a:pt x="1694" y="5041"/>
                  </a:cubicBezTo>
                  <a:cubicBezTo>
                    <a:pt x="1828" y="5136"/>
                    <a:pt x="1961" y="5212"/>
                    <a:pt x="2094" y="5326"/>
                  </a:cubicBezTo>
                  <a:cubicBezTo>
                    <a:pt x="2208" y="5440"/>
                    <a:pt x="2342" y="5536"/>
                    <a:pt x="2475" y="5612"/>
                  </a:cubicBezTo>
                  <a:cubicBezTo>
                    <a:pt x="2627" y="5688"/>
                    <a:pt x="2780" y="5707"/>
                    <a:pt x="2951" y="5707"/>
                  </a:cubicBezTo>
                  <a:lnTo>
                    <a:pt x="3084" y="5707"/>
                  </a:lnTo>
                  <a:cubicBezTo>
                    <a:pt x="3294" y="5669"/>
                    <a:pt x="3484" y="5612"/>
                    <a:pt x="3674" y="5536"/>
                  </a:cubicBezTo>
                  <a:cubicBezTo>
                    <a:pt x="3846" y="5478"/>
                    <a:pt x="4017" y="5459"/>
                    <a:pt x="4188" y="5402"/>
                  </a:cubicBezTo>
                  <a:cubicBezTo>
                    <a:pt x="4436" y="5326"/>
                    <a:pt x="4664" y="5250"/>
                    <a:pt x="4912" y="5155"/>
                  </a:cubicBezTo>
                  <a:cubicBezTo>
                    <a:pt x="5007" y="5117"/>
                    <a:pt x="5121" y="5079"/>
                    <a:pt x="5235" y="5022"/>
                  </a:cubicBezTo>
                  <a:cubicBezTo>
                    <a:pt x="5521" y="4888"/>
                    <a:pt x="5768" y="4698"/>
                    <a:pt x="5940" y="4450"/>
                  </a:cubicBezTo>
                  <a:cubicBezTo>
                    <a:pt x="6073" y="4260"/>
                    <a:pt x="6187" y="4032"/>
                    <a:pt x="6225" y="3803"/>
                  </a:cubicBezTo>
                  <a:cubicBezTo>
                    <a:pt x="6283" y="3632"/>
                    <a:pt x="6283" y="3460"/>
                    <a:pt x="6263" y="3289"/>
                  </a:cubicBezTo>
                  <a:cubicBezTo>
                    <a:pt x="6244" y="3194"/>
                    <a:pt x="6206" y="3080"/>
                    <a:pt x="6168" y="2984"/>
                  </a:cubicBezTo>
                  <a:cubicBezTo>
                    <a:pt x="6092" y="2737"/>
                    <a:pt x="5997" y="2509"/>
                    <a:pt x="5864" y="2299"/>
                  </a:cubicBezTo>
                  <a:cubicBezTo>
                    <a:pt x="5749" y="2090"/>
                    <a:pt x="5578" y="1918"/>
                    <a:pt x="5388" y="1766"/>
                  </a:cubicBezTo>
                  <a:lnTo>
                    <a:pt x="5178" y="1595"/>
                  </a:lnTo>
                  <a:cubicBezTo>
                    <a:pt x="5007" y="1461"/>
                    <a:pt x="4817" y="1328"/>
                    <a:pt x="4626" y="1214"/>
                  </a:cubicBezTo>
                  <a:cubicBezTo>
                    <a:pt x="4455" y="1119"/>
                    <a:pt x="4284" y="1043"/>
                    <a:pt x="4112" y="947"/>
                  </a:cubicBezTo>
                  <a:cubicBezTo>
                    <a:pt x="3960" y="871"/>
                    <a:pt x="3789" y="776"/>
                    <a:pt x="3617" y="662"/>
                  </a:cubicBezTo>
                  <a:cubicBezTo>
                    <a:pt x="3522" y="605"/>
                    <a:pt x="3427" y="548"/>
                    <a:pt x="3332" y="471"/>
                  </a:cubicBezTo>
                  <a:cubicBezTo>
                    <a:pt x="3236" y="395"/>
                    <a:pt x="3141" y="319"/>
                    <a:pt x="3046" y="243"/>
                  </a:cubicBezTo>
                  <a:cubicBezTo>
                    <a:pt x="2894" y="129"/>
                    <a:pt x="2722" y="53"/>
                    <a:pt x="2551" y="15"/>
                  </a:cubicBezTo>
                  <a:cubicBezTo>
                    <a:pt x="2494" y="5"/>
                    <a:pt x="2442" y="0"/>
                    <a:pt x="2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6"/>
            <p:cNvSpPr/>
            <p:nvPr/>
          </p:nvSpPr>
          <p:spPr>
            <a:xfrm>
              <a:off x="4826375" y="844600"/>
              <a:ext cx="158975" cy="120775"/>
            </a:xfrm>
            <a:custGeom>
              <a:rect b="b" l="l" r="r" t="t"/>
              <a:pathLst>
                <a:path extrusionOk="0" h="4831" w="6359">
                  <a:moveTo>
                    <a:pt x="5940" y="3860"/>
                  </a:moveTo>
                  <a:lnTo>
                    <a:pt x="5940" y="3860"/>
                  </a:lnTo>
                  <a:cubicBezTo>
                    <a:pt x="5997" y="3879"/>
                    <a:pt x="6016" y="3936"/>
                    <a:pt x="6054" y="3974"/>
                  </a:cubicBezTo>
                  <a:cubicBezTo>
                    <a:pt x="6054" y="4012"/>
                    <a:pt x="6092" y="4031"/>
                    <a:pt x="6092" y="4069"/>
                  </a:cubicBezTo>
                  <a:cubicBezTo>
                    <a:pt x="6092" y="4088"/>
                    <a:pt x="6092" y="4107"/>
                    <a:pt x="6111" y="4146"/>
                  </a:cubicBezTo>
                  <a:cubicBezTo>
                    <a:pt x="6092" y="4126"/>
                    <a:pt x="6092" y="4107"/>
                    <a:pt x="6092" y="4088"/>
                  </a:cubicBezTo>
                  <a:lnTo>
                    <a:pt x="6073" y="4050"/>
                  </a:lnTo>
                  <a:lnTo>
                    <a:pt x="6054" y="3993"/>
                  </a:lnTo>
                  <a:lnTo>
                    <a:pt x="6016" y="3936"/>
                  </a:lnTo>
                  <a:lnTo>
                    <a:pt x="5997" y="3917"/>
                  </a:lnTo>
                  <a:lnTo>
                    <a:pt x="5959" y="3879"/>
                  </a:lnTo>
                  <a:lnTo>
                    <a:pt x="5940" y="3860"/>
                  </a:lnTo>
                  <a:close/>
                  <a:moveTo>
                    <a:pt x="5769" y="3784"/>
                  </a:moveTo>
                  <a:cubicBezTo>
                    <a:pt x="5807" y="3784"/>
                    <a:pt x="5826" y="3803"/>
                    <a:pt x="5864" y="3803"/>
                  </a:cubicBezTo>
                  <a:cubicBezTo>
                    <a:pt x="5883" y="3822"/>
                    <a:pt x="5921" y="3841"/>
                    <a:pt x="5940" y="3860"/>
                  </a:cubicBezTo>
                  <a:lnTo>
                    <a:pt x="5921" y="3860"/>
                  </a:lnTo>
                  <a:lnTo>
                    <a:pt x="5864" y="3841"/>
                  </a:lnTo>
                  <a:lnTo>
                    <a:pt x="5788" y="3822"/>
                  </a:lnTo>
                  <a:lnTo>
                    <a:pt x="5597" y="3822"/>
                  </a:lnTo>
                  <a:lnTo>
                    <a:pt x="5483" y="3803"/>
                  </a:lnTo>
                  <a:lnTo>
                    <a:pt x="5369" y="3803"/>
                  </a:lnTo>
                  <a:lnTo>
                    <a:pt x="5198" y="3822"/>
                  </a:lnTo>
                  <a:lnTo>
                    <a:pt x="5045" y="3860"/>
                  </a:lnTo>
                  <a:lnTo>
                    <a:pt x="5007" y="3860"/>
                  </a:lnTo>
                  <a:lnTo>
                    <a:pt x="4874" y="3898"/>
                  </a:lnTo>
                  <a:lnTo>
                    <a:pt x="4760" y="3917"/>
                  </a:lnTo>
                  <a:lnTo>
                    <a:pt x="4493" y="3993"/>
                  </a:lnTo>
                  <a:lnTo>
                    <a:pt x="4227" y="4069"/>
                  </a:lnTo>
                  <a:lnTo>
                    <a:pt x="4093" y="4107"/>
                  </a:lnTo>
                  <a:lnTo>
                    <a:pt x="3979" y="4146"/>
                  </a:lnTo>
                  <a:lnTo>
                    <a:pt x="3921" y="4155"/>
                  </a:lnTo>
                  <a:lnTo>
                    <a:pt x="3921" y="4155"/>
                  </a:lnTo>
                  <a:cubicBezTo>
                    <a:pt x="3985" y="4139"/>
                    <a:pt x="4049" y="4120"/>
                    <a:pt x="4112" y="4088"/>
                  </a:cubicBezTo>
                  <a:lnTo>
                    <a:pt x="4208" y="4069"/>
                  </a:lnTo>
                  <a:lnTo>
                    <a:pt x="4341" y="4031"/>
                  </a:lnTo>
                  <a:lnTo>
                    <a:pt x="4455" y="3974"/>
                  </a:lnTo>
                  <a:cubicBezTo>
                    <a:pt x="4550" y="3955"/>
                    <a:pt x="4626" y="3936"/>
                    <a:pt x="4722" y="3898"/>
                  </a:cubicBezTo>
                  <a:lnTo>
                    <a:pt x="4836" y="3879"/>
                  </a:lnTo>
                  <a:lnTo>
                    <a:pt x="4969" y="3841"/>
                  </a:lnTo>
                  <a:cubicBezTo>
                    <a:pt x="5064" y="3822"/>
                    <a:pt x="5141" y="3803"/>
                    <a:pt x="5236" y="3803"/>
                  </a:cubicBezTo>
                  <a:cubicBezTo>
                    <a:pt x="5312" y="3784"/>
                    <a:pt x="5369" y="3784"/>
                    <a:pt x="5445" y="3784"/>
                  </a:cubicBezTo>
                  <a:close/>
                  <a:moveTo>
                    <a:pt x="788" y="0"/>
                  </a:moveTo>
                  <a:cubicBezTo>
                    <a:pt x="757" y="0"/>
                    <a:pt x="724" y="5"/>
                    <a:pt x="686" y="14"/>
                  </a:cubicBezTo>
                  <a:cubicBezTo>
                    <a:pt x="629" y="14"/>
                    <a:pt x="590" y="33"/>
                    <a:pt x="533" y="71"/>
                  </a:cubicBezTo>
                  <a:cubicBezTo>
                    <a:pt x="476" y="109"/>
                    <a:pt x="419" y="148"/>
                    <a:pt x="400" y="205"/>
                  </a:cubicBezTo>
                  <a:cubicBezTo>
                    <a:pt x="362" y="281"/>
                    <a:pt x="343" y="338"/>
                    <a:pt x="324" y="414"/>
                  </a:cubicBezTo>
                  <a:cubicBezTo>
                    <a:pt x="305" y="433"/>
                    <a:pt x="286" y="452"/>
                    <a:pt x="286" y="471"/>
                  </a:cubicBezTo>
                  <a:cubicBezTo>
                    <a:pt x="229" y="566"/>
                    <a:pt x="191" y="681"/>
                    <a:pt x="172" y="795"/>
                  </a:cubicBezTo>
                  <a:cubicBezTo>
                    <a:pt x="134" y="909"/>
                    <a:pt x="95" y="1023"/>
                    <a:pt x="57" y="1138"/>
                  </a:cubicBezTo>
                  <a:cubicBezTo>
                    <a:pt x="19" y="1271"/>
                    <a:pt x="0" y="1385"/>
                    <a:pt x="0" y="1518"/>
                  </a:cubicBezTo>
                  <a:cubicBezTo>
                    <a:pt x="0" y="1633"/>
                    <a:pt x="0" y="1747"/>
                    <a:pt x="19" y="1880"/>
                  </a:cubicBezTo>
                  <a:cubicBezTo>
                    <a:pt x="19" y="1937"/>
                    <a:pt x="38" y="2013"/>
                    <a:pt x="57" y="2089"/>
                  </a:cubicBezTo>
                  <a:cubicBezTo>
                    <a:pt x="57" y="2128"/>
                    <a:pt x="76" y="2147"/>
                    <a:pt x="76" y="2185"/>
                  </a:cubicBezTo>
                  <a:cubicBezTo>
                    <a:pt x="95" y="2223"/>
                    <a:pt x="134" y="2261"/>
                    <a:pt x="172" y="2280"/>
                  </a:cubicBezTo>
                  <a:lnTo>
                    <a:pt x="191" y="2356"/>
                  </a:lnTo>
                  <a:cubicBezTo>
                    <a:pt x="210" y="2451"/>
                    <a:pt x="248" y="2527"/>
                    <a:pt x="267" y="2622"/>
                  </a:cubicBezTo>
                  <a:cubicBezTo>
                    <a:pt x="286" y="2699"/>
                    <a:pt x="305" y="2794"/>
                    <a:pt x="324" y="2889"/>
                  </a:cubicBezTo>
                  <a:cubicBezTo>
                    <a:pt x="362" y="3041"/>
                    <a:pt x="419" y="3213"/>
                    <a:pt x="476" y="3365"/>
                  </a:cubicBezTo>
                  <a:cubicBezTo>
                    <a:pt x="514" y="3441"/>
                    <a:pt x="552" y="3517"/>
                    <a:pt x="590" y="3593"/>
                  </a:cubicBezTo>
                  <a:cubicBezTo>
                    <a:pt x="629" y="3670"/>
                    <a:pt x="667" y="3765"/>
                    <a:pt x="705" y="3841"/>
                  </a:cubicBezTo>
                  <a:cubicBezTo>
                    <a:pt x="762" y="3917"/>
                    <a:pt x="819" y="4012"/>
                    <a:pt x="876" y="4088"/>
                  </a:cubicBezTo>
                  <a:cubicBezTo>
                    <a:pt x="914" y="4146"/>
                    <a:pt x="952" y="4184"/>
                    <a:pt x="990" y="4222"/>
                  </a:cubicBezTo>
                  <a:cubicBezTo>
                    <a:pt x="1028" y="4260"/>
                    <a:pt x="1066" y="4298"/>
                    <a:pt x="1104" y="4336"/>
                  </a:cubicBezTo>
                  <a:cubicBezTo>
                    <a:pt x="1181" y="4393"/>
                    <a:pt x="1257" y="4469"/>
                    <a:pt x="1352" y="4526"/>
                  </a:cubicBezTo>
                  <a:lnTo>
                    <a:pt x="1485" y="4621"/>
                  </a:lnTo>
                  <a:cubicBezTo>
                    <a:pt x="1523" y="4660"/>
                    <a:pt x="1561" y="4679"/>
                    <a:pt x="1599" y="4717"/>
                  </a:cubicBezTo>
                  <a:cubicBezTo>
                    <a:pt x="1741" y="4787"/>
                    <a:pt x="1903" y="4826"/>
                    <a:pt x="2063" y="4826"/>
                  </a:cubicBezTo>
                  <a:cubicBezTo>
                    <a:pt x="2118" y="4826"/>
                    <a:pt x="2174" y="4822"/>
                    <a:pt x="2228" y="4812"/>
                  </a:cubicBezTo>
                  <a:cubicBezTo>
                    <a:pt x="2437" y="4755"/>
                    <a:pt x="2647" y="4679"/>
                    <a:pt x="2837" y="4564"/>
                  </a:cubicBezTo>
                  <a:cubicBezTo>
                    <a:pt x="2951" y="4526"/>
                    <a:pt x="3084" y="4488"/>
                    <a:pt x="3199" y="4469"/>
                  </a:cubicBezTo>
                  <a:lnTo>
                    <a:pt x="3275" y="4450"/>
                  </a:lnTo>
                  <a:lnTo>
                    <a:pt x="3294" y="4450"/>
                  </a:lnTo>
                  <a:cubicBezTo>
                    <a:pt x="3370" y="4469"/>
                    <a:pt x="3465" y="4469"/>
                    <a:pt x="3541" y="4488"/>
                  </a:cubicBezTo>
                  <a:cubicBezTo>
                    <a:pt x="3617" y="4507"/>
                    <a:pt x="3713" y="4507"/>
                    <a:pt x="3770" y="4507"/>
                  </a:cubicBezTo>
                  <a:cubicBezTo>
                    <a:pt x="3846" y="4507"/>
                    <a:pt x="3922" y="4488"/>
                    <a:pt x="3998" y="4488"/>
                  </a:cubicBezTo>
                  <a:lnTo>
                    <a:pt x="4322" y="4488"/>
                  </a:lnTo>
                  <a:cubicBezTo>
                    <a:pt x="4417" y="4507"/>
                    <a:pt x="4493" y="4526"/>
                    <a:pt x="4569" y="4545"/>
                  </a:cubicBezTo>
                  <a:lnTo>
                    <a:pt x="4626" y="4564"/>
                  </a:lnTo>
                  <a:lnTo>
                    <a:pt x="4779" y="4660"/>
                  </a:lnTo>
                  <a:cubicBezTo>
                    <a:pt x="4855" y="4698"/>
                    <a:pt x="4912" y="4736"/>
                    <a:pt x="4988" y="4755"/>
                  </a:cubicBezTo>
                  <a:cubicBezTo>
                    <a:pt x="5121" y="4812"/>
                    <a:pt x="5274" y="4831"/>
                    <a:pt x="5407" y="4831"/>
                  </a:cubicBezTo>
                  <a:lnTo>
                    <a:pt x="5407" y="4812"/>
                  </a:lnTo>
                  <a:cubicBezTo>
                    <a:pt x="5502" y="4812"/>
                    <a:pt x="5597" y="4793"/>
                    <a:pt x="5693" y="4755"/>
                  </a:cubicBezTo>
                  <a:cubicBezTo>
                    <a:pt x="5807" y="4736"/>
                    <a:pt x="5902" y="4698"/>
                    <a:pt x="5997" y="4641"/>
                  </a:cubicBezTo>
                  <a:cubicBezTo>
                    <a:pt x="6073" y="4583"/>
                    <a:pt x="6150" y="4526"/>
                    <a:pt x="6207" y="4450"/>
                  </a:cubicBezTo>
                  <a:cubicBezTo>
                    <a:pt x="6321" y="4317"/>
                    <a:pt x="6359" y="4165"/>
                    <a:pt x="6321" y="4012"/>
                  </a:cubicBezTo>
                  <a:cubicBezTo>
                    <a:pt x="6302" y="3879"/>
                    <a:pt x="6207" y="3784"/>
                    <a:pt x="6092" y="3727"/>
                  </a:cubicBezTo>
                  <a:cubicBezTo>
                    <a:pt x="5997" y="3670"/>
                    <a:pt x="5902" y="3632"/>
                    <a:pt x="5807" y="3612"/>
                  </a:cubicBezTo>
                  <a:cubicBezTo>
                    <a:pt x="5750" y="3593"/>
                    <a:pt x="5693" y="3574"/>
                    <a:pt x="5635" y="3574"/>
                  </a:cubicBezTo>
                  <a:lnTo>
                    <a:pt x="5483" y="3574"/>
                  </a:lnTo>
                  <a:cubicBezTo>
                    <a:pt x="5407" y="3574"/>
                    <a:pt x="5350" y="3574"/>
                    <a:pt x="5293" y="3593"/>
                  </a:cubicBezTo>
                  <a:lnTo>
                    <a:pt x="5141" y="3632"/>
                  </a:lnTo>
                  <a:lnTo>
                    <a:pt x="5160" y="3632"/>
                  </a:lnTo>
                  <a:cubicBezTo>
                    <a:pt x="5045" y="3651"/>
                    <a:pt x="4893" y="3670"/>
                    <a:pt x="4779" y="3689"/>
                  </a:cubicBezTo>
                  <a:cubicBezTo>
                    <a:pt x="4646" y="3727"/>
                    <a:pt x="4493" y="3784"/>
                    <a:pt x="4417" y="3803"/>
                  </a:cubicBezTo>
                  <a:cubicBezTo>
                    <a:pt x="4322" y="3822"/>
                    <a:pt x="4227" y="3841"/>
                    <a:pt x="4151" y="3860"/>
                  </a:cubicBezTo>
                  <a:cubicBezTo>
                    <a:pt x="4055" y="3879"/>
                    <a:pt x="3960" y="3917"/>
                    <a:pt x="3865" y="3955"/>
                  </a:cubicBezTo>
                  <a:lnTo>
                    <a:pt x="3598" y="4031"/>
                  </a:lnTo>
                  <a:cubicBezTo>
                    <a:pt x="3503" y="4050"/>
                    <a:pt x="3427" y="4088"/>
                    <a:pt x="3332" y="4107"/>
                  </a:cubicBezTo>
                  <a:cubicBezTo>
                    <a:pt x="3237" y="4146"/>
                    <a:pt x="3161" y="4165"/>
                    <a:pt x="3065" y="4184"/>
                  </a:cubicBezTo>
                  <a:cubicBezTo>
                    <a:pt x="2970" y="4203"/>
                    <a:pt x="2875" y="4241"/>
                    <a:pt x="2799" y="4260"/>
                  </a:cubicBezTo>
                  <a:cubicBezTo>
                    <a:pt x="2704" y="4298"/>
                    <a:pt x="2628" y="4317"/>
                    <a:pt x="2551" y="4355"/>
                  </a:cubicBezTo>
                  <a:cubicBezTo>
                    <a:pt x="2475" y="4393"/>
                    <a:pt x="2399" y="4431"/>
                    <a:pt x="2323" y="4469"/>
                  </a:cubicBezTo>
                  <a:lnTo>
                    <a:pt x="2228" y="4488"/>
                  </a:lnTo>
                  <a:lnTo>
                    <a:pt x="2114" y="4507"/>
                  </a:lnTo>
                  <a:lnTo>
                    <a:pt x="1885" y="4507"/>
                  </a:lnTo>
                  <a:cubicBezTo>
                    <a:pt x="1847" y="4507"/>
                    <a:pt x="1809" y="4488"/>
                    <a:pt x="1771" y="4469"/>
                  </a:cubicBezTo>
                  <a:lnTo>
                    <a:pt x="1695" y="4450"/>
                  </a:lnTo>
                  <a:cubicBezTo>
                    <a:pt x="1619" y="4412"/>
                    <a:pt x="1523" y="4355"/>
                    <a:pt x="1447" y="4317"/>
                  </a:cubicBezTo>
                  <a:lnTo>
                    <a:pt x="1219" y="4146"/>
                  </a:lnTo>
                  <a:cubicBezTo>
                    <a:pt x="1162" y="4126"/>
                    <a:pt x="1143" y="4107"/>
                    <a:pt x="1085" y="4050"/>
                  </a:cubicBezTo>
                  <a:cubicBezTo>
                    <a:pt x="1047" y="4012"/>
                    <a:pt x="971" y="3936"/>
                    <a:pt x="933" y="3898"/>
                  </a:cubicBezTo>
                  <a:cubicBezTo>
                    <a:pt x="895" y="3860"/>
                    <a:pt x="876" y="3841"/>
                    <a:pt x="838" y="3765"/>
                  </a:cubicBezTo>
                  <a:cubicBezTo>
                    <a:pt x="781" y="3670"/>
                    <a:pt x="743" y="3593"/>
                    <a:pt x="686" y="3498"/>
                  </a:cubicBezTo>
                  <a:cubicBezTo>
                    <a:pt x="629" y="3422"/>
                    <a:pt x="571" y="3327"/>
                    <a:pt x="533" y="3251"/>
                  </a:cubicBezTo>
                  <a:cubicBezTo>
                    <a:pt x="514" y="3194"/>
                    <a:pt x="495" y="3156"/>
                    <a:pt x="476" y="3098"/>
                  </a:cubicBezTo>
                  <a:cubicBezTo>
                    <a:pt x="419" y="2984"/>
                    <a:pt x="400" y="2851"/>
                    <a:pt x="362" y="2737"/>
                  </a:cubicBezTo>
                  <a:cubicBezTo>
                    <a:pt x="324" y="2622"/>
                    <a:pt x="286" y="2508"/>
                    <a:pt x="248" y="2375"/>
                  </a:cubicBezTo>
                  <a:lnTo>
                    <a:pt x="210" y="2261"/>
                  </a:lnTo>
                  <a:lnTo>
                    <a:pt x="248" y="2261"/>
                  </a:lnTo>
                  <a:cubicBezTo>
                    <a:pt x="267" y="2261"/>
                    <a:pt x="286" y="2261"/>
                    <a:pt x="305" y="2242"/>
                  </a:cubicBezTo>
                  <a:lnTo>
                    <a:pt x="343" y="2223"/>
                  </a:lnTo>
                  <a:lnTo>
                    <a:pt x="362" y="2223"/>
                  </a:lnTo>
                  <a:cubicBezTo>
                    <a:pt x="400" y="2223"/>
                    <a:pt x="457" y="2204"/>
                    <a:pt x="476" y="2185"/>
                  </a:cubicBezTo>
                  <a:cubicBezTo>
                    <a:pt x="514" y="2166"/>
                    <a:pt x="552" y="2147"/>
                    <a:pt x="590" y="2128"/>
                  </a:cubicBezTo>
                  <a:cubicBezTo>
                    <a:pt x="667" y="2051"/>
                    <a:pt x="743" y="1994"/>
                    <a:pt x="800" y="1937"/>
                  </a:cubicBezTo>
                  <a:cubicBezTo>
                    <a:pt x="838" y="1899"/>
                    <a:pt x="876" y="1861"/>
                    <a:pt x="895" y="1804"/>
                  </a:cubicBezTo>
                  <a:lnTo>
                    <a:pt x="895" y="1785"/>
                  </a:lnTo>
                  <a:lnTo>
                    <a:pt x="876" y="1747"/>
                  </a:lnTo>
                  <a:lnTo>
                    <a:pt x="857" y="1690"/>
                  </a:lnTo>
                  <a:cubicBezTo>
                    <a:pt x="819" y="1671"/>
                    <a:pt x="800" y="1652"/>
                    <a:pt x="781" y="1633"/>
                  </a:cubicBezTo>
                  <a:lnTo>
                    <a:pt x="762" y="1594"/>
                  </a:lnTo>
                  <a:cubicBezTo>
                    <a:pt x="743" y="1575"/>
                    <a:pt x="743" y="1537"/>
                    <a:pt x="743" y="1499"/>
                  </a:cubicBezTo>
                  <a:cubicBezTo>
                    <a:pt x="743" y="1461"/>
                    <a:pt x="743" y="1423"/>
                    <a:pt x="762" y="1385"/>
                  </a:cubicBezTo>
                  <a:cubicBezTo>
                    <a:pt x="762" y="1328"/>
                    <a:pt x="819" y="1271"/>
                    <a:pt x="876" y="1252"/>
                  </a:cubicBezTo>
                  <a:lnTo>
                    <a:pt x="1009" y="1252"/>
                  </a:lnTo>
                  <a:lnTo>
                    <a:pt x="1066" y="1290"/>
                  </a:lnTo>
                  <a:lnTo>
                    <a:pt x="1238" y="1290"/>
                  </a:lnTo>
                  <a:cubicBezTo>
                    <a:pt x="1295" y="1271"/>
                    <a:pt x="1333" y="1271"/>
                    <a:pt x="1371" y="1252"/>
                  </a:cubicBezTo>
                  <a:cubicBezTo>
                    <a:pt x="1466" y="1233"/>
                    <a:pt x="1542" y="1176"/>
                    <a:pt x="1599" y="1119"/>
                  </a:cubicBezTo>
                  <a:cubicBezTo>
                    <a:pt x="1676" y="1061"/>
                    <a:pt x="1714" y="985"/>
                    <a:pt x="1752" y="890"/>
                  </a:cubicBezTo>
                  <a:cubicBezTo>
                    <a:pt x="1771" y="814"/>
                    <a:pt x="1771" y="719"/>
                    <a:pt x="1752" y="643"/>
                  </a:cubicBezTo>
                  <a:cubicBezTo>
                    <a:pt x="1733" y="566"/>
                    <a:pt x="1714" y="490"/>
                    <a:pt x="1657" y="414"/>
                  </a:cubicBezTo>
                  <a:cubicBezTo>
                    <a:pt x="1619" y="338"/>
                    <a:pt x="1561" y="281"/>
                    <a:pt x="1485" y="243"/>
                  </a:cubicBezTo>
                  <a:cubicBezTo>
                    <a:pt x="1428" y="205"/>
                    <a:pt x="1352" y="186"/>
                    <a:pt x="1276" y="167"/>
                  </a:cubicBezTo>
                  <a:cubicBezTo>
                    <a:pt x="1200" y="129"/>
                    <a:pt x="1104" y="109"/>
                    <a:pt x="1009" y="90"/>
                  </a:cubicBezTo>
                  <a:cubicBezTo>
                    <a:pt x="990" y="52"/>
                    <a:pt x="933" y="33"/>
                    <a:pt x="876" y="14"/>
                  </a:cubicBezTo>
                  <a:cubicBezTo>
                    <a:pt x="847" y="5"/>
                    <a:pt x="819" y="0"/>
                    <a:pt x="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6"/>
            <p:cNvSpPr/>
            <p:nvPr/>
          </p:nvSpPr>
          <p:spPr>
            <a:xfrm>
              <a:off x="5123350" y="682175"/>
              <a:ext cx="64300" cy="89025"/>
            </a:xfrm>
            <a:custGeom>
              <a:rect b="b" l="l" r="r" t="t"/>
              <a:pathLst>
                <a:path extrusionOk="0" h="3561" w="2572">
                  <a:moveTo>
                    <a:pt x="1429" y="0"/>
                  </a:moveTo>
                  <a:cubicBezTo>
                    <a:pt x="1353" y="19"/>
                    <a:pt x="1276" y="38"/>
                    <a:pt x="1219" y="76"/>
                  </a:cubicBezTo>
                  <a:cubicBezTo>
                    <a:pt x="1219" y="57"/>
                    <a:pt x="1200" y="57"/>
                    <a:pt x="1200" y="38"/>
                  </a:cubicBezTo>
                  <a:lnTo>
                    <a:pt x="1200" y="76"/>
                  </a:lnTo>
                  <a:cubicBezTo>
                    <a:pt x="1181" y="76"/>
                    <a:pt x="1162" y="96"/>
                    <a:pt x="1162" y="96"/>
                  </a:cubicBezTo>
                  <a:lnTo>
                    <a:pt x="1200" y="96"/>
                  </a:lnTo>
                  <a:cubicBezTo>
                    <a:pt x="1219" y="191"/>
                    <a:pt x="1219" y="286"/>
                    <a:pt x="1219" y="381"/>
                  </a:cubicBezTo>
                  <a:cubicBezTo>
                    <a:pt x="1219" y="457"/>
                    <a:pt x="1238" y="514"/>
                    <a:pt x="1219" y="610"/>
                  </a:cubicBezTo>
                  <a:cubicBezTo>
                    <a:pt x="1219" y="724"/>
                    <a:pt x="1200" y="838"/>
                    <a:pt x="1181" y="933"/>
                  </a:cubicBezTo>
                  <a:cubicBezTo>
                    <a:pt x="1162" y="1047"/>
                    <a:pt x="1162" y="1162"/>
                    <a:pt x="1143" y="1276"/>
                  </a:cubicBezTo>
                  <a:cubicBezTo>
                    <a:pt x="1124" y="1333"/>
                    <a:pt x="1105" y="1390"/>
                    <a:pt x="1086" y="1447"/>
                  </a:cubicBezTo>
                  <a:cubicBezTo>
                    <a:pt x="1029" y="1657"/>
                    <a:pt x="934" y="1866"/>
                    <a:pt x="858" y="2056"/>
                  </a:cubicBezTo>
                  <a:cubicBezTo>
                    <a:pt x="781" y="2228"/>
                    <a:pt x="705" y="2418"/>
                    <a:pt x="610" y="2590"/>
                  </a:cubicBezTo>
                  <a:cubicBezTo>
                    <a:pt x="553" y="2742"/>
                    <a:pt x="477" y="2875"/>
                    <a:pt x="401" y="3008"/>
                  </a:cubicBezTo>
                  <a:cubicBezTo>
                    <a:pt x="325" y="3104"/>
                    <a:pt x="267" y="3199"/>
                    <a:pt x="210" y="3294"/>
                  </a:cubicBezTo>
                  <a:lnTo>
                    <a:pt x="172" y="3351"/>
                  </a:lnTo>
                  <a:cubicBezTo>
                    <a:pt x="134" y="3408"/>
                    <a:pt x="96" y="3465"/>
                    <a:pt x="39" y="3522"/>
                  </a:cubicBezTo>
                  <a:lnTo>
                    <a:pt x="1" y="3560"/>
                  </a:lnTo>
                  <a:lnTo>
                    <a:pt x="115" y="3560"/>
                  </a:lnTo>
                  <a:cubicBezTo>
                    <a:pt x="191" y="3541"/>
                    <a:pt x="248" y="3522"/>
                    <a:pt x="306" y="3503"/>
                  </a:cubicBezTo>
                  <a:lnTo>
                    <a:pt x="344" y="3484"/>
                  </a:lnTo>
                  <a:cubicBezTo>
                    <a:pt x="401" y="3465"/>
                    <a:pt x="458" y="3446"/>
                    <a:pt x="534" y="3427"/>
                  </a:cubicBezTo>
                  <a:lnTo>
                    <a:pt x="724" y="3351"/>
                  </a:lnTo>
                  <a:cubicBezTo>
                    <a:pt x="781" y="3313"/>
                    <a:pt x="877" y="3275"/>
                    <a:pt x="934" y="3256"/>
                  </a:cubicBezTo>
                  <a:cubicBezTo>
                    <a:pt x="991" y="3218"/>
                    <a:pt x="1048" y="3199"/>
                    <a:pt x="1105" y="3161"/>
                  </a:cubicBezTo>
                  <a:lnTo>
                    <a:pt x="1162" y="3142"/>
                  </a:lnTo>
                  <a:lnTo>
                    <a:pt x="1143" y="3142"/>
                  </a:lnTo>
                  <a:cubicBezTo>
                    <a:pt x="1219" y="3123"/>
                    <a:pt x="1295" y="3084"/>
                    <a:pt x="1391" y="3046"/>
                  </a:cubicBezTo>
                  <a:lnTo>
                    <a:pt x="1600" y="2932"/>
                  </a:lnTo>
                  <a:cubicBezTo>
                    <a:pt x="1752" y="2856"/>
                    <a:pt x="1886" y="2761"/>
                    <a:pt x="2038" y="2666"/>
                  </a:cubicBezTo>
                  <a:cubicBezTo>
                    <a:pt x="2171" y="2570"/>
                    <a:pt x="2304" y="2437"/>
                    <a:pt x="2381" y="2285"/>
                  </a:cubicBezTo>
                  <a:cubicBezTo>
                    <a:pt x="2419" y="2228"/>
                    <a:pt x="2438" y="2152"/>
                    <a:pt x="2476" y="2095"/>
                  </a:cubicBezTo>
                  <a:cubicBezTo>
                    <a:pt x="2495" y="1999"/>
                    <a:pt x="2533" y="1904"/>
                    <a:pt x="2552" y="1828"/>
                  </a:cubicBezTo>
                  <a:cubicBezTo>
                    <a:pt x="2571" y="1657"/>
                    <a:pt x="2571" y="1504"/>
                    <a:pt x="2552" y="1352"/>
                  </a:cubicBezTo>
                  <a:cubicBezTo>
                    <a:pt x="2514" y="1181"/>
                    <a:pt x="2495" y="1009"/>
                    <a:pt x="2438" y="857"/>
                  </a:cubicBezTo>
                  <a:cubicBezTo>
                    <a:pt x="2362" y="610"/>
                    <a:pt x="2190" y="400"/>
                    <a:pt x="1981" y="248"/>
                  </a:cubicBezTo>
                  <a:cubicBezTo>
                    <a:pt x="1905" y="191"/>
                    <a:pt x="1810" y="115"/>
                    <a:pt x="1695" y="76"/>
                  </a:cubicBezTo>
                  <a:cubicBezTo>
                    <a:pt x="1619" y="19"/>
                    <a:pt x="1524" y="0"/>
                    <a:pt x="1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6"/>
            <p:cNvSpPr/>
            <p:nvPr/>
          </p:nvSpPr>
          <p:spPr>
            <a:xfrm>
              <a:off x="5192850" y="951000"/>
              <a:ext cx="16675" cy="20575"/>
            </a:xfrm>
            <a:custGeom>
              <a:rect b="b" l="l" r="r" t="t"/>
              <a:pathLst>
                <a:path extrusionOk="0" h="823" w="667">
                  <a:moveTo>
                    <a:pt x="487" y="0"/>
                  </a:moveTo>
                  <a:cubicBezTo>
                    <a:pt x="477" y="0"/>
                    <a:pt x="467" y="1"/>
                    <a:pt x="457" y="4"/>
                  </a:cubicBezTo>
                  <a:lnTo>
                    <a:pt x="381" y="4"/>
                  </a:lnTo>
                  <a:cubicBezTo>
                    <a:pt x="324" y="4"/>
                    <a:pt x="267" y="23"/>
                    <a:pt x="229" y="80"/>
                  </a:cubicBezTo>
                  <a:cubicBezTo>
                    <a:pt x="210" y="99"/>
                    <a:pt x="172" y="137"/>
                    <a:pt x="153" y="156"/>
                  </a:cubicBezTo>
                  <a:cubicBezTo>
                    <a:pt x="134" y="213"/>
                    <a:pt x="96" y="270"/>
                    <a:pt x="96" y="327"/>
                  </a:cubicBezTo>
                  <a:cubicBezTo>
                    <a:pt x="39" y="327"/>
                    <a:pt x="19" y="385"/>
                    <a:pt x="19" y="442"/>
                  </a:cubicBezTo>
                  <a:cubicBezTo>
                    <a:pt x="19" y="499"/>
                    <a:pt x="0" y="556"/>
                    <a:pt x="0" y="632"/>
                  </a:cubicBezTo>
                  <a:cubicBezTo>
                    <a:pt x="0" y="670"/>
                    <a:pt x="39" y="727"/>
                    <a:pt x="77" y="765"/>
                  </a:cubicBezTo>
                  <a:cubicBezTo>
                    <a:pt x="115" y="803"/>
                    <a:pt x="172" y="822"/>
                    <a:pt x="229" y="822"/>
                  </a:cubicBezTo>
                  <a:lnTo>
                    <a:pt x="248" y="822"/>
                  </a:lnTo>
                  <a:cubicBezTo>
                    <a:pt x="324" y="803"/>
                    <a:pt x="400" y="765"/>
                    <a:pt x="438" y="708"/>
                  </a:cubicBezTo>
                  <a:cubicBezTo>
                    <a:pt x="514" y="632"/>
                    <a:pt x="572" y="537"/>
                    <a:pt x="610" y="442"/>
                  </a:cubicBezTo>
                  <a:lnTo>
                    <a:pt x="610" y="385"/>
                  </a:lnTo>
                  <a:cubicBezTo>
                    <a:pt x="629" y="346"/>
                    <a:pt x="648" y="308"/>
                    <a:pt x="648" y="270"/>
                  </a:cubicBezTo>
                  <a:cubicBezTo>
                    <a:pt x="667" y="213"/>
                    <a:pt x="667" y="156"/>
                    <a:pt x="648" y="118"/>
                  </a:cubicBezTo>
                  <a:cubicBezTo>
                    <a:pt x="615" y="52"/>
                    <a:pt x="553"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66"/>
            <p:cNvSpPr/>
            <p:nvPr/>
          </p:nvSpPr>
          <p:spPr>
            <a:xfrm>
              <a:off x="5223775" y="827100"/>
              <a:ext cx="28125" cy="47500"/>
            </a:xfrm>
            <a:custGeom>
              <a:rect b="b" l="l" r="r" t="t"/>
              <a:pathLst>
                <a:path extrusionOk="0" h="1900" w="1125">
                  <a:moveTo>
                    <a:pt x="344" y="0"/>
                  </a:moveTo>
                  <a:cubicBezTo>
                    <a:pt x="301" y="0"/>
                    <a:pt x="258" y="10"/>
                    <a:pt x="210" y="29"/>
                  </a:cubicBezTo>
                  <a:cubicBezTo>
                    <a:pt x="153" y="48"/>
                    <a:pt x="96" y="105"/>
                    <a:pt x="58" y="162"/>
                  </a:cubicBezTo>
                  <a:cubicBezTo>
                    <a:pt x="20" y="257"/>
                    <a:pt x="1" y="353"/>
                    <a:pt x="20" y="448"/>
                  </a:cubicBezTo>
                  <a:cubicBezTo>
                    <a:pt x="58" y="562"/>
                    <a:pt x="115" y="676"/>
                    <a:pt x="172" y="771"/>
                  </a:cubicBezTo>
                  <a:lnTo>
                    <a:pt x="210" y="829"/>
                  </a:lnTo>
                  <a:cubicBezTo>
                    <a:pt x="210" y="886"/>
                    <a:pt x="210" y="943"/>
                    <a:pt x="210" y="943"/>
                  </a:cubicBezTo>
                  <a:cubicBezTo>
                    <a:pt x="229" y="1038"/>
                    <a:pt x="248" y="1114"/>
                    <a:pt x="286" y="1190"/>
                  </a:cubicBezTo>
                  <a:cubicBezTo>
                    <a:pt x="325" y="1285"/>
                    <a:pt x="363" y="1362"/>
                    <a:pt x="401" y="1457"/>
                  </a:cubicBezTo>
                  <a:cubicBezTo>
                    <a:pt x="401" y="1495"/>
                    <a:pt x="420" y="1514"/>
                    <a:pt x="420" y="1552"/>
                  </a:cubicBezTo>
                  <a:cubicBezTo>
                    <a:pt x="420" y="1609"/>
                    <a:pt x="439" y="1666"/>
                    <a:pt x="458" y="1742"/>
                  </a:cubicBezTo>
                  <a:cubicBezTo>
                    <a:pt x="477" y="1799"/>
                    <a:pt x="515" y="1838"/>
                    <a:pt x="572" y="1876"/>
                  </a:cubicBezTo>
                  <a:lnTo>
                    <a:pt x="591" y="1857"/>
                  </a:lnTo>
                  <a:cubicBezTo>
                    <a:pt x="629" y="1885"/>
                    <a:pt x="677" y="1899"/>
                    <a:pt x="724" y="1899"/>
                  </a:cubicBezTo>
                  <a:cubicBezTo>
                    <a:pt x="772" y="1899"/>
                    <a:pt x="820" y="1885"/>
                    <a:pt x="858" y="1857"/>
                  </a:cubicBezTo>
                  <a:cubicBezTo>
                    <a:pt x="915" y="1819"/>
                    <a:pt x="972" y="1780"/>
                    <a:pt x="991" y="1723"/>
                  </a:cubicBezTo>
                  <a:cubicBezTo>
                    <a:pt x="1029" y="1666"/>
                    <a:pt x="1048" y="1609"/>
                    <a:pt x="1067" y="1552"/>
                  </a:cubicBezTo>
                  <a:cubicBezTo>
                    <a:pt x="1124" y="1438"/>
                    <a:pt x="1124" y="1324"/>
                    <a:pt x="1105" y="1209"/>
                  </a:cubicBezTo>
                  <a:cubicBezTo>
                    <a:pt x="1086" y="1133"/>
                    <a:pt x="1048" y="1057"/>
                    <a:pt x="1010" y="981"/>
                  </a:cubicBezTo>
                  <a:cubicBezTo>
                    <a:pt x="953" y="867"/>
                    <a:pt x="896" y="771"/>
                    <a:pt x="800" y="676"/>
                  </a:cubicBezTo>
                  <a:cubicBezTo>
                    <a:pt x="800" y="638"/>
                    <a:pt x="781" y="619"/>
                    <a:pt x="762" y="600"/>
                  </a:cubicBezTo>
                  <a:lnTo>
                    <a:pt x="762" y="619"/>
                  </a:lnTo>
                  <a:lnTo>
                    <a:pt x="743" y="581"/>
                  </a:lnTo>
                  <a:cubicBezTo>
                    <a:pt x="724" y="505"/>
                    <a:pt x="724" y="429"/>
                    <a:pt x="705" y="353"/>
                  </a:cubicBezTo>
                  <a:cubicBezTo>
                    <a:pt x="686" y="295"/>
                    <a:pt x="648" y="238"/>
                    <a:pt x="629" y="181"/>
                  </a:cubicBezTo>
                  <a:cubicBezTo>
                    <a:pt x="591" y="105"/>
                    <a:pt x="534" y="48"/>
                    <a:pt x="477" y="29"/>
                  </a:cubicBezTo>
                  <a:cubicBezTo>
                    <a:pt x="429" y="10"/>
                    <a:pt x="386" y="0"/>
                    <a:pt x="3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66"/>
            <p:cNvSpPr/>
            <p:nvPr/>
          </p:nvSpPr>
          <p:spPr>
            <a:xfrm>
              <a:off x="5038175" y="753075"/>
              <a:ext cx="23825" cy="23350"/>
            </a:xfrm>
            <a:custGeom>
              <a:rect b="b" l="l" r="r" t="t"/>
              <a:pathLst>
                <a:path extrusionOk="0" h="934" w="953">
                  <a:moveTo>
                    <a:pt x="762" y="1"/>
                  </a:moveTo>
                  <a:cubicBezTo>
                    <a:pt x="724" y="1"/>
                    <a:pt x="685" y="1"/>
                    <a:pt x="647" y="39"/>
                  </a:cubicBezTo>
                  <a:lnTo>
                    <a:pt x="590" y="39"/>
                  </a:lnTo>
                  <a:cubicBezTo>
                    <a:pt x="495" y="58"/>
                    <a:pt x="419" y="96"/>
                    <a:pt x="343" y="172"/>
                  </a:cubicBezTo>
                  <a:cubicBezTo>
                    <a:pt x="286" y="210"/>
                    <a:pt x="248" y="268"/>
                    <a:pt x="191" y="306"/>
                  </a:cubicBezTo>
                  <a:cubicBezTo>
                    <a:pt x="152" y="363"/>
                    <a:pt x="95" y="420"/>
                    <a:pt x="76" y="477"/>
                  </a:cubicBezTo>
                  <a:cubicBezTo>
                    <a:pt x="19" y="553"/>
                    <a:pt x="0" y="648"/>
                    <a:pt x="38" y="743"/>
                  </a:cubicBezTo>
                  <a:cubicBezTo>
                    <a:pt x="57" y="801"/>
                    <a:pt x="95" y="839"/>
                    <a:pt x="152" y="858"/>
                  </a:cubicBezTo>
                  <a:lnTo>
                    <a:pt x="152" y="896"/>
                  </a:lnTo>
                  <a:cubicBezTo>
                    <a:pt x="210" y="915"/>
                    <a:pt x="286" y="934"/>
                    <a:pt x="362" y="934"/>
                  </a:cubicBezTo>
                  <a:lnTo>
                    <a:pt x="400" y="934"/>
                  </a:lnTo>
                  <a:cubicBezTo>
                    <a:pt x="514" y="934"/>
                    <a:pt x="609" y="858"/>
                    <a:pt x="685" y="763"/>
                  </a:cubicBezTo>
                  <a:cubicBezTo>
                    <a:pt x="724" y="686"/>
                    <a:pt x="762" y="610"/>
                    <a:pt x="800" y="534"/>
                  </a:cubicBezTo>
                  <a:cubicBezTo>
                    <a:pt x="838" y="439"/>
                    <a:pt x="895" y="344"/>
                    <a:pt x="914" y="229"/>
                  </a:cubicBezTo>
                  <a:cubicBezTo>
                    <a:pt x="952" y="115"/>
                    <a:pt x="876" y="20"/>
                    <a:pt x="7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6"/>
            <p:cNvSpPr/>
            <p:nvPr/>
          </p:nvSpPr>
          <p:spPr>
            <a:xfrm>
              <a:off x="4972950" y="769975"/>
              <a:ext cx="30500" cy="25500"/>
            </a:xfrm>
            <a:custGeom>
              <a:rect b="b" l="l" r="r" t="t"/>
              <a:pathLst>
                <a:path extrusionOk="0" h="1020" w="1220">
                  <a:moveTo>
                    <a:pt x="1010" y="1"/>
                  </a:moveTo>
                  <a:cubicBezTo>
                    <a:pt x="962" y="1"/>
                    <a:pt x="915" y="10"/>
                    <a:pt x="877" y="29"/>
                  </a:cubicBezTo>
                  <a:cubicBezTo>
                    <a:pt x="782" y="67"/>
                    <a:pt x="705" y="87"/>
                    <a:pt x="629" y="144"/>
                  </a:cubicBezTo>
                  <a:cubicBezTo>
                    <a:pt x="572" y="163"/>
                    <a:pt x="515" y="182"/>
                    <a:pt x="458" y="220"/>
                  </a:cubicBezTo>
                  <a:cubicBezTo>
                    <a:pt x="325" y="315"/>
                    <a:pt x="191" y="410"/>
                    <a:pt x="96" y="543"/>
                  </a:cubicBezTo>
                  <a:cubicBezTo>
                    <a:pt x="39" y="620"/>
                    <a:pt x="1" y="715"/>
                    <a:pt x="20" y="829"/>
                  </a:cubicBezTo>
                  <a:cubicBezTo>
                    <a:pt x="20" y="924"/>
                    <a:pt x="96" y="981"/>
                    <a:pt x="191" y="1000"/>
                  </a:cubicBezTo>
                  <a:lnTo>
                    <a:pt x="248" y="1019"/>
                  </a:lnTo>
                  <a:cubicBezTo>
                    <a:pt x="306" y="1019"/>
                    <a:pt x="363" y="1000"/>
                    <a:pt x="439" y="981"/>
                  </a:cubicBezTo>
                  <a:cubicBezTo>
                    <a:pt x="477" y="962"/>
                    <a:pt x="534" y="943"/>
                    <a:pt x="572" y="924"/>
                  </a:cubicBezTo>
                  <a:lnTo>
                    <a:pt x="686" y="848"/>
                  </a:lnTo>
                  <a:cubicBezTo>
                    <a:pt x="762" y="791"/>
                    <a:pt x="839" y="715"/>
                    <a:pt x="915" y="658"/>
                  </a:cubicBezTo>
                  <a:cubicBezTo>
                    <a:pt x="991" y="562"/>
                    <a:pt x="1067" y="486"/>
                    <a:pt x="1124" y="410"/>
                  </a:cubicBezTo>
                  <a:cubicBezTo>
                    <a:pt x="1181" y="353"/>
                    <a:pt x="1219" y="277"/>
                    <a:pt x="1219" y="182"/>
                  </a:cubicBezTo>
                  <a:cubicBezTo>
                    <a:pt x="1219" y="125"/>
                    <a:pt x="1200" y="67"/>
                    <a:pt x="1143" y="29"/>
                  </a:cubicBezTo>
                  <a:cubicBezTo>
                    <a:pt x="1105" y="10"/>
                    <a:pt x="1058" y="1"/>
                    <a:pt x="1010" y="1"/>
                  </a:cubicBezTo>
                  <a:close/>
                </a:path>
              </a:pathLst>
            </a:custGeom>
            <a:solidFill>
              <a:srgbClr val="2A3E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66"/>
            <p:cNvSpPr/>
            <p:nvPr/>
          </p:nvSpPr>
          <p:spPr>
            <a:xfrm>
              <a:off x="5017700" y="791450"/>
              <a:ext cx="27150" cy="15925"/>
            </a:xfrm>
            <a:custGeom>
              <a:rect b="b" l="l" r="r" t="t"/>
              <a:pathLst>
                <a:path extrusionOk="0" h="637" w="1086">
                  <a:moveTo>
                    <a:pt x="690" y="0"/>
                  </a:moveTo>
                  <a:cubicBezTo>
                    <a:pt x="664" y="0"/>
                    <a:pt x="637" y="14"/>
                    <a:pt x="610" y="27"/>
                  </a:cubicBezTo>
                  <a:lnTo>
                    <a:pt x="553" y="27"/>
                  </a:lnTo>
                  <a:cubicBezTo>
                    <a:pt x="476" y="46"/>
                    <a:pt x="419" y="65"/>
                    <a:pt x="362" y="103"/>
                  </a:cubicBezTo>
                  <a:cubicBezTo>
                    <a:pt x="267" y="179"/>
                    <a:pt x="191" y="256"/>
                    <a:pt x="115" y="332"/>
                  </a:cubicBezTo>
                  <a:cubicBezTo>
                    <a:pt x="58" y="408"/>
                    <a:pt x="1" y="522"/>
                    <a:pt x="20" y="579"/>
                  </a:cubicBezTo>
                  <a:cubicBezTo>
                    <a:pt x="39" y="636"/>
                    <a:pt x="115" y="636"/>
                    <a:pt x="172" y="636"/>
                  </a:cubicBezTo>
                  <a:cubicBezTo>
                    <a:pt x="229" y="636"/>
                    <a:pt x="286" y="636"/>
                    <a:pt x="343" y="617"/>
                  </a:cubicBezTo>
                  <a:lnTo>
                    <a:pt x="515" y="579"/>
                  </a:lnTo>
                  <a:cubicBezTo>
                    <a:pt x="572" y="579"/>
                    <a:pt x="629" y="560"/>
                    <a:pt x="705" y="541"/>
                  </a:cubicBezTo>
                  <a:cubicBezTo>
                    <a:pt x="762" y="541"/>
                    <a:pt x="819" y="522"/>
                    <a:pt x="876" y="503"/>
                  </a:cubicBezTo>
                  <a:cubicBezTo>
                    <a:pt x="933" y="484"/>
                    <a:pt x="990" y="446"/>
                    <a:pt x="1029" y="389"/>
                  </a:cubicBezTo>
                  <a:cubicBezTo>
                    <a:pt x="1067" y="351"/>
                    <a:pt x="1086" y="294"/>
                    <a:pt x="1086" y="256"/>
                  </a:cubicBezTo>
                  <a:cubicBezTo>
                    <a:pt x="1086" y="179"/>
                    <a:pt x="1048" y="122"/>
                    <a:pt x="990" y="103"/>
                  </a:cubicBezTo>
                  <a:cubicBezTo>
                    <a:pt x="952" y="84"/>
                    <a:pt x="914" y="65"/>
                    <a:pt x="895" y="65"/>
                  </a:cubicBezTo>
                  <a:cubicBezTo>
                    <a:pt x="857" y="46"/>
                    <a:pt x="838" y="27"/>
                    <a:pt x="800" y="8"/>
                  </a:cubicBezTo>
                  <a:lnTo>
                    <a:pt x="724" y="8"/>
                  </a:lnTo>
                  <a:cubicBezTo>
                    <a:pt x="713" y="2"/>
                    <a:pt x="702" y="0"/>
                    <a:pt x="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6"/>
            <p:cNvSpPr/>
            <p:nvPr/>
          </p:nvSpPr>
          <p:spPr>
            <a:xfrm>
              <a:off x="5078150" y="774800"/>
              <a:ext cx="28100" cy="21625"/>
            </a:xfrm>
            <a:custGeom>
              <a:rect b="b" l="l" r="r" t="t"/>
              <a:pathLst>
                <a:path extrusionOk="0" h="865" w="1124">
                  <a:moveTo>
                    <a:pt x="270" y="0"/>
                  </a:moveTo>
                  <a:cubicBezTo>
                    <a:pt x="243" y="0"/>
                    <a:pt x="216" y="3"/>
                    <a:pt x="191" y="8"/>
                  </a:cubicBezTo>
                  <a:cubicBezTo>
                    <a:pt x="96" y="8"/>
                    <a:pt x="19" y="84"/>
                    <a:pt x="0" y="160"/>
                  </a:cubicBezTo>
                  <a:cubicBezTo>
                    <a:pt x="0" y="274"/>
                    <a:pt x="57" y="388"/>
                    <a:pt x="153" y="446"/>
                  </a:cubicBezTo>
                  <a:cubicBezTo>
                    <a:pt x="229" y="522"/>
                    <a:pt x="305" y="598"/>
                    <a:pt x="400" y="636"/>
                  </a:cubicBezTo>
                  <a:cubicBezTo>
                    <a:pt x="457" y="693"/>
                    <a:pt x="514" y="731"/>
                    <a:pt x="571" y="769"/>
                  </a:cubicBezTo>
                  <a:lnTo>
                    <a:pt x="590" y="769"/>
                  </a:lnTo>
                  <a:cubicBezTo>
                    <a:pt x="667" y="807"/>
                    <a:pt x="743" y="845"/>
                    <a:pt x="838" y="864"/>
                  </a:cubicBezTo>
                  <a:lnTo>
                    <a:pt x="857" y="864"/>
                  </a:lnTo>
                  <a:cubicBezTo>
                    <a:pt x="952" y="864"/>
                    <a:pt x="1047" y="807"/>
                    <a:pt x="1085" y="731"/>
                  </a:cubicBezTo>
                  <a:cubicBezTo>
                    <a:pt x="1124" y="655"/>
                    <a:pt x="1105" y="560"/>
                    <a:pt x="1047" y="484"/>
                  </a:cubicBezTo>
                  <a:cubicBezTo>
                    <a:pt x="1009" y="427"/>
                    <a:pt x="952" y="369"/>
                    <a:pt x="876" y="312"/>
                  </a:cubicBezTo>
                  <a:cubicBezTo>
                    <a:pt x="819" y="274"/>
                    <a:pt x="762" y="236"/>
                    <a:pt x="705" y="217"/>
                  </a:cubicBezTo>
                  <a:lnTo>
                    <a:pt x="686" y="179"/>
                  </a:lnTo>
                  <a:cubicBezTo>
                    <a:pt x="648" y="160"/>
                    <a:pt x="610" y="122"/>
                    <a:pt x="571" y="103"/>
                  </a:cubicBezTo>
                  <a:cubicBezTo>
                    <a:pt x="552" y="84"/>
                    <a:pt x="514" y="65"/>
                    <a:pt x="476" y="46"/>
                  </a:cubicBezTo>
                  <a:cubicBezTo>
                    <a:pt x="421" y="18"/>
                    <a:pt x="344" y="0"/>
                    <a:pt x="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66"/>
            <p:cNvSpPr/>
            <p:nvPr/>
          </p:nvSpPr>
          <p:spPr>
            <a:xfrm>
              <a:off x="5171425" y="822200"/>
              <a:ext cx="18125" cy="39900"/>
            </a:xfrm>
            <a:custGeom>
              <a:rect b="b" l="l" r="r" t="t"/>
              <a:pathLst>
                <a:path extrusionOk="0" h="1596" w="725">
                  <a:moveTo>
                    <a:pt x="245" y="1"/>
                  </a:moveTo>
                  <a:cubicBezTo>
                    <a:pt x="172" y="1"/>
                    <a:pt x="100" y="36"/>
                    <a:pt x="58" y="92"/>
                  </a:cubicBezTo>
                  <a:cubicBezTo>
                    <a:pt x="20" y="168"/>
                    <a:pt x="1" y="244"/>
                    <a:pt x="20" y="339"/>
                  </a:cubicBezTo>
                  <a:cubicBezTo>
                    <a:pt x="20" y="377"/>
                    <a:pt x="1" y="434"/>
                    <a:pt x="20" y="472"/>
                  </a:cubicBezTo>
                  <a:cubicBezTo>
                    <a:pt x="39" y="491"/>
                    <a:pt x="39" y="530"/>
                    <a:pt x="39" y="568"/>
                  </a:cubicBezTo>
                  <a:lnTo>
                    <a:pt x="39" y="587"/>
                  </a:lnTo>
                  <a:lnTo>
                    <a:pt x="39" y="625"/>
                  </a:lnTo>
                  <a:lnTo>
                    <a:pt x="39" y="701"/>
                  </a:lnTo>
                  <a:cubicBezTo>
                    <a:pt x="58" y="739"/>
                    <a:pt x="58" y="758"/>
                    <a:pt x="58" y="777"/>
                  </a:cubicBezTo>
                  <a:cubicBezTo>
                    <a:pt x="58" y="796"/>
                    <a:pt x="58" y="815"/>
                    <a:pt x="39" y="815"/>
                  </a:cubicBezTo>
                  <a:lnTo>
                    <a:pt x="39" y="1025"/>
                  </a:lnTo>
                  <a:cubicBezTo>
                    <a:pt x="39" y="1082"/>
                    <a:pt x="39" y="1158"/>
                    <a:pt x="39" y="1234"/>
                  </a:cubicBezTo>
                  <a:cubicBezTo>
                    <a:pt x="39" y="1329"/>
                    <a:pt x="77" y="1443"/>
                    <a:pt x="172" y="1500"/>
                  </a:cubicBezTo>
                  <a:cubicBezTo>
                    <a:pt x="210" y="1558"/>
                    <a:pt x="286" y="1596"/>
                    <a:pt x="362" y="1596"/>
                  </a:cubicBezTo>
                  <a:lnTo>
                    <a:pt x="401" y="1596"/>
                  </a:lnTo>
                  <a:cubicBezTo>
                    <a:pt x="458" y="1577"/>
                    <a:pt x="496" y="1558"/>
                    <a:pt x="534" y="1520"/>
                  </a:cubicBezTo>
                  <a:cubicBezTo>
                    <a:pt x="572" y="1481"/>
                    <a:pt x="591" y="1462"/>
                    <a:pt x="610" y="1424"/>
                  </a:cubicBezTo>
                  <a:cubicBezTo>
                    <a:pt x="667" y="1329"/>
                    <a:pt x="705" y="1253"/>
                    <a:pt x="705" y="1158"/>
                  </a:cubicBezTo>
                  <a:cubicBezTo>
                    <a:pt x="724" y="1005"/>
                    <a:pt x="686" y="853"/>
                    <a:pt x="610" y="720"/>
                  </a:cubicBezTo>
                  <a:cubicBezTo>
                    <a:pt x="591" y="682"/>
                    <a:pt x="572" y="644"/>
                    <a:pt x="553" y="606"/>
                  </a:cubicBezTo>
                  <a:cubicBezTo>
                    <a:pt x="515" y="491"/>
                    <a:pt x="477" y="377"/>
                    <a:pt x="458" y="263"/>
                  </a:cubicBezTo>
                  <a:cubicBezTo>
                    <a:pt x="439" y="168"/>
                    <a:pt x="420" y="54"/>
                    <a:pt x="324" y="16"/>
                  </a:cubicBezTo>
                  <a:cubicBezTo>
                    <a:pt x="299" y="5"/>
                    <a:pt x="272" y="1"/>
                    <a:pt x="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66"/>
            <p:cNvSpPr/>
            <p:nvPr/>
          </p:nvSpPr>
          <p:spPr>
            <a:xfrm>
              <a:off x="5187625" y="769750"/>
              <a:ext cx="28575" cy="39050"/>
            </a:xfrm>
            <a:custGeom>
              <a:rect b="b" l="l" r="r" t="t"/>
              <a:pathLst>
                <a:path extrusionOk="0" h="1562" w="1143">
                  <a:moveTo>
                    <a:pt x="267" y="0"/>
                  </a:moveTo>
                  <a:cubicBezTo>
                    <a:pt x="209" y="0"/>
                    <a:pt x="152" y="19"/>
                    <a:pt x="95" y="57"/>
                  </a:cubicBezTo>
                  <a:cubicBezTo>
                    <a:pt x="57" y="96"/>
                    <a:pt x="19" y="153"/>
                    <a:pt x="19" y="210"/>
                  </a:cubicBezTo>
                  <a:cubicBezTo>
                    <a:pt x="0" y="286"/>
                    <a:pt x="19" y="343"/>
                    <a:pt x="57" y="400"/>
                  </a:cubicBezTo>
                  <a:cubicBezTo>
                    <a:pt x="76" y="457"/>
                    <a:pt x="114" y="495"/>
                    <a:pt x="152" y="533"/>
                  </a:cubicBezTo>
                  <a:cubicBezTo>
                    <a:pt x="171" y="610"/>
                    <a:pt x="209" y="667"/>
                    <a:pt x="248" y="743"/>
                  </a:cubicBezTo>
                  <a:lnTo>
                    <a:pt x="286" y="800"/>
                  </a:lnTo>
                  <a:cubicBezTo>
                    <a:pt x="324" y="857"/>
                    <a:pt x="343" y="914"/>
                    <a:pt x="362" y="990"/>
                  </a:cubicBezTo>
                  <a:lnTo>
                    <a:pt x="400" y="1085"/>
                  </a:lnTo>
                  <a:lnTo>
                    <a:pt x="419" y="1124"/>
                  </a:lnTo>
                  <a:lnTo>
                    <a:pt x="438" y="1219"/>
                  </a:lnTo>
                  <a:cubicBezTo>
                    <a:pt x="438" y="1238"/>
                    <a:pt x="457" y="1257"/>
                    <a:pt x="457" y="1295"/>
                  </a:cubicBezTo>
                  <a:cubicBezTo>
                    <a:pt x="476" y="1333"/>
                    <a:pt x="476" y="1352"/>
                    <a:pt x="495" y="1390"/>
                  </a:cubicBezTo>
                  <a:cubicBezTo>
                    <a:pt x="514" y="1485"/>
                    <a:pt x="590" y="1542"/>
                    <a:pt x="666" y="1561"/>
                  </a:cubicBezTo>
                  <a:cubicBezTo>
                    <a:pt x="704" y="1561"/>
                    <a:pt x="742" y="1561"/>
                    <a:pt x="762" y="1542"/>
                  </a:cubicBezTo>
                  <a:cubicBezTo>
                    <a:pt x="778" y="1548"/>
                    <a:pt x="793" y="1550"/>
                    <a:pt x="807" y="1550"/>
                  </a:cubicBezTo>
                  <a:cubicBezTo>
                    <a:pt x="841" y="1550"/>
                    <a:pt x="868" y="1537"/>
                    <a:pt x="895" y="1523"/>
                  </a:cubicBezTo>
                  <a:cubicBezTo>
                    <a:pt x="1047" y="1390"/>
                    <a:pt x="1142" y="1200"/>
                    <a:pt x="1123" y="1009"/>
                  </a:cubicBezTo>
                  <a:cubicBezTo>
                    <a:pt x="1123" y="895"/>
                    <a:pt x="1104" y="781"/>
                    <a:pt x="1028" y="705"/>
                  </a:cubicBezTo>
                  <a:cubicBezTo>
                    <a:pt x="990" y="648"/>
                    <a:pt x="952" y="610"/>
                    <a:pt x="895" y="571"/>
                  </a:cubicBezTo>
                  <a:lnTo>
                    <a:pt x="876" y="571"/>
                  </a:lnTo>
                  <a:lnTo>
                    <a:pt x="857" y="552"/>
                  </a:lnTo>
                  <a:lnTo>
                    <a:pt x="800" y="495"/>
                  </a:lnTo>
                  <a:cubicBezTo>
                    <a:pt x="781" y="457"/>
                    <a:pt x="742" y="419"/>
                    <a:pt x="704" y="362"/>
                  </a:cubicBezTo>
                  <a:lnTo>
                    <a:pt x="666" y="305"/>
                  </a:lnTo>
                  <a:cubicBezTo>
                    <a:pt x="609" y="210"/>
                    <a:pt x="552" y="134"/>
                    <a:pt x="457" y="57"/>
                  </a:cubicBezTo>
                  <a:cubicBezTo>
                    <a:pt x="400" y="19"/>
                    <a:pt x="343" y="0"/>
                    <a:pt x="2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66"/>
            <p:cNvSpPr/>
            <p:nvPr/>
          </p:nvSpPr>
          <p:spPr>
            <a:xfrm>
              <a:off x="5097650" y="1124275"/>
              <a:ext cx="15275" cy="15300"/>
            </a:xfrm>
            <a:custGeom>
              <a:rect b="b" l="l" r="r" t="t"/>
              <a:pathLst>
                <a:path extrusionOk="0" h="612" w="611">
                  <a:moveTo>
                    <a:pt x="77" y="79"/>
                  </a:moveTo>
                  <a:lnTo>
                    <a:pt x="77" y="79"/>
                  </a:lnTo>
                  <a:cubicBezTo>
                    <a:pt x="61" y="95"/>
                    <a:pt x="48" y="111"/>
                    <a:pt x="39" y="127"/>
                  </a:cubicBezTo>
                  <a:lnTo>
                    <a:pt x="39" y="127"/>
                  </a:lnTo>
                  <a:lnTo>
                    <a:pt x="39" y="117"/>
                  </a:lnTo>
                  <a:lnTo>
                    <a:pt x="58" y="98"/>
                  </a:lnTo>
                  <a:lnTo>
                    <a:pt x="77" y="79"/>
                  </a:lnTo>
                  <a:close/>
                  <a:moveTo>
                    <a:pt x="238" y="1"/>
                  </a:moveTo>
                  <a:cubicBezTo>
                    <a:pt x="193" y="1"/>
                    <a:pt x="150" y="17"/>
                    <a:pt x="115" y="41"/>
                  </a:cubicBezTo>
                  <a:cubicBezTo>
                    <a:pt x="96" y="60"/>
                    <a:pt x="77" y="60"/>
                    <a:pt x="77" y="79"/>
                  </a:cubicBezTo>
                  <a:cubicBezTo>
                    <a:pt x="77" y="79"/>
                    <a:pt x="77" y="79"/>
                    <a:pt x="77" y="79"/>
                  </a:cubicBezTo>
                  <a:lnTo>
                    <a:pt x="77" y="79"/>
                  </a:lnTo>
                  <a:cubicBezTo>
                    <a:pt x="39" y="98"/>
                    <a:pt x="20" y="136"/>
                    <a:pt x="20" y="155"/>
                  </a:cubicBezTo>
                  <a:cubicBezTo>
                    <a:pt x="1" y="193"/>
                    <a:pt x="1" y="231"/>
                    <a:pt x="1" y="269"/>
                  </a:cubicBezTo>
                  <a:lnTo>
                    <a:pt x="1" y="345"/>
                  </a:lnTo>
                  <a:lnTo>
                    <a:pt x="20" y="307"/>
                  </a:lnTo>
                  <a:cubicBezTo>
                    <a:pt x="39" y="383"/>
                    <a:pt x="77" y="459"/>
                    <a:pt x="134" y="517"/>
                  </a:cubicBezTo>
                  <a:lnTo>
                    <a:pt x="134" y="498"/>
                  </a:lnTo>
                  <a:cubicBezTo>
                    <a:pt x="191" y="574"/>
                    <a:pt x="267" y="612"/>
                    <a:pt x="363" y="612"/>
                  </a:cubicBezTo>
                  <a:lnTo>
                    <a:pt x="420" y="612"/>
                  </a:lnTo>
                  <a:cubicBezTo>
                    <a:pt x="496" y="574"/>
                    <a:pt x="553" y="517"/>
                    <a:pt x="572" y="440"/>
                  </a:cubicBezTo>
                  <a:cubicBezTo>
                    <a:pt x="610" y="345"/>
                    <a:pt x="610" y="231"/>
                    <a:pt x="553" y="155"/>
                  </a:cubicBezTo>
                  <a:cubicBezTo>
                    <a:pt x="496" y="79"/>
                    <a:pt x="420" y="22"/>
                    <a:pt x="325" y="22"/>
                  </a:cubicBezTo>
                  <a:cubicBezTo>
                    <a:pt x="295" y="7"/>
                    <a:pt x="266" y="1"/>
                    <a:pt x="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66"/>
            <p:cNvSpPr/>
            <p:nvPr/>
          </p:nvSpPr>
          <p:spPr>
            <a:xfrm>
              <a:off x="5017700" y="1177150"/>
              <a:ext cx="19075" cy="39050"/>
            </a:xfrm>
            <a:custGeom>
              <a:rect b="b" l="l" r="r" t="t"/>
              <a:pathLst>
                <a:path extrusionOk="0" h="1562" w="763">
                  <a:moveTo>
                    <a:pt x="534" y="1"/>
                  </a:moveTo>
                  <a:cubicBezTo>
                    <a:pt x="476" y="1"/>
                    <a:pt x="438" y="20"/>
                    <a:pt x="400" y="58"/>
                  </a:cubicBezTo>
                  <a:cubicBezTo>
                    <a:pt x="362" y="77"/>
                    <a:pt x="324" y="115"/>
                    <a:pt x="305" y="153"/>
                  </a:cubicBezTo>
                  <a:cubicBezTo>
                    <a:pt x="248" y="210"/>
                    <a:pt x="210" y="267"/>
                    <a:pt x="172" y="324"/>
                  </a:cubicBezTo>
                  <a:cubicBezTo>
                    <a:pt x="115" y="439"/>
                    <a:pt x="77" y="553"/>
                    <a:pt x="39" y="686"/>
                  </a:cubicBezTo>
                  <a:cubicBezTo>
                    <a:pt x="21" y="808"/>
                    <a:pt x="4" y="930"/>
                    <a:pt x="15" y="1067"/>
                  </a:cubicBezTo>
                  <a:lnTo>
                    <a:pt x="15" y="1067"/>
                  </a:lnTo>
                  <a:cubicBezTo>
                    <a:pt x="7" y="1104"/>
                    <a:pt x="1" y="1142"/>
                    <a:pt x="1" y="1181"/>
                  </a:cubicBezTo>
                  <a:lnTo>
                    <a:pt x="1" y="1314"/>
                  </a:lnTo>
                  <a:cubicBezTo>
                    <a:pt x="1" y="1352"/>
                    <a:pt x="1" y="1391"/>
                    <a:pt x="1" y="1429"/>
                  </a:cubicBezTo>
                  <a:cubicBezTo>
                    <a:pt x="20" y="1467"/>
                    <a:pt x="20" y="1486"/>
                    <a:pt x="39" y="1505"/>
                  </a:cubicBezTo>
                  <a:cubicBezTo>
                    <a:pt x="77" y="1543"/>
                    <a:pt x="96" y="1543"/>
                    <a:pt x="134" y="1562"/>
                  </a:cubicBezTo>
                  <a:lnTo>
                    <a:pt x="153" y="1562"/>
                  </a:lnTo>
                  <a:cubicBezTo>
                    <a:pt x="229" y="1543"/>
                    <a:pt x="305" y="1524"/>
                    <a:pt x="343" y="1467"/>
                  </a:cubicBezTo>
                  <a:cubicBezTo>
                    <a:pt x="419" y="1391"/>
                    <a:pt x="495" y="1295"/>
                    <a:pt x="534" y="1200"/>
                  </a:cubicBezTo>
                  <a:cubicBezTo>
                    <a:pt x="591" y="1086"/>
                    <a:pt x="648" y="953"/>
                    <a:pt x="686" y="838"/>
                  </a:cubicBezTo>
                  <a:cubicBezTo>
                    <a:pt x="724" y="705"/>
                    <a:pt x="743" y="591"/>
                    <a:pt x="743" y="477"/>
                  </a:cubicBezTo>
                  <a:cubicBezTo>
                    <a:pt x="762" y="343"/>
                    <a:pt x="743" y="210"/>
                    <a:pt x="686" y="96"/>
                  </a:cubicBezTo>
                  <a:cubicBezTo>
                    <a:pt x="648" y="39"/>
                    <a:pt x="591" y="1"/>
                    <a:pt x="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6"/>
            <p:cNvSpPr/>
            <p:nvPr/>
          </p:nvSpPr>
          <p:spPr>
            <a:xfrm>
              <a:off x="5047200" y="1239975"/>
              <a:ext cx="26675" cy="56675"/>
            </a:xfrm>
            <a:custGeom>
              <a:rect b="b" l="l" r="r" t="t"/>
              <a:pathLst>
                <a:path extrusionOk="0" h="2267" w="1067">
                  <a:moveTo>
                    <a:pt x="648" y="1"/>
                  </a:moveTo>
                  <a:cubicBezTo>
                    <a:pt x="534" y="1"/>
                    <a:pt x="458" y="96"/>
                    <a:pt x="382" y="210"/>
                  </a:cubicBezTo>
                  <a:cubicBezTo>
                    <a:pt x="344" y="286"/>
                    <a:pt x="286" y="382"/>
                    <a:pt x="248" y="477"/>
                  </a:cubicBezTo>
                  <a:lnTo>
                    <a:pt x="248" y="458"/>
                  </a:lnTo>
                  <a:lnTo>
                    <a:pt x="248" y="439"/>
                  </a:lnTo>
                  <a:lnTo>
                    <a:pt x="229" y="439"/>
                  </a:lnTo>
                  <a:cubicBezTo>
                    <a:pt x="210" y="477"/>
                    <a:pt x="191" y="534"/>
                    <a:pt x="191" y="572"/>
                  </a:cubicBezTo>
                  <a:lnTo>
                    <a:pt x="172" y="629"/>
                  </a:lnTo>
                  <a:cubicBezTo>
                    <a:pt x="115" y="762"/>
                    <a:pt x="77" y="915"/>
                    <a:pt x="58" y="1086"/>
                  </a:cubicBezTo>
                  <a:cubicBezTo>
                    <a:pt x="39" y="1143"/>
                    <a:pt x="20" y="1238"/>
                    <a:pt x="20" y="1314"/>
                  </a:cubicBezTo>
                  <a:cubicBezTo>
                    <a:pt x="1" y="1391"/>
                    <a:pt x="1" y="1467"/>
                    <a:pt x="1" y="1562"/>
                  </a:cubicBezTo>
                  <a:cubicBezTo>
                    <a:pt x="1" y="1695"/>
                    <a:pt x="39" y="1847"/>
                    <a:pt x="96" y="1981"/>
                  </a:cubicBezTo>
                  <a:lnTo>
                    <a:pt x="77" y="1981"/>
                  </a:lnTo>
                  <a:cubicBezTo>
                    <a:pt x="153" y="2171"/>
                    <a:pt x="248" y="2266"/>
                    <a:pt x="363" y="2266"/>
                  </a:cubicBezTo>
                  <a:lnTo>
                    <a:pt x="420" y="2266"/>
                  </a:lnTo>
                  <a:cubicBezTo>
                    <a:pt x="610" y="2228"/>
                    <a:pt x="724" y="2000"/>
                    <a:pt x="819" y="1809"/>
                  </a:cubicBezTo>
                  <a:cubicBezTo>
                    <a:pt x="877" y="1676"/>
                    <a:pt x="915" y="1524"/>
                    <a:pt x="953" y="1371"/>
                  </a:cubicBezTo>
                  <a:cubicBezTo>
                    <a:pt x="953" y="1333"/>
                    <a:pt x="972" y="1276"/>
                    <a:pt x="972" y="1238"/>
                  </a:cubicBezTo>
                  <a:cubicBezTo>
                    <a:pt x="1010" y="1143"/>
                    <a:pt x="1029" y="1029"/>
                    <a:pt x="1048" y="934"/>
                  </a:cubicBezTo>
                  <a:cubicBezTo>
                    <a:pt x="1067" y="800"/>
                    <a:pt x="1067" y="667"/>
                    <a:pt x="1048" y="515"/>
                  </a:cubicBezTo>
                  <a:cubicBezTo>
                    <a:pt x="1029" y="439"/>
                    <a:pt x="1010" y="382"/>
                    <a:pt x="972" y="305"/>
                  </a:cubicBezTo>
                  <a:cubicBezTo>
                    <a:pt x="934" y="248"/>
                    <a:pt x="915" y="210"/>
                    <a:pt x="877" y="172"/>
                  </a:cubicBezTo>
                  <a:lnTo>
                    <a:pt x="877" y="153"/>
                  </a:lnTo>
                  <a:cubicBezTo>
                    <a:pt x="819" y="77"/>
                    <a:pt x="781" y="1"/>
                    <a:pt x="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6"/>
            <p:cNvSpPr/>
            <p:nvPr/>
          </p:nvSpPr>
          <p:spPr>
            <a:xfrm>
              <a:off x="5003900" y="1323550"/>
              <a:ext cx="14775" cy="33550"/>
            </a:xfrm>
            <a:custGeom>
              <a:rect b="b" l="l" r="r" t="t"/>
              <a:pathLst>
                <a:path extrusionOk="0" h="1342" w="591">
                  <a:moveTo>
                    <a:pt x="173" y="84"/>
                  </a:moveTo>
                  <a:cubicBezTo>
                    <a:pt x="172" y="90"/>
                    <a:pt x="172" y="97"/>
                    <a:pt x="172" y="104"/>
                  </a:cubicBezTo>
                  <a:cubicBezTo>
                    <a:pt x="165" y="114"/>
                    <a:pt x="158" y="125"/>
                    <a:pt x="153" y="137"/>
                  </a:cubicBezTo>
                  <a:lnTo>
                    <a:pt x="153" y="137"/>
                  </a:lnTo>
                  <a:lnTo>
                    <a:pt x="153" y="123"/>
                  </a:lnTo>
                  <a:lnTo>
                    <a:pt x="172" y="85"/>
                  </a:lnTo>
                  <a:lnTo>
                    <a:pt x="173" y="84"/>
                  </a:lnTo>
                  <a:close/>
                  <a:moveTo>
                    <a:pt x="279" y="1"/>
                  </a:moveTo>
                  <a:cubicBezTo>
                    <a:pt x="239" y="1"/>
                    <a:pt x="205" y="19"/>
                    <a:pt x="191" y="46"/>
                  </a:cubicBezTo>
                  <a:cubicBezTo>
                    <a:pt x="153" y="66"/>
                    <a:pt x="134" y="104"/>
                    <a:pt x="134" y="123"/>
                  </a:cubicBezTo>
                  <a:cubicBezTo>
                    <a:pt x="96" y="199"/>
                    <a:pt x="77" y="275"/>
                    <a:pt x="77" y="351"/>
                  </a:cubicBezTo>
                  <a:cubicBezTo>
                    <a:pt x="58" y="427"/>
                    <a:pt x="38" y="522"/>
                    <a:pt x="38" y="618"/>
                  </a:cubicBezTo>
                  <a:cubicBezTo>
                    <a:pt x="0" y="808"/>
                    <a:pt x="38" y="998"/>
                    <a:pt x="96" y="1189"/>
                  </a:cubicBezTo>
                  <a:cubicBezTo>
                    <a:pt x="134" y="1246"/>
                    <a:pt x="191" y="1303"/>
                    <a:pt x="267" y="1341"/>
                  </a:cubicBezTo>
                  <a:lnTo>
                    <a:pt x="286" y="1341"/>
                  </a:lnTo>
                  <a:cubicBezTo>
                    <a:pt x="343" y="1322"/>
                    <a:pt x="400" y="1303"/>
                    <a:pt x="419" y="1265"/>
                  </a:cubicBezTo>
                  <a:cubicBezTo>
                    <a:pt x="457" y="1227"/>
                    <a:pt x="476" y="1189"/>
                    <a:pt x="514" y="1151"/>
                  </a:cubicBezTo>
                  <a:cubicBezTo>
                    <a:pt x="533" y="1113"/>
                    <a:pt x="553" y="1056"/>
                    <a:pt x="572" y="998"/>
                  </a:cubicBezTo>
                  <a:cubicBezTo>
                    <a:pt x="572" y="941"/>
                    <a:pt x="591" y="884"/>
                    <a:pt x="591" y="808"/>
                  </a:cubicBezTo>
                  <a:cubicBezTo>
                    <a:pt x="591" y="694"/>
                    <a:pt x="572" y="561"/>
                    <a:pt x="533" y="446"/>
                  </a:cubicBezTo>
                  <a:cubicBezTo>
                    <a:pt x="514" y="351"/>
                    <a:pt x="476" y="256"/>
                    <a:pt x="438" y="161"/>
                  </a:cubicBezTo>
                  <a:cubicBezTo>
                    <a:pt x="419" y="104"/>
                    <a:pt x="381" y="46"/>
                    <a:pt x="324" y="8"/>
                  </a:cubicBezTo>
                  <a:cubicBezTo>
                    <a:pt x="309" y="3"/>
                    <a:pt x="293" y="1"/>
                    <a:pt x="2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6"/>
            <p:cNvSpPr/>
            <p:nvPr/>
          </p:nvSpPr>
          <p:spPr>
            <a:xfrm>
              <a:off x="5091475" y="1374600"/>
              <a:ext cx="22400" cy="31500"/>
            </a:xfrm>
            <a:custGeom>
              <a:rect b="b" l="l" r="r" t="t"/>
              <a:pathLst>
                <a:path extrusionOk="0" h="1260" w="896">
                  <a:moveTo>
                    <a:pt x="483" y="0"/>
                  </a:moveTo>
                  <a:cubicBezTo>
                    <a:pt x="347" y="0"/>
                    <a:pt x="213" y="72"/>
                    <a:pt x="153" y="213"/>
                  </a:cubicBezTo>
                  <a:cubicBezTo>
                    <a:pt x="38" y="422"/>
                    <a:pt x="0" y="651"/>
                    <a:pt x="38" y="879"/>
                  </a:cubicBezTo>
                  <a:cubicBezTo>
                    <a:pt x="57" y="1012"/>
                    <a:pt x="57" y="1127"/>
                    <a:pt x="77" y="1260"/>
                  </a:cubicBezTo>
                  <a:lnTo>
                    <a:pt x="96" y="1260"/>
                  </a:lnTo>
                  <a:lnTo>
                    <a:pt x="96" y="1070"/>
                  </a:lnTo>
                  <a:lnTo>
                    <a:pt x="115" y="860"/>
                  </a:lnTo>
                  <a:cubicBezTo>
                    <a:pt x="115" y="822"/>
                    <a:pt x="115" y="784"/>
                    <a:pt x="115" y="746"/>
                  </a:cubicBezTo>
                  <a:lnTo>
                    <a:pt x="134" y="803"/>
                  </a:lnTo>
                  <a:cubicBezTo>
                    <a:pt x="153" y="879"/>
                    <a:pt x="210" y="974"/>
                    <a:pt x="286" y="1032"/>
                  </a:cubicBezTo>
                  <a:cubicBezTo>
                    <a:pt x="362" y="1089"/>
                    <a:pt x="457" y="1127"/>
                    <a:pt x="552" y="1146"/>
                  </a:cubicBezTo>
                  <a:cubicBezTo>
                    <a:pt x="610" y="1146"/>
                    <a:pt x="686" y="1127"/>
                    <a:pt x="724" y="1070"/>
                  </a:cubicBezTo>
                  <a:cubicBezTo>
                    <a:pt x="781" y="1012"/>
                    <a:pt x="838" y="955"/>
                    <a:pt x="857" y="879"/>
                  </a:cubicBezTo>
                  <a:cubicBezTo>
                    <a:pt x="895" y="746"/>
                    <a:pt x="895" y="613"/>
                    <a:pt x="895" y="498"/>
                  </a:cubicBezTo>
                  <a:cubicBezTo>
                    <a:pt x="895" y="384"/>
                    <a:pt x="857" y="270"/>
                    <a:pt x="800" y="175"/>
                  </a:cubicBezTo>
                  <a:cubicBezTo>
                    <a:pt x="728" y="58"/>
                    <a:pt x="605" y="0"/>
                    <a:pt x="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6"/>
            <p:cNvSpPr/>
            <p:nvPr/>
          </p:nvSpPr>
          <p:spPr>
            <a:xfrm>
              <a:off x="5274225" y="1155875"/>
              <a:ext cx="31925" cy="52725"/>
            </a:xfrm>
            <a:custGeom>
              <a:rect b="b" l="l" r="r" t="t"/>
              <a:pathLst>
                <a:path extrusionOk="0" h="2109" w="1277">
                  <a:moveTo>
                    <a:pt x="513" y="0"/>
                  </a:moveTo>
                  <a:cubicBezTo>
                    <a:pt x="339" y="0"/>
                    <a:pt x="167" y="97"/>
                    <a:pt x="96" y="300"/>
                  </a:cubicBezTo>
                  <a:cubicBezTo>
                    <a:pt x="20" y="452"/>
                    <a:pt x="1" y="623"/>
                    <a:pt x="20" y="795"/>
                  </a:cubicBezTo>
                  <a:cubicBezTo>
                    <a:pt x="39" y="909"/>
                    <a:pt x="39" y="1004"/>
                    <a:pt x="58" y="1118"/>
                  </a:cubicBezTo>
                  <a:cubicBezTo>
                    <a:pt x="58" y="1194"/>
                    <a:pt x="77" y="1252"/>
                    <a:pt x="96" y="1328"/>
                  </a:cubicBezTo>
                  <a:cubicBezTo>
                    <a:pt x="134" y="1442"/>
                    <a:pt x="172" y="1537"/>
                    <a:pt x="229" y="1632"/>
                  </a:cubicBezTo>
                  <a:cubicBezTo>
                    <a:pt x="267" y="1727"/>
                    <a:pt x="306" y="1823"/>
                    <a:pt x="344" y="1899"/>
                  </a:cubicBezTo>
                  <a:lnTo>
                    <a:pt x="344" y="1804"/>
                  </a:lnTo>
                  <a:cubicBezTo>
                    <a:pt x="363" y="1880"/>
                    <a:pt x="401" y="1937"/>
                    <a:pt x="458" y="1994"/>
                  </a:cubicBezTo>
                  <a:cubicBezTo>
                    <a:pt x="534" y="2070"/>
                    <a:pt x="629" y="2108"/>
                    <a:pt x="743" y="2108"/>
                  </a:cubicBezTo>
                  <a:lnTo>
                    <a:pt x="800" y="2108"/>
                  </a:lnTo>
                  <a:cubicBezTo>
                    <a:pt x="953" y="2070"/>
                    <a:pt x="1086" y="1956"/>
                    <a:pt x="1143" y="1785"/>
                  </a:cubicBezTo>
                  <a:cubicBezTo>
                    <a:pt x="1276" y="1518"/>
                    <a:pt x="1276" y="1194"/>
                    <a:pt x="1162" y="909"/>
                  </a:cubicBezTo>
                  <a:cubicBezTo>
                    <a:pt x="1105" y="718"/>
                    <a:pt x="1029" y="547"/>
                    <a:pt x="972" y="376"/>
                  </a:cubicBezTo>
                  <a:cubicBezTo>
                    <a:pt x="921" y="130"/>
                    <a:pt x="716" y="0"/>
                    <a:pt x="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6"/>
            <p:cNvSpPr/>
            <p:nvPr/>
          </p:nvSpPr>
          <p:spPr>
            <a:xfrm>
              <a:off x="5247100" y="1082650"/>
              <a:ext cx="13350" cy="19325"/>
            </a:xfrm>
            <a:custGeom>
              <a:rect b="b" l="l" r="r" t="t"/>
              <a:pathLst>
                <a:path extrusionOk="0" h="773" w="534">
                  <a:moveTo>
                    <a:pt x="182" y="1"/>
                  </a:moveTo>
                  <a:cubicBezTo>
                    <a:pt x="149" y="1"/>
                    <a:pt x="119" y="15"/>
                    <a:pt x="96" y="49"/>
                  </a:cubicBezTo>
                  <a:cubicBezTo>
                    <a:pt x="20" y="125"/>
                    <a:pt x="1" y="240"/>
                    <a:pt x="1" y="354"/>
                  </a:cubicBezTo>
                  <a:lnTo>
                    <a:pt x="1" y="487"/>
                  </a:lnTo>
                  <a:cubicBezTo>
                    <a:pt x="1" y="563"/>
                    <a:pt x="20" y="639"/>
                    <a:pt x="58" y="716"/>
                  </a:cubicBezTo>
                  <a:lnTo>
                    <a:pt x="58" y="678"/>
                  </a:lnTo>
                  <a:lnTo>
                    <a:pt x="58" y="639"/>
                  </a:lnTo>
                  <a:lnTo>
                    <a:pt x="58" y="582"/>
                  </a:lnTo>
                  <a:cubicBezTo>
                    <a:pt x="58" y="620"/>
                    <a:pt x="77" y="639"/>
                    <a:pt x="115" y="678"/>
                  </a:cubicBezTo>
                  <a:cubicBezTo>
                    <a:pt x="134" y="716"/>
                    <a:pt x="191" y="754"/>
                    <a:pt x="248" y="754"/>
                  </a:cubicBezTo>
                  <a:lnTo>
                    <a:pt x="267" y="773"/>
                  </a:lnTo>
                  <a:cubicBezTo>
                    <a:pt x="324" y="754"/>
                    <a:pt x="382" y="735"/>
                    <a:pt x="420" y="678"/>
                  </a:cubicBezTo>
                  <a:cubicBezTo>
                    <a:pt x="458" y="639"/>
                    <a:pt x="496" y="563"/>
                    <a:pt x="515" y="487"/>
                  </a:cubicBezTo>
                  <a:cubicBezTo>
                    <a:pt x="534" y="354"/>
                    <a:pt x="496" y="221"/>
                    <a:pt x="401" y="125"/>
                  </a:cubicBezTo>
                  <a:cubicBezTo>
                    <a:pt x="348" y="72"/>
                    <a:pt x="258" y="1"/>
                    <a:pt x="1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6"/>
            <p:cNvSpPr/>
            <p:nvPr/>
          </p:nvSpPr>
          <p:spPr>
            <a:xfrm>
              <a:off x="5268050" y="988675"/>
              <a:ext cx="29525" cy="39050"/>
            </a:xfrm>
            <a:custGeom>
              <a:rect b="b" l="l" r="r" t="t"/>
              <a:pathLst>
                <a:path extrusionOk="0" h="1562" w="1181">
                  <a:moveTo>
                    <a:pt x="0" y="458"/>
                  </a:moveTo>
                  <a:lnTo>
                    <a:pt x="0" y="496"/>
                  </a:lnTo>
                  <a:lnTo>
                    <a:pt x="7" y="506"/>
                  </a:lnTo>
                  <a:lnTo>
                    <a:pt x="7" y="506"/>
                  </a:lnTo>
                  <a:cubicBezTo>
                    <a:pt x="3" y="489"/>
                    <a:pt x="0" y="472"/>
                    <a:pt x="0" y="458"/>
                  </a:cubicBezTo>
                  <a:close/>
                  <a:moveTo>
                    <a:pt x="381" y="1"/>
                  </a:moveTo>
                  <a:cubicBezTo>
                    <a:pt x="248" y="39"/>
                    <a:pt x="153" y="115"/>
                    <a:pt x="96" y="248"/>
                  </a:cubicBezTo>
                  <a:cubicBezTo>
                    <a:pt x="58" y="343"/>
                    <a:pt x="38" y="439"/>
                    <a:pt x="38" y="553"/>
                  </a:cubicBezTo>
                  <a:lnTo>
                    <a:pt x="7" y="506"/>
                  </a:lnTo>
                  <a:lnTo>
                    <a:pt x="7" y="506"/>
                  </a:lnTo>
                  <a:cubicBezTo>
                    <a:pt x="15" y="536"/>
                    <a:pt x="27" y="567"/>
                    <a:pt x="38" y="591"/>
                  </a:cubicBezTo>
                  <a:cubicBezTo>
                    <a:pt x="38" y="648"/>
                    <a:pt x="58" y="705"/>
                    <a:pt x="58" y="762"/>
                  </a:cubicBezTo>
                  <a:lnTo>
                    <a:pt x="58" y="724"/>
                  </a:lnTo>
                  <a:lnTo>
                    <a:pt x="58" y="667"/>
                  </a:lnTo>
                  <a:cubicBezTo>
                    <a:pt x="96" y="724"/>
                    <a:pt x="134" y="762"/>
                    <a:pt x="172" y="819"/>
                  </a:cubicBezTo>
                  <a:cubicBezTo>
                    <a:pt x="267" y="934"/>
                    <a:pt x="343" y="1029"/>
                    <a:pt x="438" y="1124"/>
                  </a:cubicBezTo>
                  <a:cubicBezTo>
                    <a:pt x="457" y="1162"/>
                    <a:pt x="457" y="1181"/>
                    <a:pt x="476" y="1219"/>
                  </a:cubicBezTo>
                  <a:lnTo>
                    <a:pt x="514" y="1276"/>
                  </a:lnTo>
                  <a:cubicBezTo>
                    <a:pt x="514" y="1333"/>
                    <a:pt x="533" y="1371"/>
                    <a:pt x="553" y="1429"/>
                  </a:cubicBezTo>
                  <a:cubicBezTo>
                    <a:pt x="553" y="1467"/>
                    <a:pt x="591" y="1505"/>
                    <a:pt x="629" y="1524"/>
                  </a:cubicBezTo>
                  <a:lnTo>
                    <a:pt x="648" y="1562"/>
                  </a:lnTo>
                  <a:cubicBezTo>
                    <a:pt x="667" y="1562"/>
                    <a:pt x="705" y="1562"/>
                    <a:pt x="724" y="1543"/>
                  </a:cubicBezTo>
                  <a:cubicBezTo>
                    <a:pt x="819" y="1543"/>
                    <a:pt x="895" y="1505"/>
                    <a:pt x="952" y="1429"/>
                  </a:cubicBezTo>
                  <a:cubicBezTo>
                    <a:pt x="1105" y="1276"/>
                    <a:pt x="1181" y="1048"/>
                    <a:pt x="1143" y="838"/>
                  </a:cubicBezTo>
                  <a:cubicBezTo>
                    <a:pt x="1124" y="667"/>
                    <a:pt x="1047" y="515"/>
                    <a:pt x="933" y="382"/>
                  </a:cubicBezTo>
                  <a:lnTo>
                    <a:pt x="705" y="153"/>
                  </a:lnTo>
                  <a:cubicBezTo>
                    <a:pt x="629" y="58"/>
                    <a:pt x="514" y="20"/>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6"/>
            <p:cNvSpPr/>
            <p:nvPr/>
          </p:nvSpPr>
          <p:spPr>
            <a:xfrm>
              <a:off x="5151450" y="1038650"/>
              <a:ext cx="31900" cy="44300"/>
            </a:xfrm>
            <a:custGeom>
              <a:rect b="b" l="l" r="r" t="t"/>
              <a:pathLst>
                <a:path extrusionOk="0" h="1772" w="1276">
                  <a:moveTo>
                    <a:pt x="380" y="1"/>
                  </a:moveTo>
                  <a:cubicBezTo>
                    <a:pt x="343" y="1"/>
                    <a:pt x="305" y="7"/>
                    <a:pt x="267" y="20"/>
                  </a:cubicBezTo>
                  <a:cubicBezTo>
                    <a:pt x="95" y="115"/>
                    <a:pt x="0" y="324"/>
                    <a:pt x="57" y="534"/>
                  </a:cubicBezTo>
                  <a:cubicBezTo>
                    <a:pt x="57" y="572"/>
                    <a:pt x="57" y="610"/>
                    <a:pt x="76" y="648"/>
                  </a:cubicBezTo>
                  <a:cubicBezTo>
                    <a:pt x="76" y="686"/>
                    <a:pt x="76" y="724"/>
                    <a:pt x="95" y="743"/>
                  </a:cubicBezTo>
                  <a:cubicBezTo>
                    <a:pt x="114" y="857"/>
                    <a:pt x="152" y="972"/>
                    <a:pt x="210" y="1086"/>
                  </a:cubicBezTo>
                  <a:cubicBezTo>
                    <a:pt x="267" y="1181"/>
                    <a:pt x="324" y="1295"/>
                    <a:pt x="419" y="1390"/>
                  </a:cubicBezTo>
                  <a:cubicBezTo>
                    <a:pt x="495" y="1467"/>
                    <a:pt x="571" y="1543"/>
                    <a:pt x="647" y="1638"/>
                  </a:cubicBezTo>
                  <a:cubicBezTo>
                    <a:pt x="686" y="1676"/>
                    <a:pt x="724" y="1752"/>
                    <a:pt x="781" y="1752"/>
                  </a:cubicBezTo>
                  <a:lnTo>
                    <a:pt x="781" y="1771"/>
                  </a:lnTo>
                  <a:cubicBezTo>
                    <a:pt x="800" y="1771"/>
                    <a:pt x="819" y="1752"/>
                    <a:pt x="838" y="1752"/>
                  </a:cubicBezTo>
                  <a:lnTo>
                    <a:pt x="895" y="1752"/>
                  </a:lnTo>
                  <a:cubicBezTo>
                    <a:pt x="933" y="1733"/>
                    <a:pt x="971" y="1714"/>
                    <a:pt x="1009" y="1695"/>
                  </a:cubicBezTo>
                  <a:cubicBezTo>
                    <a:pt x="1123" y="1600"/>
                    <a:pt x="1200" y="1486"/>
                    <a:pt x="1238" y="1352"/>
                  </a:cubicBezTo>
                  <a:cubicBezTo>
                    <a:pt x="1257" y="1257"/>
                    <a:pt x="1276" y="1162"/>
                    <a:pt x="1276" y="1048"/>
                  </a:cubicBezTo>
                  <a:cubicBezTo>
                    <a:pt x="1257" y="876"/>
                    <a:pt x="1180" y="705"/>
                    <a:pt x="1085" y="572"/>
                  </a:cubicBezTo>
                  <a:cubicBezTo>
                    <a:pt x="1009" y="477"/>
                    <a:pt x="952" y="381"/>
                    <a:pt x="857" y="286"/>
                  </a:cubicBezTo>
                  <a:cubicBezTo>
                    <a:pt x="781" y="210"/>
                    <a:pt x="686" y="134"/>
                    <a:pt x="590" y="77"/>
                  </a:cubicBezTo>
                  <a:cubicBezTo>
                    <a:pt x="527" y="26"/>
                    <a:pt x="455" y="1"/>
                    <a:pt x="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6"/>
            <p:cNvSpPr/>
            <p:nvPr/>
          </p:nvSpPr>
          <p:spPr>
            <a:xfrm>
              <a:off x="5196650" y="1153475"/>
              <a:ext cx="17650" cy="38450"/>
            </a:xfrm>
            <a:custGeom>
              <a:rect b="b" l="l" r="r" t="t"/>
              <a:pathLst>
                <a:path extrusionOk="0" h="1538" w="706">
                  <a:moveTo>
                    <a:pt x="334" y="1"/>
                  </a:moveTo>
                  <a:cubicBezTo>
                    <a:pt x="310" y="1"/>
                    <a:pt x="286" y="5"/>
                    <a:pt x="267" y="15"/>
                  </a:cubicBezTo>
                  <a:cubicBezTo>
                    <a:pt x="172" y="72"/>
                    <a:pt x="115" y="167"/>
                    <a:pt x="96" y="262"/>
                  </a:cubicBezTo>
                  <a:cubicBezTo>
                    <a:pt x="58" y="358"/>
                    <a:pt x="58" y="453"/>
                    <a:pt x="58" y="548"/>
                  </a:cubicBezTo>
                  <a:cubicBezTo>
                    <a:pt x="77" y="510"/>
                    <a:pt x="96" y="472"/>
                    <a:pt x="96" y="434"/>
                  </a:cubicBezTo>
                  <a:cubicBezTo>
                    <a:pt x="115" y="396"/>
                    <a:pt x="115" y="377"/>
                    <a:pt x="134" y="358"/>
                  </a:cubicBezTo>
                  <a:lnTo>
                    <a:pt x="153" y="300"/>
                  </a:lnTo>
                  <a:lnTo>
                    <a:pt x="153" y="300"/>
                  </a:lnTo>
                  <a:cubicBezTo>
                    <a:pt x="153" y="358"/>
                    <a:pt x="153" y="434"/>
                    <a:pt x="134" y="491"/>
                  </a:cubicBezTo>
                  <a:cubicBezTo>
                    <a:pt x="96" y="643"/>
                    <a:pt x="58" y="814"/>
                    <a:pt x="39" y="967"/>
                  </a:cubicBezTo>
                  <a:cubicBezTo>
                    <a:pt x="20" y="1062"/>
                    <a:pt x="1" y="1157"/>
                    <a:pt x="1" y="1233"/>
                  </a:cubicBezTo>
                  <a:cubicBezTo>
                    <a:pt x="20" y="1329"/>
                    <a:pt x="58" y="1424"/>
                    <a:pt x="115" y="1481"/>
                  </a:cubicBezTo>
                  <a:lnTo>
                    <a:pt x="134" y="1481"/>
                  </a:lnTo>
                  <a:cubicBezTo>
                    <a:pt x="172" y="1519"/>
                    <a:pt x="248" y="1538"/>
                    <a:pt x="305" y="1538"/>
                  </a:cubicBezTo>
                  <a:lnTo>
                    <a:pt x="362" y="1538"/>
                  </a:lnTo>
                  <a:cubicBezTo>
                    <a:pt x="401" y="1519"/>
                    <a:pt x="458" y="1500"/>
                    <a:pt x="496" y="1462"/>
                  </a:cubicBezTo>
                  <a:cubicBezTo>
                    <a:pt x="534" y="1443"/>
                    <a:pt x="553" y="1405"/>
                    <a:pt x="572" y="1367"/>
                  </a:cubicBezTo>
                  <a:cubicBezTo>
                    <a:pt x="667" y="1195"/>
                    <a:pt x="705" y="1005"/>
                    <a:pt x="686" y="834"/>
                  </a:cubicBezTo>
                  <a:cubicBezTo>
                    <a:pt x="705" y="662"/>
                    <a:pt x="686" y="510"/>
                    <a:pt x="629" y="358"/>
                  </a:cubicBezTo>
                  <a:cubicBezTo>
                    <a:pt x="610" y="262"/>
                    <a:pt x="553" y="186"/>
                    <a:pt x="515" y="110"/>
                  </a:cubicBezTo>
                  <a:cubicBezTo>
                    <a:pt x="477" y="72"/>
                    <a:pt x="458" y="34"/>
                    <a:pt x="401" y="15"/>
                  </a:cubicBezTo>
                  <a:cubicBezTo>
                    <a:pt x="381" y="5"/>
                    <a:pt x="35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6"/>
            <p:cNvSpPr/>
            <p:nvPr/>
          </p:nvSpPr>
          <p:spPr>
            <a:xfrm>
              <a:off x="5124800" y="1223800"/>
              <a:ext cx="19050" cy="51425"/>
            </a:xfrm>
            <a:custGeom>
              <a:rect b="b" l="l" r="r" t="t"/>
              <a:pathLst>
                <a:path extrusionOk="0" h="2057" w="762">
                  <a:moveTo>
                    <a:pt x="533" y="0"/>
                  </a:moveTo>
                  <a:cubicBezTo>
                    <a:pt x="362" y="0"/>
                    <a:pt x="286" y="191"/>
                    <a:pt x="248" y="324"/>
                  </a:cubicBezTo>
                  <a:cubicBezTo>
                    <a:pt x="228" y="381"/>
                    <a:pt x="209" y="438"/>
                    <a:pt x="209" y="514"/>
                  </a:cubicBezTo>
                  <a:cubicBezTo>
                    <a:pt x="190" y="553"/>
                    <a:pt x="171" y="610"/>
                    <a:pt x="171" y="667"/>
                  </a:cubicBezTo>
                  <a:cubicBezTo>
                    <a:pt x="133" y="781"/>
                    <a:pt x="114" y="914"/>
                    <a:pt x="76" y="1048"/>
                  </a:cubicBezTo>
                  <a:cubicBezTo>
                    <a:pt x="57" y="1181"/>
                    <a:pt x="38" y="1333"/>
                    <a:pt x="19" y="1466"/>
                  </a:cubicBezTo>
                  <a:cubicBezTo>
                    <a:pt x="19" y="1562"/>
                    <a:pt x="0" y="1657"/>
                    <a:pt x="19" y="1733"/>
                  </a:cubicBezTo>
                  <a:cubicBezTo>
                    <a:pt x="19" y="1809"/>
                    <a:pt x="38" y="1885"/>
                    <a:pt x="95" y="1942"/>
                  </a:cubicBezTo>
                  <a:cubicBezTo>
                    <a:pt x="133" y="1980"/>
                    <a:pt x="171" y="2018"/>
                    <a:pt x="209" y="2038"/>
                  </a:cubicBezTo>
                  <a:lnTo>
                    <a:pt x="209" y="2057"/>
                  </a:lnTo>
                  <a:cubicBezTo>
                    <a:pt x="248" y="2057"/>
                    <a:pt x="286" y="2038"/>
                    <a:pt x="305" y="2038"/>
                  </a:cubicBezTo>
                  <a:lnTo>
                    <a:pt x="362" y="2038"/>
                  </a:lnTo>
                  <a:cubicBezTo>
                    <a:pt x="457" y="2018"/>
                    <a:pt x="552" y="1961"/>
                    <a:pt x="590" y="1866"/>
                  </a:cubicBezTo>
                  <a:cubicBezTo>
                    <a:pt x="685" y="1714"/>
                    <a:pt x="723" y="1562"/>
                    <a:pt x="742" y="1390"/>
                  </a:cubicBezTo>
                  <a:cubicBezTo>
                    <a:pt x="742" y="1257"/>
                    <a:pt x="762" y="1143"/>
                    <a:pt x="742" y="1009"/>
                  </a:cubicBezTo>
                  <a:cubicBezTo>
                    <a:pt x="742" y="914"/>
                    <a:pt x="723" y="819"/>
                    <a:pt x="723" y="667"/>
                  </a:cubicBezTo>
                  <a:cubicBezTo>
                    <a:pt x="704" y="534"/>
                    <a:pt x="723" y="400"/>
                    <a:pt x="723" y="267"/>
                  </a:cubicBezTo>
                  <a:cubicBezTo>
                    <a:pt x="723" y="210"/>
                    <a:pt x="704" y="134"/>
                    <a:pt x="685" y="77"/>
                  </a:cubicBezTo>
                  <a:cubicBezTo>
                    <a:pt x="647" y="39"/>
                    <a:pt x="590" y="0"/>
                    <a:pt x="5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6"/>
            <p:cNvSpPr/>
            <p:nvPr/>
          </p:nvSpPr>
          <p:spPr>
            <a:xfrm>
              <a:off x="5204750" y="1366100"/>
              <a:ext cx="28100" cy="53825"/>
            </a:xfrm>
            <a:custGeom>
              <a:rect b="b" l="l" r="r" t="t"/>
              <a:pathLst>
                <a:path extrusionOk="0" h="2153" w="1124">
                  <a:moveTo>
                    <a:pt x="476" y="1"/>
                  </a:moveTo>
                  <a:cubicBezTo>
                    <a:pt x="419" y="1"/>
                    <a:pt x="362" y="20"/>
                    <a:pt x="305" y="39"/>
                  </a:cubicBezTo>
                  <a:cubicBezTo>
                    <a:pt x="229" y="96"/>
                    <a:pt x="172" y="153"/>
                    <a:pt x="134" y="229"/>
                  </a:cubicBezTo>
                  <a:cubicBezTo>
                    <a:pt x="96" y="286"/>
                    <a:pt x="57" y="343"/>
                    <a:pt x="38" y="420"/>
                  </a:cubicBezTo>
                  <a:cubicBezTo>
                    <a:pt x="0" y="496"/>
                    <a:pt x="0" y="591"/>
                    <a:pt x="0" y="686"/>
                  </a:cubicBezTo>
                  <a:cubicBezTo>
                    <a:pt x="0" y="762"/>
                    <a:pt x="0" y="838"/>
                    <a:pt x="19" y="915"/>
                  </a:cubicBezTo>
                  <a:cubicBezTo>
                    <a:pt x="38" y="1029"/>
                    <a:pt x="77" y="1124"/>
                    <a:pt x="134" y="1219"/>
                  </a:cubicBezTo>
                  <a:cubicBezTo>
                    <a:pt x="172" y="1314"/>
                    <a:pt x="191" y="1410"/>
                    <a:pt x="229" y="1486"/>
                  </a:cubicBezTo>
                  <a:cubicBezTo>
                    <a:pt x="267" y="1638"/>
                    <a:pt x="324" y="1771"/>
                    <a:pt x="400" y="1905"/>
                  </a:cubicBezTo>
                  <a:cubicBezTo>
                    <a:pt x="438" y="1981"/>
                    <a:pt x="476" y="2038"/>
                    <a:pt x="533" y="2095"/>
                  </a:cubicBezTo>
                  <a:lnTo>
                    <a:pt x="533" y="2114"/>
                  </a:lnTo>
                  <a:cubicBezTo>
                    <a:pt x="572" y="2133"/>
                    <a:pt x="610" y="2152"/>
                    <a:pt x="667" y="2152"/>
                  </a:cubicBezTo>
                  <a:cubicBezTo>
                    <a:pt x="705" y="2152"/>
                    <a:pt x="762" y="2133"/>
                    <a:pt x="800" y="2095"/>
                  </a:cubicBezTo>
                  <a:cubicBezTo>
                    <a:pt x="857" y="2057"/>
                    <a:pt x="914" y="2019"/>
                    <a:pt x="952" y="1943"/>
                  </a:cubicBezTo>
                  <a:cubicBezTo>
                    <a:pt x="990" y="1905"/>
                    <a:pt x="1028" y="1847"/>
                    <a:pt x="1047" y="1790"/>
                  </a:cubicBezTo>
                  <a:cubicBezTo>
                    <a:pt x="1066" y="1714"/>
                    <a:pt x="1086" y="1638"/>
                    <a:pt x="1105" y="1562"/>
                  </a:cubicBezTo>
                  <a:cubicBezTo>
                    <a:pt x="1124" y="1410"/>
                    <a:pt x="1124" y="1257"/>
                    <a:pt x="1124" y="1105"/>
                  </a:cubicBezTo>
                  <a:lnTo>
                    <a:pt x="1124" y="686"/>
                  </a:lnTo>
                  <a:cubicBezTo>
                    <a:pt x="1124" y="591"/>
                    <a:pt x="1105" y="496"/>
                    <a:pt x="1086" y="401"/>
                  </a:cubicBezTo>
                  <a:cubicBezTo>
                    <a:pt x="1047" y="324"/>
                    <a:pt x="990" y="248"/>
                    <a:pt x="933" y="191"/>
                  </a:cubicBezTo>
                  <a:cubicBezTo>
                    <a:pt x="857" y="115"/>
                    <a:pt x="781" y="77"/>
                    <a:pt x="705" y="58"/>
                  </a:cubicBezTo>
                  <a:cubicBezTo>
                    <a:pt x="629" y="20"/>
                    <a:pt x="552" y="1"/>
                    <a:pt x="4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6"/>
            <p:cNvSpPr/>
            <p:nvPr/>
          </p:nvSpPr>
          <p:spPr>
            <a:xfrm>
              <a:off x="5244250" y="1431950"/>
              <a:ext cx="24300" cy="49350"/>
            </a:xfrm>
            <a:custGeom>
              <a:rect b="b" l="l" r="r" t="t"/>
              <a:pathLst>
                <a:path extrusionOk="0" h="1974" w="972">
                  <a:moveTo>
                    <a:pt x="532" y="1"/>
                  </a:moveTo>
                  <a:cubicBezTo>
                    <a:pt x="508" y="1"/>
                    <a:pt x="482" y="5"/>
                    <a:pt x="457" y="13"/>
                  </a:cubicBezTo>
                  <a:cubicBezTo>
                    <a:pt x="305" y="51"/>
                    <a:pt x="191" y="165"/>
                    <a:pt x="134" y="318"/>
                  </a:cubicBezTo>
                  <a:cubicBezTo>
                    <a:pt x="20" y="565"/>
                    <a:pt x="1" y="851"/>
                    <a:pt x="77" y="1117"/>
                  </a:cubicBezTo>
                  <a:cubicBezTo>
                    <a:pt x="96" y="1060"/>
                    <a:pt x="115" y="984"/>
                    <a:pt x="134" y="927"/>
                  </a:cubicBezTo>
                  <a:lnTo>
                    <a:pt x="153" y="889"/>
                  </a:lnTo>
                  <a:lnTo>
                    <a:pt x="153" y="889"/>
                  </a:lnTo>
                  <a:cubicBezTo>
                    <a:pt x="134" y="1041"/>
                    <a:pt x="153" y="1212"/>
                    <a:pt x="172" y="1365"/>
                  </a:cubicBezTo>
                  <a:cubicBezTo>
                    <a:pt x="172" y="1574"/>
                    <a:pt x="172" y="1784"/>
                    <a:pt x="362" y="1898"/>
                  </a:cubicBezTo>
                  <a:cubicBezTo>
                    <a:pt x="400" y="1917"/>
                    <a:pt x="419" y="1936"/>
                    <a:pt x="457" y="1955"/>
                  </a:cubicBezTo>
                  <a:lnTo>
                    <a:pt x="496" y="1955"/>
                  </a:lnTo>
                  <a:cubicBezTo>
                    <a:pt x="724" y="1955"/>
                    <a:pt x="857" y="1669"/>
                    <a:pt x="895" y="1498"/>
                  </a:cubicBezTo>
                  <a:cubicBezTo>
                    <a:pt x="952" y="1270"/>
                    <a:pt x="971" y="1022"/>
                    <a:pt x="971" y="794"/>
                  </a:cubicBezTo>
                  <a:cubicBezTo>
                    <a:pt x="952" y="641"/>
                    <a:pt x="914" y="508"/>
                    <a:pt x="876" y="375"/>
                  </a:cubicBezTo>
                  <a:cubicBezTo>
                    <a:pt x="838" y="280"/>
                    <a:pt x="800" y="184"/>
                    <a:pt x="743" y="108"/>
                  </a:cubicBezTo>
                  <a:cubicBezTo>
                    <a:pt x="698" y="49"/>
                    <a:pt x="619" y="1"/>
                    <a:pt x="532" y="1"/>
                  </a:cubicBezTo>
                  <a:close/>
                  <a:moveTo>
                    <a:pt x="419" y="1955"/>
                  </a:moveTo>
                  <a:lnTo>
                    <a:pt x="419" y="1974"/>
                  </a:lnTo>
                  <a:lnTo>
                    <a:pt x="438" y="1974"/>
                  </a:lnTo>
                  <a:lnTo>
                    <a:pt x="457" y="195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6"/>
            <p:cNvSpPr/>
            <p:nvPr/>
          </p:nvSpPr>
          <p:spPr>
            <a:xfrm>
              <a:off x="5304225" y="1322775"/>
              <a:ext cx="30000" cy="57625"/>
            </a:xfrm>
            <a:custGeom>
              <a:rect b="b" l="l" r="r" t="t"/>
              <a:pathLst>
                <a:path extrusionOk="0" h="2305" w="1200">
                  <a:moveTo>
                    <a:pt x="753" y="1"/>
                  </a:moveTo>
                  <a:cubicBezTo>
                    <a:pt x="627" y="1"/>
                    <a:pt x="507" y="47"/>
                    <a:pt x="419" y="135"/>
                  </a:cubicBezTo>
                  <a:cubicBezTo>
                    <a:pt x="343" y="211"/>
                    <a:pt x="267" y="325"/>
                    <a:pt x="210" y="420"/>
                  </a:cubicBezTo>
                  <a:cubicBezTo>
                    <a:pt x="115" y="572"/>
                    <a:pt x="76" y="763"/>
                    <a:pt x="76" y="934"/>
                  </a:cubicBezTo>
                  <a:cubicBezTo>
                    <a:pt x="76" y="1029"/>
                    <a:pt x="95" y="1125"/>
                    <a:pt x="134" y="1220"/>
                  </a:cubicBezTo>
                  <a:cubicBezTo>
                    <a:pt x="76" y="1429"/>
                    <a:pt x="38" y="1620"/>
                    <a:pt x="38" y="1829"/>
                  </a:cubicBezTo>
                  <a:cubicBezTo>
                    <a:pt x="0" y="1981"/>
                    <a:pt x="38" y="2134"/>
                    <a:pt x="153" y="2248"/>
                  </a:cubicBezTo>
                  <a:lnTo>
                    <a:pt x="153" y="2267"/>
                  </a:lnTo>
                  <a:cubicBezTo>
                    <a:pt x="210" y="2286"/>
                    <a:pt x="267" y="2305"/>
                    <a:pt x="324" y="2305"/>
                  </a:cubicBezTo>
                  <a:cubicBezTo>
                    <a:pt x="400" y="2305"/>
                    <a:pt x="457" y="2286"/>
                    <a:pt x="533" y="2248"/>
                  </a:cubicBezTo>
                  <a:cubicBezTo>
                    <a:pt x="781" y="2057"/>
                    <a:pt x="971" y="1791"/>
                    <a:pt x="1047" y="1486"/>
                  </a:cubicBezTo>
                  <a:cubicBezTo>
                    <a:pt x="1124" y="1258"/>
                    <a:pt x="1162" y="1048"/>
                    <a:pt x="1181" y="820"/>
                  </a:cubicBezTo>
                  <a:cubicBezTo>
                    <a:pt x="1200" y="668"/>
                    <a:pt x="1200" y="515"/>
                    <a:pt x="1181" y="382"/>
                  </a:cubicBezTo>
                  <a:cubicBezTo>
                    <a:pt x="1162" y="230"/>
                    <a:pt x="1085" y="97"/>
                    <a:pt x="952" y="39"/>
                  </a:cubicBezTo>
                  <a:cubicBezTo>
                    <a:pt x="887" y="13"/>
                    <a:pt x="819" y="1"/>
                    <a:pt x="7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6"/>
            <p:cNvSpPr/>
            <p:nvPr/>
          </p:nvSpPr>
          <p:spPr>
            <a:xfrm>
              <a:off x="5342300" y="1247475"/>
              <a:ext cx="27625" cy="45825"/>
            </a:xfrm>
            <a:custGeom>
              <a:rect b="b" l="l" r="r" t="t"/>
              <a:pathLst>
                <a:path extrusionOk="0" h="1833" w="1105">
                  <a:moveTo>
                    <a:pt x="380" y="1"/>
                  </a:moveTo>
                  <a:cubicBezTo>
                    <a:pt x="286" y="1"/>
                    <a:pt x="197" y="37"/>
                    <a:pt x="134" y="101"/>
                  </a:cubicBezTo>
                  <a:cubicBezTo>
                    <a:pt x="57" y="196"/>
                    <a:pt x="19" y="291"/>
                    <a:pt x="0" y="405"/>
                  </a:cubicBezTo>
                  <a:cubicBezTo>
                    <a:pt x="0" y="538"/>
                    <a:pt x="38" y="672"/>
                    <a:pt x="96" y="805"/>
                  </a:cubicBezTo>
                  <a:cubicBezTo>
                    <a:pt x="115" y="824"/>
                    <a:pt x="134" y="862"/>
                    <a:pt x="172" y="881"/>
                  </a:cubicBezTo>
                  <a:lnTo>
                    <a:pt x="172" y="919"/>
                  </a:lnTo>
                  <a:cubicBezTo>
                    <a:pt x="172" y="957"/>
                    <a:pt x="191" y="995"/>
                    <a:pt x="191" y="1052"/>
                  </a:cubicBezTo>
                  <a:cubicBezTo>
                    <a:pt x="210" y="1205"/>
                    <a:pt x="267" y="1357"/>
                    <a:pt x="362" y="1490"/>
                  </a:cubicBezTo>
                  <a:cubicBezTo>
                    <a:pt x="400" y="1547"/>
                    <a:pt x="438" y="1624"/>
                    <a:pt x="514" y="1681"/>
                  </a:cubicBezTo>
                  <a:cubicBezTo>
                    <a:pt x="552" y="1738"/>
                    <a:pt x="629" y="1795"/>
                    <a:pt x="724" y="1814"/>
                  </a:cubicBezTo>
                  <a:lnTo>
                    <a:pt x="762" y="1833"/>
                  </a:lnTo>
                  <a:cubicBezTo>
                    <a:pt x="990" y="1833"/>
                    <a:pt x="1066" y="1490"/>
                    <a:pt x="1085" y="1319"/>
                  </a:cubicBezTo>
                  <a:cubicBezTo>
                    <a:pt x="1105" y="1224"/>
                    <a:pt x="1105" y="1129"/>
                    <a:pt x="1105" y="1033"/>
                  </a:cubicBezTo>
                  <a:cubicBezTo>
                    <a:pt x="1105" y="900"/>
                    <a:pt x="1085" y="786"/>
                    <a:pt x="1028" y="672"/>
                  </a:cubicBezTo>
                  <a:cubicBezTo>
                    <a:pt x="990" y="576"/>
                    <a:pt x="952" y="481"/>
                    <a:pt x="876" y="405"/>
                  </a:cubicBezTo>
                  <a:lnTo>
                    <a:pt x="724" y="253"/>
                  </a:lnTo>
                  <a:cubicBezTo>
                    <a:pt x="648" y="139"/>
                    <a:pt x="552" y="62"/>
                    <a:pt x="438" y="5"/>
                  </a:cubicBezTo>
                  <a:cubicBezTo>
                    <a:pt x="419" y="2"/>
                    <a:pt x="399" y="1"/>
                    <a:pt x="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6"/>
            <p:cNvSpPr/>
            <p:nvPr/>
          </p:nvSpPr>
          <p:spPr>
            <a:xfrm>
              <a:off x="5388950" y="1281275"/>
              <a:ext cx="39050" cy="41625"/>
            </a:xfrm>
            <a:custGeom>
              <a:rect b="b" l="l" r="r" t="t"/>
              <a:pathLst>
                <a:path extrusionOk="0" h="1665" w="1562">
                  <a:moveTo>
                    <a:pt x="486" y="0"/>
                  </a:moveTo>
                  <a:cubicBezTo>
                    <a:pt x="464" y="0"/>
                    <a:pt x="442" y="2"/>
                    <a:pt x="419" y="5"/>
                  </a:cubicBezTo>
                  <a:cubicBezTo>
                    <a:pt x="267" y="62"/>
                    <a:pt x="133" y="195"/>
                    <a:pt x="95" y="348"/>
                  </a:cubicBezTo>
                  <a:cubicBezTo>
                    <a:pt x="38" y="519"/>
                    <a:pt x="0" y="690"/>
                    <a:pt x="19" y="881"/>
                  </a:cubicBezTo>
                  <a:cubicBezTo>
                    <a:pt x="19" y="976"/>
                    <a:pt x="38" y="1071"/>
                    <a:pt x="76" y="1147"/>
                  </a:cubicBezTo>
                  <a:cubicBezTo>
                    <a:pt x="95" y="1204"/>
                    <a:pt x="152" y="1262"/>
                    <a:pt x="209" y="1300"/>
                  </a:cubicBezTo>
                  <a:cubicBezTo>
                    <a:pt x="324" y="1376"/>
                    <a:pt x="457" y="1414"/>
                    <a:pt x="609" y="1414"/>
                  </a:cubicBezTo>
                  <a:cubicBezTo>
                    <a:pt x="666" y="1471"/>
                    <a:pt x="742" y="1528"/>
                    <a:pt x="819" y="1566"/>
                  </a:cubicBezTo>
                  <a:cubicBezTo>
                    <a:pt x="876" y="1604"/>
                    <a:pt x="933" y="1623"/>
                    <a:pt x="990" y="1642"/>
                  </a:cubicBezTo>
                  <a:cubicBezTo>
                    <a:pt x="1066" y="1661"/>
                    <a:pt x="1142" y="1661"/>
                    <a:pt x="1218" y="1661"/>
                  </a:cubicBezTo>
                  <a:lnTo>
                    <a:pt x="1237" y="1661"/>
                  </a:lnTo>
                  <a:cubicBezTo>
                    <a:pt x="1252" y="1664"/>
                    <a:pt x="1267" y="1665"/>
                    <a:pt x="1281" y="1665"/>
                  </a:cubicBezTo>
                  <a:cubicBezTo>
                    <a:pt x="1376" y="1665"/>
                    <a:pt x="1454" y="1611"/>
                    <a:pt x="1504" y="1528"/>
                  </a:cubicBezTo>
                  <a:cubicBezTo>
                    <a:pt x="1542" y="1452"/>
                    <a:pt x="1561" y="1395"/>
                    <a:pt x="1542" y="1319"/>
                  </a:cubicBezTo>
                  <a:cubicBezTo>
                    <a:pt x="1542" y="1243"/>
                    <a:pt x="1523" y="1166"/>
                    <a:pt x="1485" y="1090"/>
                  </a:cubicBezTo>
                  <a:cubicBezTo>
                    <a:pt x="1409" y="900"/>
                    <a:pt x="1314" y="728"/>
                    <a:pt x="1218" y="576"/>
                  </a:cubicBezTo>
                  <a:cubicBezTo>
                    <a:pt x="1085" y="386"/>
                    <a:pt x="933" y="234"/>
                    <a:pt x="762" y="100"/>
                  </a:cubicBezTo>
                  <a:cubicBezTo>
                    <a:pt x="683" y="37"/>
                    <a:pt x="591" y="0"/>
                    <a:pt x="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6"/>
            <p:cNvSpPr/>
            <p:nvPr/>
          </p:nvSpPr>
          <p:spPr>
            <a:xfrm>
              <a:off x="5401800" y="1218575"/>
              <a:ext cx="26675" cy="38575"/>
            </a:xfrm>
            <a:custGeom>
              <a:rect b="b" l="l" r="r" t="t"/>
              <a:pathLst>
                <a:path extrusionOk="0" h="1543" w="1067">
                  <a:moveTo>
                    <a:pt x="381" y="0"/>
                  </a:moveTo>
                  <a:cubicBezTo>
                    <a:pt x="171" y="0"/>
                    <a:pt x="95" y="209"/>
                    <a:pt x="57" y="381"/>
                  </a:cubicBezTo>
                  <a:cubicBezTo>
                    <a:pt x="0" y="590"/>
                    <a:pt x="38" y="819"/>
                    <a:pt x="114" y="1009"/>
                  </a:cubicBezTo>
                  <a:cubicBezTo>
                    <a:pt x="152" y="1123"/>
                    <a:pt x="190" y="1238"/>
                    <a:pt x="267" y="1333"/>
                  </a:cubicBezTo>
                  <a:cubicBezTo>
                    <a:pt x="343" y="1428"/>
                    <a:pt x="438" y="1485"/>
                    <a:pt x="552" y="1523"/>
                  </a:cubicBezTo>
                  <a:cubicBezTo>
                    <a:pt x="571" y="1523"/>
                    <a:pt x="609" y="1542"/>
                    <a:pt x="628" y="1542"/>
                  </a:cubicBezTo>
                  <a:cubicBezTo>
                    <a:pt x="685" y="1542"/>
                    <a:pt x="743" y="1523"/>
                    <a:pt x="781" y="1504"/>
                  </a:cubicBezTo>
                  <a:cubicBezTo>
                    <a:pt x="895" y="1466"/>
                    <a:pt x="971" y="1390"/>
                    <a:pt x="1009" y="1295"/>
                  </a:cubicBezTo>
                  <a:cubicBezTo>
                    <a:pt x="1047" y="1161"/>
                    <a:pt x="1066" y="1047"/>
                    <a:pt x="1047" y="914"/>
                  </a:cubicBezTo>
                  <a:cubicBezTo>
                    <a:pt x="1009" y="685"/>
                    <a:pt x="933" y="457"/>
                    <a:pt x="781" y="267"/>
                  </a:cubicBezTo>
                  <a:cubicBezTo>
                    <a:pt x="685" y="133"/>
                    <a:pt x="590"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66"/>
            <p:cNvSpPr/>
            <p:nvPr/>
          </p:nvSpPr>
          <p:spPr>
            <a:xfrm>
              <a:off x="5068150" y="1571725"/>
              <a:ext cx="30950" cy="51425"/>
            </a:xfrm>
            <a:custGeom>
              <a:rect b="b" l="l" r="r" t="t"/>
              <a:pathLst>
                <a:path extrusionOk="0" h="2057" w="1238">
                  <a:moveTo>
                    <a:pt x="705" y="0"/>
                  </a:moveTo>
                  <a:cubicBezTo>
                    <a:pt x="648" y="38"/>
                    <a:pt x="572" y="76"/>
                    <a:pt x="534" y="133"/>
                  </a:cubicBezTo>
                  <a:cubicBezTo>
                    <a:pt x="438" y="229"/>
                    <a:pt x="362" y="362"/>
                    <a:pt x="305" y="476"/>
                  </a:cubicBezTo>
                  <a:cubicBezTo>
                    <a:pt x="248" y="590"/>
                    <a:pt x="210" y="686"/>
                    <a:pt x="153" y="781"/>
                  </a:cubicBezTo>
                  <a:cubicBezTo>
                    <a:pt x="96" y="914"/>
                    <a:pt x="58" y="1066"/>
                    <a:pt x="39" y="1219"/>
                  </a:cubicBezTo>
                  <a:cubicBezTo>
                    <a:pt x="20" y="1257"/>
                    <a:pt x="20" y="1295"/>
                    <a:pt x="20" y="1333"/>
                  </a:cubicBezTo>
                  <a:cubicBezTo>
                    <a:pt x="1" y="1428"/>
                    <a:pt x="1" y="1523"/>
                    <a:pt x="1" y="1637"/>
                  </a:cubicBezTo>
                  <a:cubicBezTo>
                    <a:pt x="1" y="1695"/>
                    <a:pt x="1" y="1733"/>
                    <a:pt x="39" y="1790"/>
                  </a:cubicBezTo>
                  <a:cubicBezTo>
                    <a:pt x="58" y="1847"/>
                    <a:pt x="115" y="1885"/>
                    <a:pt x="153" y="1942"/>
                  </a:cubicBezTo>
                  <a:cubicBezTo>
                    <a:pt x="210" y="1980"/>
                    <a:pt x="267" y="1999"/>
                    <a:pt x="343" y="2037"/>
                  </a:cubicBezTo>
                  <a:lnTo>
                    <a:pt x="324" y="2037"/>
                  </a:lnTo>
                  <a:cubicBezTo>
                    <a:pt x="400" y="2056"/>
                    <a:pt x="457" y="2056"/>
                    <a:pt x="534" y="2056"/>
                  </a:cubicBezTo>
                  <a:cubicBezTo>
                    <a:pt x="610" y="2056"/>
                    <a:pt x="686" y="2037"/>
                    <a:pt x="743" y="1999"/>
                  </a:cubicBezTo>
                  <a:cubicBezTo>
                    <a:pt x="857" y="1885"/>
                    <a:pt x="952" y="1752"/>
                    <a:pt x="1010" y="1599"/>
                  </a:cubicBezTo>
                  <a:cubicBezTo>
                    <a:pt x="1086" y="1409"/>
                    <a:pt x="1143" y="1200"/>
                    <a:pt x="1200" y="1009"/>
                  </a:cubicBezTo>
                  <a:cubicBezTo>
                    <a:pt x="1200" y="952"/>
                    <a:pt x="1219" y="895"/>
                    <a:pt x="1219" y="838"/>
                  </a:cubicBezTo>
                  <a:cubicBezTo>
                    <a:pt x="1238" y="762"/>
                    <a:pt x="1238" y="686"/>
                    <a:pt x="1219" y="628"/>
                  </a:cubicBezTo>
                  <a:cubicBezTo>
                    <a:pt x="1200" y="495"/>
                    <a:pt x="1162" y="381"/>
                    <a:pt x="1105" y="267"/>
                  </a:cubicBezTo>
                  <a:lnTo>
                    <a:pt x="1105" y="248"/>
                  </a:lnTo>
                  <a:cubicBezTo>
                    <a:pt x="1067" y="152"/>
                    <a:pt x="990" y="76"/>
                    <a:pt x="914" y="19"/>
                  </a:cubicBezTo>
                  <a:cubicBezTo>
                    <a:pt x="876" y="0"/>
                    <a:pt x="838" y="0"/>
                    <a:pt x="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6"/>
            <p:cNvSpPr/>
            <p:nvPr/>
          </p:nvSpPr>
          <p:spPr>
            <a:xfrm>
              <a:off x="4994850" y="1626650"/>
              <a:ext cx="22400" cy="42650"/>
            </a:xfrm>
            <a:custGeom>
              <a:rect b="b" l="l" r="r" t="t"/>
              <a:pathLst>
                <a:path extrusionOk="0" h="1706" w="896">
                  <a:moveTo>
                    <a:pt x="578" y="0"/>
                  </a:moveTo>
                  <a:cubicBezTo>
                    <a:pt x="524" y="0"/>
                    <a:pt x="468" y="13"/>
                    <a:pt x="420" y="50"/>
                  </a:cubicBezTo>
                  <a:cubicBezTo>
                    <a:pt x="305" y="107"/>
                    <a:pt x="229" y="183"/>
                    <a:pt x="172" y="297"/>
                  </a:cubicBezTo>
                  <a:cubicBezTo>
                    <a:pt x="96" y="430"/>
                    <a:pt x="58" y="564"/>
                    <a:pt x="20" y="716"/>
                  </a:cubicBezTo>
                  <a:cubicBezTo>
                    <a:pt x="1" y="887"/>
                    <a:pt x="1" y="1040"/>
                    <a:pt x="20" y="1192"/>
                  </a:cubicBezTo>
                  <a:cubicBezTo>
                    <a:pt x="39" y="1363"/>
                    <a:pt x="58" y="1535"/>
                    <a:pt x="77" y="1706"/>
                  </a:cubicBezTo>
                  <a:cubicBezTo>
                    <a:pt x="77" y="1630"/>
                    <a:pt x="96" y="1573"/>
                    <a:pt x="96" y="1516"/>
                  </a:cubicBezTo>
                  <a:cubicBezTo>
                    <a:pt x="96" y="1535"/>
                    <a:pt x="134" y="1573"/>
                    <a:pt x="153" y="1592"/>
                  </a:cubicBezTo>
                  <a:cubicBezTo>
                    <a:pt x="191" y="1649"/>
                    <a:pt x="267" y="1687"/>
                    <a:pt x="343" y="1687"/>
                  </a:cubicBezTo>
                  <a:cubicBezTo>
                    <a:pt x="400" y="1668"/>
                    <a:pt x="439" y="1668"/>
                    <a:pt x="477" y="1649"/>
                  </a:cubicBezTo>
                  <a:cubicBezTo>
                    <a:pt x="553" y="1611"/>
                    <a:pt x="629" y="1554"/>
                    <a:pt x="686" y="1497"/>
                  </a:cubicBezTo>
                  <a:cubicBezTo>
                    <a:pt x="800" y="1306"/>
                    <a:pt x="857" y="1097"/>
                    <a:pt x="838" y="868"/>
                  </a:cubicBezTo>
                  <a:cubicBezTo>
                    <a:pt x="857" y="735"/>
                    <a:pt x="876" y="602"/>
                    <a:pt x="895" y="449"/>
                  </a:cubicBezTo>
                  <a:cubicBezTo>
                    <a:pt x="895" y="411"/>
                    <a:pt x="895" y="354"/>
                    <a:pt x="895" y="316"/>
                  </a:cubicBezTo>
                  <a:cubicBezTo>
                    <a:pt x="895" y="259"/>
                    <a:pt x="876" y="221"/>
                    <a:pt x="857" y="183"/>
                  </a:cubicBezTo>
                  <a:cubicBezTo>
                    <a:pt x="819" y="107"/>
                    <a:pt x="762" y="50"/>
                    <a:pt x="667" y="12"/>
                  </a:cubicBezTo>
                  <a:cubicBezTo>
                    <a:pt x="639" y="5"/>
                    <a:pt x="609" y="0"/>
                    <a:pt x="5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66"/>
            <p:cNvSpPr/>
            <p:nvPr/>
          </p:nvSpPr>
          <p:spPr>
            <a:xfrm>
              <a:off x="4990575" y="1729250"/>
              <a:ext cx="29525" cy="44300"/>
            </a:xfrm>
            <a:custGeom>
              <a:rect b="b" l="l" r="r" t="t"/>
              <a:pathLst>
                <a:path extrusionOk="0" h="1772" w="1181">
                  <a:moveTo>
                    <a:pt x="648" y="1"/>
                  </a:moveTo>
                  <a:cubicBezTo>
                    <a:pt x="571" y="1"/>
                    <a:pt x="514" y="20"/>
                    <a:pt x="438" y="58"/>
                  </a:cubicBezTo>
                  <a:cubicBezTo>
                    <a:pt x="400" y="77"/>
                    <a:pt x="362" y="115"/>
                    <a:pt x="324" y="134"/>
                  </a:cubicBezTo>
                  <a:cubicBezTo>
                    <a:pt x="267" y="191"/>
                    <a:pt x="210" y="267"/>
                    <a:pt x="172" y="343"/>
                  </a:cubicBezTo>
                  <a:cubicBezTo>
                    <a:pt x="115" y="400"/>
                    <a:pt x="96" y="496"/>
                    <a:pt x="77" y="572"/>
                  </a:cubicBezTo>
                  <a:cubicBezTo>
                    <a:pt x="19" y="743"/>
                    <a:pt x="0" y="915"/>
                    <a:pt x="0" y="1086"/>
                  </a:cubicBezTo>
                  <a:cubicBezTo>
                    <a:pt x="0" y="1257"/>
                    <a:pt x="38" y="1410"/>
                    <a:pt x="96" y="1562"/>
                  </a:cubicBezTo>
                  <a:cubicBezTo>
                    <a:pt x="153" y="1657"/>
                    <a:pt x="210" y="1714"/>
                    <a:pt x="305" y="1771"/>
                  </a:cubicBezTo>
                  <a:lnTo>
                    <a:pt x="324" y="1752"/>
                  </a:lnTo>
                  <a:cubicBezTo>
                    <a:pt x="286" y="1714"/>
                    <a:pt x="267" y="1676"/>
                    <a:pt x="229" y="1619"/>
                  </a:cubicBezTo>
                  <a:lnTo>
                    <a:pt x="210" y="1581"/>
                  </a:lnTo>
                  <a:lnTo>
                    <a:pt x="191" y="1524"/>
                  </a:lnTo>
                  <a:lnTo>
                    <a:pt x="191" y="1467"/>
                  </a:lnTo>
                  <a:lnTo>
                    <a:pt x="191" y="1410"/>
                  </a:lnTo>
                  <a:lnTo>
                    <a:pt x="191" y="1371"/>
                  </a:lnTo>
                  <a:cubicBezTo>
                    <a:pt x="210" y="1448"/>
                    <a:pt x="248" y="1543"/>
                    <a:pt x="305" y="1600"/>
                  </a:cubicBezTo>
                  <a:cubicBezTo>
                    <a:pt x="343" y="1638"/>
                    <a:pt x="381" y="1657"/>
                    <a:pt x="438" y="1657"/>
                  </a:cubicBezTo>
                  <a:cubicBezTo>
                    <a:pt x="457" y="1657"/>
                    <a:pt x="495" y="1638"/>
                    <a:pt x="514" y="1638"/>
                  </a:cubicBezTo>
                  <a:cubicBezTo>
                    <a:pt x="571" y="1600"/>
                    <a:pt x="610" y="1562"/>
                    <a:pt x="667" y="1524"/>
                  </a:cubicBezTo>
                  <a:cubicBezTo>
                    <a:pt x="762" y="1410"/>
                    <a:pt x="857" y="1276"/>
                    <a:pt x="933" y="1143"/>
                  </a:cubicBezTo>
                  <a:cubicBezTo>
                    <a:pt x="1009" y="1010"/>
                    <a:pt x="1066" y="857"/>
                    <a:pt x="1124" y="724"/>
                  </a:cubicBezTo>
                  <a:cubicBezTo>
                    <a:pt x="1162" y="610"/>
                    <a:pt x="1181" y="496"/>
                    <a:pt x="1181" y="400"/>
                  </a:cubicBezTo>
                  <a:cubicBezTo>
                    <a:pt x="1162" y="286"/>
                    <a:pt x="1105" y="191"/>
                    <a:pt x="1009" y="115"/>
                  </a:cubicBezTo>
                  <a:cubicBezTo>
                    <a:pt x="895" y="39"/>
                    <a:pt x="781" y="1"/>
                    <a:pt x="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6"/>
            <p:cNvSpPr/>
            <p:nvPr/>
          </p:nvSpPr>
          <p:spPr>
            <a:xfrm>
              <a:off x="5015800" y="1836825"/>
              <a:ext cx="43800" cy="61900"/>
            </a:xfrm>
            <a:custGeom>
              <a:rect b="b" l="l" r="r" t="t"/>
              <a:pathLst>
                <a:path extrusionOk="0" h="2476" w="1752">
                  <a:moveTo>
                    <a:pt x="552" y="0"/>
                  </a:moveTo>
                  <a:cubicBezTo>
                    <a:pt x="476" y="0"/>
                    <a:pt x="400" y="19"/>
                    <a:pt x="324" y="38"/>
                  </a:cubicBezTo>
                  <a:cubicBezTo>
                    <a:pt x="191" y="95"/>
                    <a:pt x="96" y="210"/>
                    <a:pt x="57" y="343"/>
                  </a:cubicBezTo>
                  <a:cubicBezTo>
                    <a:pt x="19" y="438"/>
                    <a:pt x="0" y="552"/>
                    <a:pt x="0" y="648"/>
                  </a:cubicBezTo>
                  <a:cubicBezTo>
                    <a:pt x="0" y="781"/>
                    <a:pt x="19" y="914"/>
                    <a:pt x="77" y="1047"/>
                  </a:cubicBezTo>
                  <a:cubicBezTo>
                    <a:pt x="115" y="1123"/>
                    <a:pt x="153" y="1181"/>
                    <a:pt x="191" y="1257"/>
                  </a:cubicBezTo>
                  <a:lnTo>
                    <a:pt x="248" y="1333"/>
                  </a:lnTo>
                  <a:cubicBezTo>
                    <a:pt x="286" y="1466"/>
                    <a:pt x="343" y="1599"/>
                    <a:pt x="419" y="1714"/>
                  </a:cubicBezTo>
                  <a:cubicBezTo>
                    <a:pt x="495" y="1847"/>
                    <a:pt x="610" y="1961"/>
                    <a:pt x="724" y="2075"/>
                  </a:cubicBezTo>
                  <a:cubicBezTo>
                    <a:pt x="838" y="2171"/>
                    <a:pt x="952" y="2266"/>
                    <a:pt x="1066" y="2361"/>
                  </a:cubicBezTo>
                  <a:cubicBezTo>
                    <a:pt x="1143" y="2437"/>
                    <a:pt x="1238" y="2475"/>
                    <a:pt x="1352" y="2475"/>
                  </a:cubicBezTo>
                  <a:cubicBezTo>
                    <a:pt x="1447" y="2475"/>
                    <a:pt x="1542" y="2437"/>
                    <a:pt x="1600" y="2361"/>
                  </a:cubicBezTo>
                  <a:cubicBezTo>
                    <a:pt x="1695" y="2209"/>
                    <a:pt x="1752" y="2018"/>
                    <a:pt x="1752" y="1828"/>
                  </a:cubicBezTo>
                  <a:cubicBezTo>
                    <a:pt x="1752" y="1695"/>
                    <a:pt x="1752" y="1542"/>
                    <a:pt x="1752" y="1409"/>
                  </a:cubicBezTo>
                  <a:cubicBezTo>
                    <a:pt x="1733" y="1257"/>
                    <a:pt x="1714" y="1104"/>
                    <a:pt x="1676" y="971"/>
                  </a:cubicBezTo>
                  <a:cubicBezTo>
                    <a:pt x="1638" y="819"/>
                    <a:pt x="1580" y="667"/>
                    <a:pt x="1504" y="533"/>
                  </a:cubicBezTo>
                  <a:cubicBezTo>
                    <a:pt x="1428" y="381"/>
                    <a:pt x="1314" y="248"/>
                    <a:pt x="1162" y="153"/>
                  </a:cubicBezTo>
                  <a:cubicBezTo>
                    <a:pt x="971" y="57"/>
                    <a:pt x="762" y="19"/>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6"/>
            <p:cNvSpPr/>
            <p:nvPr/>
          </p:nvSpPr>
          <p:spPr>
            <a:xfrm>
              <a:off x="5076250" y="1780675"/>
              <a:ext cx="37150" cy="32850"/>
            </a:xfrm>
            <a:custGeom>
              <a:rect b="b" l="l" r="r" t="t"/>
              <a:pathLst>
                <a:path extrusionOk="0" h="1314" w="1486">
                  <a:moveTo>
                    <a:pt x="74" y="699"/>
                  </a:moveTo>
                  <a:cubicBezTo>
                    <a:pt x="72" y="699"/>
                    <a:pt x="68" y="703"/>
                    <a:pt x="74" y="704"/>
                  </a:cubicBezTo>
                  <a:lnTo>
                    <a:pt x="74" y="704"/>
                  </a:lnTo>
                  <a:cubicBezTo>
                    <a:pt x="76" y="701"/>
                    <a:pt x="75" y="699"/>
                    <a:pt x="74" y="699"/>
                  </a:cubicBezTo>
                  <a:close/>
                  <a:moveTo>
                    <a:pt x="900" y="1"/>
                  </a:moveTo>
                  <a:cubicBezTo>
                    <a:pt x="769" y="1"/>
                    <a:pt x="639" y="40"/>
                    <a:pt x="533" y="114"/>
                  </a:cubicBezTo>
                  <a:cubicBezTo>
                    <a:pt x="324" y="304"/>
                    <a:pt x="152" y="552"/>
                    <a:pt x="76" y="818"/>
                  </a:cubicBezTo>
                  <a:lnTo>
                    <a:pt x="76" y="799"/>
                  </a:lnTo>
                  <a:lnTo>
                    <a:pt x="76" y="742"/>
                  </a:lnTo>
                  <a:lnTo>
                    <a:pt x="76" y="704"/>
                  </a:lnTo>
                  <a:cubicBezTo>
                    <a:pt x="75" y="704"/>
                    <a:pt x="74" y="704"/>
                    <a:pt x="74" y="704"/>
                  </a:cubicBezTo>
                  <a:lnTo>
                    <a:pt x="74" y="704"/>
                  </a:lnTo>
                  <a:cubicBezTo>
                    <a:pt x="72" y="708"/>
                    <a:pt x="67" y="714"/>
                    <a:pt x="57" y="723"/>
                  </a:cubicBezTo>
                  <a:cubicBezTo>
                    <a:pt x="0" y="761"/>
                    <a:pt x="38" y="856"/>
                    <a:pt x="38" y="914"/>
                  </a:cubicBezTo>
                  <a:cubicBezTo>
                    <a:pt x="19" y="933"/>
                    <a:pt x="19" y="952"/>
                    <a:pt x="38" y="971"/>
                  </a:cubicBezTo>
                  <a:cubicBezTo>
                    <a:pt x="38" y="990"/>
                    <a:pt x="57" y="1009"/>
                    <a:pt x="57" y="1028"/>
                  </a:cubicBezTo>
                  <a:cubicBezTo>
                    <a:pt x="95" y="1066"/>
                    <a:pt x="133" y="1104"/>
                    <a:pt x="152" y="1142"/>
                  </a:cubicBezTo>
                  <a:cubicBezTo>
                    <a:pt x="210" y="1199"/>
                    <a:pt x="286" y="1237"/>
                    <a:pt x="362" y="1256"/>
                  </a:cubicBezTo>
                  <a:lnTo>
                    <a:pt x="362" y="1275"/>
                  </a:lnTo>
                  <a:cubicBezTo>
                    <a:pt x="457" y="1294"/>
                    <a:pt x="571" y="1313"/>
                    <a:pt x="666" y="1313"/>
                  </a:cubicBezTo>
                  <a:cubicBezTo>
                    <a:pt x="819" y="1313"/>
                    <a:pt x="933" y="1256"/>
                    <a:pt x="1047" y="1180"/>
                  </a:cubicBezTo>
                  <a:cubicBezTo>
                    <a:pt x="1238" y="1028"/>
                    <a:pt x="1371" y="837"/>
                    <a:pt x="1447" y="628"/>
                  </a:cubicBezTo>
                  <a:cubicBezTo>
                    <a:pt x="1485" y="514"/>
                    <a:pt x="1485" y="381"/>
                    <a:pt x="1428" y="266"/>
                  </a:cubicBezTo>
                  <a:cubicBezTo>
                    <a:pt x="1371" y="190"/>
                    <a:pt x="1295" y="133"/>
                    <a:pt x="1200" y="76"/>
                  </a:cubicBezTo>
                  <a:cubicBezTo>
                    <a:pt x="1107" y="25"/>
                    <a:pt x="1003" y="1"/>
                    <a:pt x="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6"/>
            <p:cNvSpPr/>
            <p:nvPr/>
          </p:nvSpPr>
          <p:spPr>
            <a:xfrm>
              <a:off x="5070525" y="1678800"/>
              <a:ext cx="40475" cy="45250"/>
            </a:xfrm>
            <a:custGeom>
              <a:rect b="b" l="l" r="r" t="t"/>
              <a:pathLst>
                <a:path extrusionOk="0" h="1810" w="1619">
                  <a:moveTo>
                    <a:pt x="1029" y="1"/>
                  </a:moveTo>
                  <a:cubicBezTo>
                    <a:pt x="953" y="1"/>
                    <a:pt x="857" y="1"/>
                    <a:pt x="762" y="39"/>
                  </a:cubicBezTo>
                  <a:cubicBezTo>
                    <a:pt x="743" y="39"/>
                    <a:pt x="705" y="58"/>
                    <a:pt x="686" y="77"/>
                  </a:cubicBezTo>
                  <a:cubicBezTo>
                    <a:pt x="648" y="77"/>
                    <a:pt x="610" y="77"/>
                    <a:pt x="572" y="115"/>
                  </a:cubicBezTo>
                  <a:cubicBezTo>
                    <a:pt x="420" y="248"/>
                    <a:pt x="305" y="439"/>
                    <a:pt x="210" y="629"/>
                  </a:cubicBezTo>
                  <a:cubicBezTo>
                    <a:pt x="153" y="724"/>
                    <a:pt x="115" y="838"/>
                    <a:pt x="77" y="953"/>
                  </a:cubicBezTo>
                  <a:cubicBezTo>
                    <a:pt x="1" y="1124"/>
                    <a:pt x="1" y="1314"/>
                    <a:pt x="58" y="1505"/>
                  </a:cubicBezTo>
                  <a:cubicBezTo>
                    <a:pt x="96" y="1600"/>
                    <a:pt x="153" y="1676"/>
                    <a:pt x="248" y="1733"/>
                  </a:cubicBezTo>
                  <a:cubicBezTo>
                    <a:pt x="324" y="1790"/>
                    <a:pt x="401" y="1809"/>
                    <a:pt x="496" y="1809"/>
                  </a:cubicBezTo>
                  <a:cubicBezTo>
                    <a:pt x="591" y="1809"/>
                    <a:pt x="667" y="1752"/>
                    <a:pt x="743" y="1695"/>
                  </a:cubicBezTo>
                  <a:cubicBezTo>
                    <a:pt x="800" y="1638"/>
                    <a:pt x="857" y="1562"/>
                    <a:pt x="915" y="1486"/>
                  </a:cubicBezTo>
                  <a:cubicBezTo>
                    <a:pt x="991" y="1390"/>
                    <a:pt x="1048" y="1295"/>
                    <a:pt x="1105" y="1181"/>
                  </a:cubicBezTo>
                  <a:cubicBezTo>
                    <a:pt x="1162" y="1086"/>
                    <a:pt x="1200" y="991"/>
                    <a:pt x="1257" y="876"/>
                  </a:cubicBezTo>
                  <a:lnTo>
                    <a:pt x="1276" y="838"/>
                  </a:lnTo>
                  <a:cubicBezTo>
                    <a:pt x="1390" y="629"/>
                    <a:pt x="1619" y="229"/>
                    <a:pt x="1333" y="77"/>
                  </a:cubicBezTo>
                  <a:cubicBezTo>
                    <a:pt x="1238" y="20"/>
                    <a:pt x="1143" y="1"/>
                    <a:pt x="10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66"/>
            <p:cNvSpPr/>
            <p:nvPr/>
          </p:nvSpPr>
          <p:spPr>
            <a:xfrm>
              <a:off x="5252350" y="1799875"/>
              <a:ext cx="21900" cy="43625"/>
            </a:xfrm>
            <a:custGeom>
              <a:rect b="b" l="l" r="r" t="t"/>
              <a:pathLst>
                <a:path extrusionOk="0" h="1745" w="876">
                  <a:moveTo>
                    <a:pt x="400" y="450"/>
                  </a:moveTo>
                  <a:lnTo>
                    <a:pt x="400" y="488"/>
                  </a:lnTo>
                  <a:cubicBezTo>
                    <a:pt x="400" y="469"/>
                    <a:pt x="381" y="450"/>
                    <a:pt x="400" y="450"/>
                  </a:cubicBezTo>
                  <a:close/>
                  <a:moveTo>
                    <a:pt x="505" y="1"/>
                  </a:moveTo>
                  <a:cubicBezTo>
                    <a:pt x="396" y="1"/>
                    <a:pt x="285" y="55"/>
                    <a:pt x="210" y="146"/>
                  </a:cubicBezTo>
                  <a:cubicBezTo>
                    <a:pt x="76" y="336"/>
                    <a:pt x="0" y="564"/>
                    <a:pt x="19" y="793"/>
                  </a:cubicBezTo>
                  <a:cubicBezTo>
                    <a:pt x="19" y="869"/>
                    <a:pt x="38" y="964"/>
                    <a:pt x="76" y="1021"/>
                  </a:cubicBezTo>
                  <a:lnTo>
                    <a:pt x="114" y="1078"/>
                  </a:lnTo>
                  <a:cubicBezTo>
                    <a:pt x="114" y="1117"/>
                    <a:pt x="114" y="1174"/>
                    <a:pt x="114" y="1212"/>
                  </a:cubicBezTo>
                  <a:cubicBezTo>
                    <a:pt x="114" y="1345"/>
                    <a:pt x="133" y="1459"/>
                    <a:pt x="191" y="1573"/>
                  </a:cubicBezTo>
                  <a:cubicBezTo>
                    <a:pt x="229" y="1612"/>
                    <a:pt x="267" y="1650"/>
                    <a:pt x="305" y="1688"/>
                  </a:cubicBezTo>
                  <a:cubicBezTo>
                    <a:pt x="343" y="1707"/>
                    <a:pt x="381" y="1726"/>
                    <a:pt x="419" y="1726"/>
                  </a:cubicBezTo>
                  <a:lnTo>
                    <a:pt x="457" y="1745"/>
                  </a:lnTo>
                  <a:cubicBezTo>
                    <a:pt x="705" y="1745"/>
                    <a:pt x="800" y="1440"/>
                    <a:pt x="838" y="1231"/>
                  </a:cubicBezTo>
                  <a:cubicBezTo>
                    <a:pt x="876" y="1117"/>
                    <a:pt x="876" y="983"/>
                    <a:pt x="857" y="831"/>
                  </a:cubicBezTo>
                  <a:cubicBezTo>
                    <a:pt x="838" y="755"/>
                    <a:pt x="819" y="660"/>
                    <a:pt x="781" y="564"/>
                  </a:cubicBezTo>
                  <a:cubicBezTo>
                    <a:pt x="762" y="507"/>
                    <a:pt x="743" y="431"/>
                    <a:pt x="724" y="355"/>
                  </a:cubicBezTo>
                  <a:cubicBezTo>
                    <a:pt x="705" y="336"/>
                    <a:pt x="705" y="298"/>
                    <a:pt x="705" y="260"/>
                  </a:cubicBezTo>
                  <a:cubicBezTo>
                    <a:pt x="705" y="222"/>
                    <a:pt x="705" y="184"/>
                    <a:pt x="705" y="146"/>
                  </a:cubicBezTo>
                  <a:cubicBezTo>
                    <a:pt x="686" y="88"/>
                    <a:pt x="647" y="50"/>
                    <a:pt x="590" y="12"/>
                  </a:cubicBezTo>
                  <a:cubicBezTo>
                    <a:pt x="563" y="4"/>
                    <a:pt x="534" y="1"/>
                    <a:pt x="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66"/>
            <p:cNvSpPr/>
            <p:nvPr/>
          </p:nvSpPr>
          <p:spPr>
            <a:xfrm>
              <a:off x="5161900" y="1797125"/>
              <a:ext cx="29075" cy="32100"/>
            </a:xfrm>
            <a:custGeom>
              <a:rect b="b" l="l" r="r" t="t"/>
              <a:pathLst>
                <a:path extrusionOk="0" h="1284" w="1163">
                  <a:moveTo>
                    <a:pt x="1086" y="865"/>
                  </a:moveTo>
                  <a:lnTo>
                    <a:pt x="1086" y="941"/>
                  </a:lnTo>
                  <a:lnTo>
                    <a:pt x="1086" y="960"/>
                  </a:lnTo>
                  <a:lnTo>
                    <a:pt x="1067" y="998"/>
                  </a:lnTo>
                  <a:lnTo>
                    <a:pt x="1048" y="1036"/>
                  </a:lnTo>
                  <a:lnTo>
                    <a:pt x="1029" y="1055"/>
                  </a:lnTo>
                  <a:lnTo>
                    <a:pt x="1010" y="1074"/>
                  </a:lnTo>
                  <a:lnTo>
                    <a:pt x="934" y="1074"/>
                  </a:lnTo>
                  <a:cubicBezTo>
                    <a:pt x="953" y="1055"/>
                    <a:pt x="972" y="1055"/>
                    <a:pt x="991" y="1036"/>
                  </a:cubicBezTo>
                  <a:cubicBezTo>
                    <a:pt x="1029" y="979"/>
                    <a:pt x="1067" y="922"/>
                    <a:pt x="1086" y="865"/>
                  </a:cubicBezTo>
                  <a:close/>
                  <a:moveTo>
                    <a:pt x="229" y="846"/>
                  </a:moveTo>
                  <a:cubicBezTo>
                    <a:pt x="248" y="884"/>
                    <a:pt x="287" y="922"/>
                    <a:pt x="325" y="941"/>
                  </a:cubicBezTo>
                  <a:cubicBezTo>
                    <a:pt x="401" y="1017"/>
                    <a:pt x="477" y="1055"/>
                    <a:pt x="572" y="1093"/>
                  </a:cubicBezTo>
                  <a:cubicBezTo>
                    <a:pt x="629" y="1112"/>
                    <a:pt x="686" y="1131"/>
                    <a:pt x="743" y="1131"/>
                  </a:cubicBezTo>
                  <a:lnTo>
                    <a:pt x="477" y="1131"/>
                  </a:lnTo>
                  <a:lnTo>
                    <a:pt x="401" y="1093"/>
                  </a:lnTo>
                  <a:lnTo>
                    <a:pt x="363" y="1074"/>
                  </a:lnTo>
                  <a:lnTo>
                    <a:pt x="344" y="1055"/>
                  </a:lnTo>
                  <a:lnTo>
                    <a:pt x="306" y="1036"/>
                  </a:lnTo>
                  <a:lnTo>
                    <a:pt x="287" y="1036"/>
                  </a:lnTo>
                  <a:cubicBezTo>
                    <a:pt x="287" y="1017"/>
                    <a:pt x="268" y="979"/>
                    <a:pt x="248" y="960"/>
                  </a:cubicBezTo>
                  <a:lnTo>
                    <a:pt x="229" y="922"/>
                  </a:lnTo>
                  <a:cubicBezTo>
                    <a:pt x="229" y="903"/>
                    <a:pt x="229" y="884"/>
                    <a:pt x="229" y="865"/>
                  </a:cubicBezTo>
                  <a:lnTo>
                    <a:pt x="229" y="846"/>
                  </a:lnTo>
                  <a:close/>
                  <a:moveTo>
                    <a:pt x="470" y="0"/>
                  </a:moveTo>
                  <a:cubicBezTo>
                    <a:pt x="453" y="0"/>
                    <a:pt x="437" y="3"/>
                    <a:pt x="420" y="8"/>
                  </a:cubicBezTo>
                  <a:cubicBezTo>
                    <a:pt x="229" y="27"/>
                    <a:pt x="77" y="160"/>
                    <a:pt x="39" y="351"/>
                  </a:cubicBezTo>
                  <a:cubicBezTo>
                    <a:pt x="1" y="465"/>
                    <a:pt x="1" y="598"/>
                    <a:pt x="1" y="732"/>
                  </a:cubicBezTo>
                  <a:cubicBezTo>
                    <a:pt x="20" y="808"/>
                    <a:pt x="58" y="903"/>
                    <a:pt x="115" y="979"/>
                  </a:cubicBezTo>
                  <a:cubicBezTo>
                    <a:pt x="134" y="1017"/>
                    <a:pt x="172" y="1055"/>
                    <a:pt x="191" y="1074"/>
                  </a:cubicBezTo>
                  <a:cubicBezTo>
                    <a:pt x="248" y="1150"/>
                    <a:pt x="306" y="1208"/>
                    <a:pt x="382" y="1246"/>
                  </a:cubicBezTo>
                  <a:cubicBezTo>
                    <a:pt x="439" y="1265"/>
                    <a:pt x="496" y="1284"/>
                    <a:pt x="553" y="1284"/>
                  </a:cubicBezTo>
                  <a:lnTo>
                    <a:pt x="610" y="1265"/>
                  </a:lnTo>
                  <a:cubicBezTo>
                    <a:pt x="629" y="1274"/>
                    <a:pt x="644" y="1279"/>
                    <a:pt x="658" y="1279"/>
                  </a:cubicBezTo>
                  <a:cubicBezTo>
                    <a:pt x="672" y="1279"/>
                    <a:pt x="686" y="1274"/>
                    <a:pt x="705" y="1265"/>
                  </a:cubicBezTo>
                  <a:cubicBezTo>
                    <a:pt x="762" y="1265"/>
                    <a:pt x="801" y="1227"/>
                    <a:pt x="858" y="1227"/>
                  </a:cubicBezTo>
                  <a:cubicBezTo>
                    <a:pt x="934" y="1227"/>
                    <a:pt x="1010" y="1188"/>
                    <a:pt x="1067" y="1131"/>
                  </a:cubicBezTo>
                  <a:cubicBezTo>
                    <a:pt x="1124" y="1074"/>
                    <a:pt x="1162" y="1017"/>
                    <a:pt x="1162" y="941"/>
                  </a:cubicBezTo>
                  <a:cubicBezTo>
                    <a:pt x="1162" y="903"/>
                    <a:pt x="1162" y="865"/>
                    <a:pt x="1162" y="827"/>
                  </a:cubicBezTo>
                  <a:cubicBezTo>
                    <a:pt x="1162" y="789"/>
                    <a:pt x="1162" y="751"/>
                    <a:pt x="1162" y="713"/>
                  </a:cubicBezTo>
                  <a:cubicBezTo>
                    <a:pt x="1143" y="674"/>
                    <a:pt x="1124" y="636"/>
                    <a:pt x="1105" y="617"/>
                  </a:cubicBezTo>
                  <a:lnTo>
                    <a:pt x="1105" y="598"/>
                  </a:lnTo>
                  <a:cubicBezTo>
                    <a:pt x="1086" y="541"/>
                    <a:pt x="1067" y="503"/>
                    <a:pt x="1029" y="465"/>
                  </a:cubicBezTo>
                  <a:cubicBezTo>
                    <a:pt x="991" y="389"/>
                    <a:pt x="953" y="332"/>
                    <a:pt x="896" y="275"/>
                  </a:cubicBezTo>
                  <a:cubicBezTo>
                    <a:pt x="839" y="218"/>
                    <a:pt x="782" y="160"/>
                    <a:pt x="724" y="122"/>
                  </a:cubicBezTo>
                  <a:cubicBezTo>
                    <a:pt x="686" y="84"/>
                    <a:pt x="629" y="46"/>
                    <a:pt x="572" y="27"/>
                  </a:cubicBezTo>
                  <a:cubicBezTo>
                    <a:pt x="545" y="14"/>
                    <a:pt x="509" y="0"/>
                    <a:pt x="470" y="0"/>
                  </a:cubicBezTo>
                  <a:close/>
                </a:path>
              </a:pathLst>
            </a:custGeom>
            <a:solidFill>
              <a:srgbClr val="2A3E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66"/>
            <p:cNvSpPr/>
            <p:nvPr/>
          </p:nvSpPr>
          <p:spPr>
            <a:xfrm>
              <a:off x="5184750" y="1517925"/>
              <a:ext cx="16700" cy="22275"/>
            </a:xfrm>
            <a:custGeom>
              <a:rect b="b" l="l" r="r" t="t"/>
              <a:pathLst>
                <a:path extrusionOk="0" h="891" w="668">
                  <a:moveTo>
                    <a:pt x="343" y="1"/>
                  </a:moveTo>
                  <a:cubicBezTo>
                    <a:pt x="305" y="1"/>
                    <a:pt x="267" y="1"/>
                    <a:pt x="229" y="39"/>
                  </a:cubicBezTo>
                  <a:cubicBezTo>
                    <a:pt x="210" y="58"/>
                    <a:pt x="191" y="96"/>
                    <a:pt x="172" y="134"/>
                  </a:cubicBezTo>
                  <a:cubicBezTo>
                    <a:pt x="153" y="153"/>
                    <a:pt x="153" y="172"/>
                    <a:pt x="153" y="172"/>
                  </a:cubicBezTo>
                  <a:cubicBezTo>
                    <a:pt x="115" y="210"/>
                    <a:pt x="77" y="248"/>
                    <a:pt x="77" y="305"/>
                  </a:cubicBezTo>
                  <a:cubicBezTo>
                    <a:pt x="1" y="458"/>
                    <a:pt x="1" y="629"/>
                    <a:pt x="77" y="781"/>
                  </a:cubicBezTo>
                  <a:cubicBezTo>
                    <a:pt x="115" y="839"/>
                    <a:pt x="172" y="877"/>
                    <a:pt x="229" y="877"/>
                  </a:cubicBezTo>
                  <a:lnTo>
                    <a:pt x="267" y="877"/>
                  </a:lnTo>
                  <a:cubicBezTo>
                    <a:pt x="277" y="886"/>
                    <a:pt x="286" y="891"/>
                    <a:pt x="296" y="891"/>
                  </a:cubicBezTo>
                  <a:cubicBezTo>
                    <a:pt x="305" y="891"/>
                    <a:pt x="315" y="886"/>
                    <a:pt x="324" y="877"/>
                  </a:cubicBezTo>
                  <a:cubicBezTo>
                    <a:pt x="382" y="858"/>
                    <a:pt x="420" y="839"/>
                    <a:pt x="458" y="800"/>
                  </a:cubicBezTo>
                  <a:cubicBezTo>
                    <a:pt x="572" y="705"/>
                    <a:pt x="629" y="572"/>
                    <a:pt x="629" y="439"/>
                  </a:cubicBezTo>
                  <a:cubicBezTo>
                    <a:pt x="667" y="229"/>
                    <a:pt x="534" y="58"/>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66"/>
            <p:cNvSpPr/>
            <p:nvPr/>
          </p:nvSpPr>
          <p:spPr>
            <a:xfrm>
              <a:off x="5366575" y="1381825"/>
              <a:ext cx="16200" cy="20950"/>
            </a:xfrm>
            <a:custGeom>
              <a:rect b="b" l="l" r="r" t="t"/>
              <a:pathLst>
                <a:path extrusionOk="0" h="838" w="648">
                  <a:moveTo>
                    <a:pt x="61" y="793"/>
                  </a:moveTo>
                  <a:cubicBezTo>
                    <a:pt x="63" y="802"/>
                    <a:pt x="68" y="810"/>
                    <a:pt x="76" y="819"/>
                  </a:cubicBezTo>
                  <a:cubicBezTo>
                    <a:pt x="71" y="810"/>
                    <a:pt x="65" y="802"/>
                    <a:pt x="61" y="793"/>
                  </a:cubicBezTo>
                  <a:close/>
                  <a:moveTo>
                    <a:pt x="286" y="0"/>
                  </a:moveTo>
                  <a:cubicBezTo>
                    <a:pt x="229" y="38"/>
                    <a:pt x="172" y="76"/>
                    <a:pt x="134" y="133"/>
                  </a:cubicBezTo>
                  <a:cubicBezTo>
                    <a:pt x="76" y="209"/>
                    <a:pt x="57" y="286"/>
                    <a:pt x="19" y="381"/>
                  </a:cubicBezTo>
                  <a:cubicBezTo>
                    <a:pt x="19" y="400"/>
                    <a:pt x="0" y="457"/>
                    <a:pt x="0" y="457"/>
                  </a:cubicBezTo>
                  <a:lnTo>
                    <a:pt x="0" y="495"/>
                  </a:lnTo>
                  <a:cubicBezTo>
                    <a:pt x="0" y="514"/>
                    <a:pt x="0" y="533"/>
                    <a:pt x="0" y="552"/>
                  </a:cubicBezTo>
                  <a:cubicBezTo>
                    <a:pt x="0" y="571"/>
                    <a:pt x="0" y="609"/>
                    <a:pt x="0" y="647"/>
                  </a:cubicBezTo>
                  <a:cubicBezTo>
                    <a:pt x="16" y="696"/>
                    <a:pt x="33" y="745"/>
                    <a:pt x="61" y="793"/>
                  </a:cubicBezTo>
                  <a:lnTo>
                    <a:pt x="61" y="793"/>
                  </a:lnTo>
                  <a:cubicBezTo>
                    <a:pt x="57" y="783"/>
                    <a:pt x="57" y="772"/>
                    <a:pt x="57" y="762"/>
                  </a:cubicBezTo>
                  <a:lnTo>
                    <a:pt x="57" y="743"/>
                  </a:lnTo>
                  <a:lnTo>
                    <a:pt x="76" y="762"/>
                  </a:lnTo>
                  <a:cubicBezTo>
                    <a:pt x="114" y="819"/>
                    <a:pt x="172" y="838"/>
                    <a:pt x="229" y="838"/>
                  </a:cubicBezTo>
                  <a:cubicBezTo>
                    <a:pt x="267" y="838"/>
                    <a:pt x="286" y="838"/>
                    <a:pt x="324" y="819"/>
                  </a:cubicBezTo>
                  <a:cubicBezTo>
                    <a:pt x="457" y="743"/>
                    <a:pt x="552" y="628"/>
                    <a:pt x="590" y="495"/>
                  </a:cubicBezTo>
                  <a:cubicBezTo>
                    <a:pt x="648" y="362"/>
                    <a:pt x="628" y="228"/>
                    <a:pt x="552" y="114"/>
                  </a:cubicBezTo>
                  <a:cubicBezTo>
                    <a:pt x="514" y="57"/>
                    <a:pt x="476" y="19"/>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6"/>
            <p:cNvSpPr/>
            <p:nvPr/>
          </p:nvSpPr>
          <p:spPr>
            <a:xfrm>
              <a:off x="5173800" y="1896300"/>
              <a:ext cx="21450" cy="23350"/>
            </a:xfrm>
            <a:custGeom>
              <a:rect b="b" l="l" r="r" t="t"/>
              <a:pathLst>
                <a:path extrusionOk="0" h="934" w="858">
                  <a:moveTo>
                    <a:pt x="344" y="77"/>
                  </a:moveTo>
                  <a:cubicBezTo>
                    <a:pt x="337" y="77"/>
                    <a:pt x="330" y="77"/>
                    <a:pt x="324" y="78"/>
                  </a:cubicBezTo>
                  <a:lnTo>
                    <a:pt x="324" y="78"/>
                  </a:lnTo>
                  <a:lnTo>
                    <a:pt x="325" y="77"/>
                  </a:lnTo>
                  <a:close/>
                  <a:moveTo>
                    <a:pt x="191" y="629"/>
                  </a:moveTo>
                  <a:lnTo>
                    <a:pt x="210" y="667"/>
                  </a:lnTo>
                  <a:lnTo>
                    <a:pt x="191" y="667"/>
                  </a:lnTo>
                  <a:lnTo>
                    <a:pt x="191" y="629"/>
                  </a:lnTo>
                  <a:close/>
                  <a:moveTo>
                    <a:pt x="420" y="1"/>
                  </a:moveTo>
                  <a:cubicBezTo>
                    <a:pt x="363" y="20"/>
                    <a:pt x="325" y="39"/>
                    <a:pt x="267" y="58"/>
                  </a:cubicBezTo>
                  <a:cubicBezTo>
                    <a:pt x="248" y="96"/>
                    <a:pt x="210" y="134"/>
                    <a:pt x="172" y="191"/>
                  </a:cubicBezTo>
                  <a:lnTo>
                    <a:pt x="210" y="162"/>
                  </a:lnTo>
                  <a:lnTo>
                    <a:pt x="210" y="162"/>
                  </a:lnTo>
                  <a:cubicBezTo>
                    <a:pt x="117" y="254"/>
                    <a:pt x="54" y="375"/>
                    <a:pt x="39" y="496"/>
                  </a:cubicBezTo>
                  <a:lnTo>
                    <a:pt x="39" y="477"/>
                  </a:lnTo>
                  <a:lnTo>
                    <a:pt x="39" y="439"/>
                  </a:lnTo>
                  <a:lnTo>
                    <a:pt x="39" y="401"/>
                  </a:lnTo>
                  <a:lnTo>
                    <a:pt x="58" y="382"/>
                  </a:lnTo>
                  <a:lnTo>
                    <a:pt x="58" y="382"/>
                  </a:lnTo>
                  <a:cubicBezTo>
                    <a:pt x="20" y="401"/>
                    <a:pt x="1" y="439"/>
                    <a:pt x="1" y="477"/>
                  </a:cubicBezTo>
                  <a:cubicBezTo>
                    <a:pt x="1" y="515"/>
                    <a:pt x="20" y="553"/>
                    <a:pt x="20" y="591"/>
                  </a:cubicBezTo>
                  <a:lnTo>
                    <a:pt x="20" y="629"/>
                  </a:lnTo>
                  <a:cubicBezTo>
                    <a:pt x="20" y="686"/>
                    <a:pt x="20" y="743"/>
                    <a:pt x="39" y="782"/>
                  </a:cubicBezTo>
                  <a:cubicBezTo>
                    <a:pt x="96" y="839"/>
                    <a:pt x="153" y="877"/>
                    <a:pt x="210" y="896"/>
                  </a:cubicBezTo>
                  <a:lnTo>
                    <a:pt x="210" y="915"/>
                  </a:lnTo>
                  <a:cubicBezTo>
                    <a:pt x="267" y="934"/>
                    <a:pt x="325" y="934"/>
                    <a:pt x="363" y="934"/>
                  </a:cubicBezTo>
                  <a:cubicBezTo>
                    <a:pt x="401" y="934"/>
                    <a:pt x="439" y="934"/>
                    <a:pt x="458" y="915"/>
                  </a:cubicBezTo>
                  <a:lnTo>
                    <a:pt x="515" y="896"/>
                  </a:lnTo>
                  <a:cubicBezTo>
                    <a:pt x="572" y="877"/>
                    <a:pt x="629" y="858"/>
                    <a:pt x="667" y="801"/>
                  </a:cubicBezTo>
                  <a:cubicBezTo>
                    <a:pt x="667" y="782"/>
                    <a:pt x="686" y="763"/>
                    <a:pt x="705" y="743"/>
                  </a:cubicBezTo>
                  <a:cubicBezTo>
                    <a:pt x="762" y="686"/>
                    <a:pt x="820" y="591"/>
                    <a:pt x="839" y="515"/>
                  </a:cubicBezTo>
                  <a:cubicBezTo>
                    <a:pt x="858" y="439"/>
                    <a:pt x="858" y="382"/>
                    <a:pt x="839" y="325"/>
                  </a:cubicBezTo>
                  <a:cubicBezTo>
                    <a:pt x="820" y="248"/>
                    <a:pt x="762" y="191"/>
                    <a:pt x="705" y="153"/>
                  </a:cubicBezTo>
                  <a:cubicBezTo>
                    <a:pt x="686" y="134"/>
                    <a:pt x="667" y="115"/>
                    <a:pt x="648" y="96"/>
                  </a:cubicBezTo>
                  <a:cubicBezTo>
                    <a:pt x="591" y="20"/>
                    <a:pt x="515" y="1"/>
                    <a:pt x="420" y="1"/>
                  </a:cubicBezTo>
                  <a:close/>
                </a:path>
              </a:pathLst>
            </a:custGeom>
            <a:solidFill>
              <a:srgbClr val="2A3E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66"/>
            <p:cNvSpPr/>
            <p:nvPr/>
          </p:nvSpPr>
          <p:spPr>
            <a:xfrm>
              <a:off x="5430350" y="1742575"/>
              <a:ext cx="21425" cy="26675"/>
            </a:xfrm>
            <a:custGeom>
              <a:rect b="b" l="l" r="r" t="t"/>
              <a:pathLst>
                <a:path extrusionOk="0" h="1067" w="857">
                  <a:moveTo>
                    <a:pt x="495" y="1"/>
                  </a:moveTo>
                  <a:cubicBezTo>
                    <a:pt x="400" y="20"/>
                    <a:pt x="324" y="39"/>
                    <a:pt x="248" y="115"/>
                  </a:cubicBezTo>
                  <a:cubicBezTo>
                    <a:pt x="96" y="248"/>
                    <a:pt x="0" y="458"/>
                    <a:pt x="38" y="667"/>
                  </a:cubicBezTo>
                  <a:cubicBezTo>
                    <a:pt x="76" y="857"/>
                    <a:pt x="229" y="1010"/>
                    <a:pt x="419" y="1067"/>
                  </a:cubicBezTo>
                  <a:lnTo>
                    <a:pt x="457" y="1067"/>
                  </a:lnTo>
                  <a:cubicBezTo>
                    <a:pt x="648" y="1048"/>
                    <a:pt x="800" y="915"/>
                    <a:pt x="819" y="724"/>
                  </a:cubicBezTo>
                  <a:cubicBezTo>
                    <a:pt x="838" y="648"/>
                    <a:pt x="838" y="572"/>
                    <a:pt x="819" y="477"/>
                  </a:cubicBezTo>
                  <a:cubicBezTo>
                    <a:pt x="838" y="458"/>
                    <a:pt x="838" y="420"/>
                    <a:pt x="857" y="401"/>
                  </a:cubicBezTo>
                  <a:cubicBezTo>
                    <a:pt x="857" y="305"/>
                    <a:pt x="819" y="210"/>
                    <a:pt x="762" y="134"/>
                  </a:cubicBezTo>
                  <a:cubicBezTo>
                    <a:pt x="686" y="58"/>
                    <a:pt x="590" y="20"/>
                    <a:pt x="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66"/>
            <p:cNvSpPr/>
            <p:nvPr/>
          </p:nvSpPr>
          <p:spPr>
            <a:xfrm>
              <a:off x="5462225" y="1617750"/>
              <a:ext cx="48575" cy="36325"/>
            </a:xfrm>
            <a:custGeom>
              <a:rect b="b" l="l" r="r" t="t"/>
              <a:pathLst>
                <a:path extrusionOk="0" h="1453" w="1943">
                  <a:moveTo>
                    <a:pt x="915" y="177"/>
                  </a:moveTo>
                  <a:cubicBezTo>
                    <a:pt x="877" y="196"/>
                    <a:pt x="839" y="234"/>
                    <a:pt x="800" y="272"/>
                  </a:cubicBezTo>
                  <a:lnTo>
                    <a:pt x="781" y="272"/>
                  </a:lnTo>
                  <a:cubicBezTo>
                    <a:pt x="819" y="234"/>
                    <a:pt x="858" y="196"/>
                    <a:pt x="915" y="177"/>
                  </a:cubicBezTo>
                  <a:close/>
                  <a:moveTo>
                    <a:pt x="1355" y="1"/>
                  </a:moveTo>
                  <a:cubicBezTo>
                    <a:pt x="1323" y="1"/>
                    <a:pt x="1290" y="3"/>
                    <a:pt x="1257" y="6"/>
                  </a:cubicBezTo>
                  <a:cubicBezTo>
                    <a:pt x="1181" y="25"/>
                    <a:pt x="1124" y="44"/>
                    <a:pt x="1067" y="63"/>
                  </a:cubicBezTo>
                  <a:cubicBezTo>
                    <a:pt x="934" y="63"/>
                    <a:pt x="819" y="120"/>
                    <a:pt x="724" y="196"/>
                  </a:cubicBezTo>
                  <a:cubicBezTo>
                    <a:pt x="667" y="234"/>
                    <a:pt x="591" y="291"/>
                    <a:pt x="534" y="349"/>
                  </a:cubicBezTo>
                  <a:cubicBezTo>
                    <a:pt x="439" y="406"/>
                    <a:pt x="344" y="482"/>
                    <a:pt x="267" y="577"/>
                  </a:cubicBezTo>
                  <a:cubicBezTo>
                    <a:pt x="229" y="596"/>
                    <a:pt x="191" y="634"/>
                    <a:pt x="172" y="672"/>
                  </a:cubicBezTo>
                  <a:cubicBezTo>
                    <a:pt x="153" y="710"/>
                    <a:pt x="134" y="729"/>
                    <a:pt x="115" y="767"/>
                  </a:cubicBezTo>
                  <a:cubicBezTo>
                    <a:pt x="20" y="882"/>
                    <a:pt x="1" y="1034"/>
                    <a:pt x="39" y="1167"/>
                  </a:cubicBezTo>
                  <a:cubicBezTo>
                    <a:pt x="96" y="1281"/>
                    <a:pt x="191" y="1377"/>
                    <a:pt x="324" y="1415"/>
                  </a:cubicBezTo>
                  <a:cubicBezTo>
                    <a:pt x="401" y="1434"/>
                    <a:pt x="477" y="1453"/>
                    <a:pt x="553" y="1453"/>
                  </a:cubicBezTo>
                  <a:cubicBezTo>
                    <a:pt x="800" y="1434"/>
                    <a:pt x="1048" y="1338"/>
                    <a:pt x="1238" y="1167"/>
                  </a:cubicBezTo>
                  <a:cubicBezTo>
                    <a:pt x="1391" y="1072"/>
                    <a:pt x="1505" y="939"/>
                    <a:pt x="1638" y="824"/>
                  </a:cubicBezTo>
                  <a:cubicBezTo>
                    <a:pt x="1733" y="710"/>
                    <a:pt x="1828" y="577"/>
                    <a:pt x="1905" y="444"/>
                  </a:cubicBezTo>
                  <a:cubicBezTo>
                    <a:pt x="1943" y="387"/>
                    <a:pt x="1943" y="329"/>
                    <a:pt x="1943" y="272"/>
                  </a:cubicBezTo>
                  <a:cubicBezTo>
                    <a:pt x="1924" y="196"/>
                    <a:pt x="1867" y="120"/>
                    <a:pt x="1790" y="101"/>
                  </a:cubicBezTo>
                  <a:cubicBezTo>
                    <a:pt x="1664" y="38"/>
                    <a:pt x="1512" y="1"/>
                    <a:pt x="13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66"/>
            <p:cNvSpPr/>
            <p:nvPr/>
          </p:nvSpPr>
          <p:spPr>
            <a:xfrm>
              <a:off x="5552675" y="1719725"/>
              <a:ext cx="36175" cy="46675"/>
            </a:xfrm>
            <a:custGeom>
              <a:rect b="b" l="l" r="r" t="t"/>
              <a:pathLst>
                <a:path extrusionOk="0" h="1867" w="1447">
                  <a:moveTo>
                    <a:pt x="458" y="1"/>
                  </a:moveTo>
                  <a:cubicBezTo>
                    <a:pt x="383" y="1"/>
                    <a:pt x="311" y="26"/>
                    <a:pt x="248" y="77"/>
                  </a:cubicBezTo>
                  <a:cubicBezTo>
                    <a:pt x="152" y="153"/>
                    <a:pt x="95" y="248"/>
                    <a:pt x="57" y="363"/>
                  </a:cubicBezTo>
                  <a:cubicBezTo>
                    <a:pt x="0" y="496"/>
                    <a:pt x="0" y="648"/>
                    <a:pt x="57" y="801"/>
                  </a:cubicBezTo>
                  <a:cubicBezTo>
                    <a:pt x="95" y="877"/>
                    <a:pt x="152" y="953"/>
                    <a:pt x="209" y="1029"/>
                  </a:cubicBezTo>
                  <a:lnTo>
                    <a:pt x="286" y="1143"/>
                  </a:lnTo>
                  <a:cubicBezTo>
                    <a:pt x="286" y="1181"/>
                    <a:pt x="305" y="1200"/>
                    <a:pt x="305" y="1238"/>
                  </a:cubicBezTo>
                  <a:cubicBezTo>
                    <a:pt x="362" y="1334"/>
                    <a:pt x="419" y="1429"/>
                    <a:pt x="495" y="1505"/>
                  </a:cubicBezTo>
                  <a:cubicBezTo>
                    <a:pt x="609" y="1657"/>
                    <a:pt x="743" y="1771"/>
                    <a:pt x="914" y="1848"/>
                  </a:cubicBezTo>
                  <a:lnTo>
                    <a:pt x="914" y="1867"/>
                  </a:lnTo>
                  <a:cubicBezTo>
                    <a:pt x="952" y="1867"/>
                    <a:pt x="990" y="1867"/>
                    <a:pt x="1009" y="1848"/>
                  </a:cubicBezTo>
                  <a:cubicBezTo>
                    <a:pt x="1104" y="1848"/>
                    <a:pt x="1180" y="1829"/>
                    <a:pt x="1237" y="1771"/>
                  </a:cubicBezTo>
                  <a:cubicBezTo>
                    <a:pt x="1314" y="1714"/>
                    <a:pt x="1371" y="1619"/>
                    <a:pt x="1409" y="1524"/>
                  </a:cubicBezTo>
                  <a:cubicBezTo>
                    <a:pt x="1447" y="1391"/>
                    <a:pt x="1447" y="1257"/>
                    <a:pt x="1428" y="1105"/>
                  </a:cubicBezTo>
                  <a:cubicBezTo>
                    <a:pt x="1409" y="1048"/>
                    <a:pt x="1390" y="972"/>
                    <a:pt x="1371" y="915"/>
                  </a:cubicBezTo>
                  <a:cubicBezTo>
                    <a:pt x="1352" y="820"/>
                    <a:pt x="1314" y="724"/>
                    <a:pt x="1276" y="629"/>
                  </a:cubicBezTo>
                  <a:cubicBezTo>
                    <a:pt x="1218" y="515"/>
                    <a:pt x="1142" y="401"/>
                    <a:pt x="1047" y="325"/>
                  </a:cubicBezTo>
                  <a:cubicBezTo>
                    <a:pt x="990" y="267"/>
                    <a:pt x="933" y="210"/>
                    <a:pt x="876" y="153"/>
                  </a:cubicBezTo>
                  <a:cubicBezTo>
                    <a:pt x="800" y="77"/>
                    <a:pt x="685" y="20"/>
                    <a:pt x="571" y="20"/>
                  </a:cubicBezTo>
                  <a:cubicBezTo>
                    <a:pt x="533" y="7"/>
                    <a:pt x="495" y="1"/>
                    <a:pt x="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66"/>
            <p:cNvSpPr/>
            <p:nvPr/>
          </p:nvSpPr>
          <p:spPr>
            <a:xfrm>
              <a:off x="5483175" y="1853925"/>
              <a:ext cx="43800" cy="63825"/>
            </a:xfrm>
            <a:custGeom>
              <a:rect b="b" l="l" r="r" t="t"/>
              <a:pathLst>
                <a:path extrusionOk="0" h="2553" w="1752">
                  <a:moveTo>
                    <a:pt x="1407" y="1"/>
                  </a:moveTo>
                  <a:cubicBezTo>
                    <a:pt x="1367" y="1"/>
                    <a:pt x="1329" y="7"/>
                    <a:pt x="1295" y="21"/>
                  </a:cubicBezTo>
                  <a:cubicBezTo>
                    <a:pt x="1181" y="78"/>
                    <a:pt x="1067" y="135"/>
                    <a:pt x="990" y="230"/>
                  </a:cubicBezTo>
                  <a:cubicBezTo>
                    <a:pt x="876" y="344"/>
                    <a:pt x="781" y="478"/>
                    <a:pt x="705" y="630"/>
                  </a:cubicBezTo>
                  <a:cubicBezTo>
                    <a:pt x="629" y="744"/>
                    <a:pt x="572" y="877"/>
                    <a:pt x="515" y="1011"/>
                  </a:cubicBezTo>
                  <a:cubicBezTo>
                    <a:pt x="495" y="1030"/>
                    <a:pt x="495" y="1049"/>
                    <a:pt x="457" y="1087"/>
                  </a:cubicBezTo>
                  <a:cubicBezTo>
                    <a:pt x="438" y="1125"/>
                    <a:pt x="400" y="1182"/>
                    <a:pt x="381" y="1220"/>
                  </a:cubicBezTo>
                  <a:cubicBezTo>
                    <a:pt x="362" y="1258"/>
                    <a:pt x="324" y="1296"/>
                    <a:pt x="305" y="1353"/>
                  </a:cubicBezTo>
                  <a:cubicBezTo>
                    <a:pt x="267" y="1429"/>
                    <a:pt x="210" y="1525"/>
                    <a:pt x="172" y="1620"/>
                  </a:cubicBezTo>
                  <a:cubicBezTo>
                    <a:pt x="134" y="1715"/>
                    <a:pt x="96" y="1810"/>
                    <a:pt x="58" y="1905"/>
                  </a:cubicBezTo>
                  <a:cubicBezTo>
                    <a:pt x="1" y="2020"/>
                    <a:pt x="1" y="2153"/>
                    <a:pt x="1" y="2286"/>
                  </a:cubicBezTo>
                  <a:cubicBezTo>
                    <a:pt x="39" y="2419"/>
                    <a:pt x="153" y="2515"/>
                    <a:pt x="286" y="2553"/>
                  </a:cubicBezTo>
                  <a:lnTo>
                    <a:pt x="343" y="2553"/>
                  </a:lnTo>
                  <a:cubicBezTo>
                    <a:pt x="476" y="2553"/>
                    <a:pt x="610" y="2477"/>
                    <a:pt x="724" y="2381"/>
                  </a:cubicBezTo>
                  <a:cubicBezTo>
                    <a:pt x="876" y="2229"/>
                    <a:pt x="990" y="2058"/>
                    <a:pt x="1105" y="1867"/>
                  </a:cubicBezTo>
                  <a:cubicBezTo>
                    <a:pt x="1200" y="1715"/>
                    <a:pt x="1295" y="1563"/>
                    <a:pt x="1371" y="1391"/>
                  </a:cubicBezTo>
                  <a:cubicBezTo>
                    <a:pt x="1447" y="1239"/>
                    <a:pt x="1505" y="1087"/>
                    <a:pt x="1562" y="954"/>
                  </a:cubicBezTo>
                  <a:cubicBezTo>
                    <a:pt x="1638" y="801"/>
                    <a:pt x="1676" y="649"/>
                    <a:pt x="1714" y="497"/>
                  </a:cubicBezTo>
                  <a:cubicBezTo>
                    <a:pt x="1752" y="344"/>
                    <a:pt x="1752" y="154"/>
                    <a:pt x="1619" y="59"/>
                  </a:cubicBezTo>
                  <a:cubicBezTo>
                    <a:pt x="1557" y="22"/>
                    <a:pt x="1480" y="1"/>
                    <a:pt x="14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66"/>
            <p:cNvSpPr/>
            <p:nvPr/>
          </p:nvSpPr>
          <p:spPr>
            <a:xfrm>
              <a:off x="5346100" y="1653575"/>
              <a:ext cx="36200" cy="58100"/>
            </a:xfrm>
            <a:custGeom>
              <a:rect b="b" l="l" r="r" t="t"/>
              <a:pathLst>
                <a:path extrusionOk="0" h="2324" w="1448">
                  <a:moveTo>
                    <a:pt x="838" y="1"/>
                  </a:moveTo>
                  <a:cubicBezTo>
                    <a:pt x="800" y="1"/>
                    <a:pt x="743" y="1"/>
                    <a:pt x="705" y="20"/>
                  </a:cubicBezTo>
                  <a:cubicBezTo>
                    <a:pt x="648" y="39"/>
                    <a:pt x="591" y="39"/>
                    <a:pt x="534" y="58"/>
                  </a:cubicBezTo>
                  <a:cubicBezTo>
                    <a:pt x="381" y="153"/>
                    <a:pt x="248" y="267"/>
                    <a:pt x="153" y="439"/>
                  </a:cubicBezTo>
                  <a:cubicBezTo>
                    <a:pt x="58" y="629"/>
                    <a:pt x="1" y="838"/>
                    <a:pt x="20" y="1067"/>
                  </a:cubicBezTo>
                  <a:cubicBezTo>
                    <a:pt x="39" y="1276"/>
                    <a:pt x="96" y="1486"/>
                    <a:pt x="191" y="1676"/>
                  </a:cubicBezTo>
                  <a:cubicBezTo>
                    <a:pt x="229" y="1771"/>
                    <a:pt x="267" y="1866"/>
                    <a:pt x="324" y="1962"/>
                  </a:cubicBezTo>
                  <a:lnTo>
                    <a:pt x="343" y="2000"/>
                  </a:lnTo>
                  <a:cubicBezTo>
                    <a:pt x="381" y="2057"/>
                    <a:pt x="419" y="2114"/>
                    <a:pt x="477" y="2171"/>
                  </a:cubicBezTo>
                  <a:lnTo>
                    <a:pt x="534" y="2247"/>
                  </a:lnTo>
                  <a:lnTo>
                    <a:pt x="534" y="2209"/>
                  </a:lnTo>
                  <a:cubicBezTo>
                    <a:pt x="572" y="2247"/>
                    <a:pt x="610" y="2266"/>
                    <a:pt x="667" y="2285"/>
                  </a:cubicBezTo>
                  <a:lnTo>
                    <a:pt x="648" y="2304"/>
                  </a:lnTo>
                  <a:cubicBezTo>
                    <a:pt x="686" y="2323"/>
                    <a:pt x="724" y="2323"/>
                    <a:pt x="781" y="2323"/>
                  </a:cubicBezTo>
                  <a:cubicBezTo>
                    <a:pt x="876" y="2323"/>
                    <a:pt x="953" y="2285"/>
                    <a:pt x="1029" y="2228"/>
                  </a:cubicBezTo>
                  <a:cubicBezTo>
                    <a:pt x="1162" y="2133"/>
                    <a:pt x="1276" y="2000"/>
                    <a:pt x="1333" y="1847"/>
                  </a:cubicBezTo>
                  <a:cubicBezTo>
                    <a:pt x="1371" y="1733"/>
                    <a:pt x="1409" y="1581"/>
                    <a:pt x="1409" y="1448"/>
                  </a:cubicBezTo>
                  <a:cubicBezTo>
                    <a:pt x="1447" y="1238"/>
                    <a:pt x="1447" y="1029"/>
                    <a:pt x="1447" y="819"/>
                  </a:cubicBezTo>
                  <a:cubicBezTo>
                    <a:pt x="1428" y="553"/>
                    <a:pt x="1314" y="286"/>
                    <a:pt x="1124" y="96"/>
                  </a:cubicBezTo>
                  <a:cubicBezTo>
                    <a:pt x="1048" y="39"/>
                    <a:pt x="953" y="1"/>
                    <a:pt x="8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66"/>
            <p:cNvSpPr/>
            <p:nvPr/>
          </p:nvSpPr>
          <p:spPr>
            <a:xfrm>
              <a:off x="5359900" y="1822075"/>
              <a:ext cx="30025" cy="51150"/>
            </a:xfrm>
            <a:custGeom>
              <a:rect b="b" l="l" r="r" t="t"/>
              <a:pathLst>
                <a:path extrusionOk="0" h="2046" w="1201">
                  <a:moveTo>
                    <a:pt x="477" y="0"/>
                  </a:moveTo>
                  <a:cubicBezTo>
                    <a:pt x="381" y="0"/>
                    <a:pt x="305" y="19"/>
                    <a:pt x="229" y="76"/>
                  </a:cubicBezTo>
                  <a:cubicBezTo>
                    <a:pt x="115" y="152"/>
                    <a:pt x="39" y="286"/>
                    <a:pt x="20" y="438"/>
                  </a:cubicBezTo>
                  <a:cubicBezTo>
                    <a:pt x="1" y="514"/>
                    <a:pt x="1" y="571"/>
                    <a:pt x="20" y="647"/>
                  </a:cubicBezTo>
                  <a:lnTo>
                    <a:pt x="20" y="704"/>
                  </a:lnTo>
                  <a:cubicBezTo>
                    <a:pt x="20" y="781"/>
                    <a:pt x="39" y="857"/>
                    <a:pt x="58" y="933"/>
                  </a:cubicBezTo>
                  <a:cubicBezTo>
                    <a:pt x="96" y="1028"/>
                    <a:pt x="115" y="1123"/>
                    <a:pt x="153" y="1219"/>
                  </a:cubicBezTo>
                  <a:lnTo>
                    <a:pt x="191" y="1276"/>
                  </a:lnTo>
                  <a:cubicBezTo>
                    <a:pt x="191" y="1314"/>
                    <a:pt x="191" y="1352"/>
                    <a:pt x="191" y="1371"/>
                  </a:cubicBezTo>
                  <a:cubicBezTo>
                    <a:pt x="210" y="1504"/>
                    <a:pt x="248" y="1618"/>
                    <a:pt x="286" y="1733"/>
                  </a:cubicBezTo>
                  <a:lnTo>
                    <a:pt x="286" y="1752"/>
                  </a:lnTo>
                  <a:cubicBezTo>
                    <a:pt x="286" y="1771"/>
                    <a:pt x="286" y="1790"/>
                    <a:pt x="305" y="1809"/>
                  </a:cubicBezTo>
                  <a:cubicBezTo>
                    <a:pt x="324" y="1847"/>
                    <a:pt x="343" y="1885"/>
                    <a:pt x="381" y="1923"/>
                  </a:cubicBezTo>
                  <a:cubicBezTo>
                    <a:pt x="458" y="1980"/>
                    <a:pt x="534" y="2018"/>
                    <a:pt x="629" y="2037"/>
                  </a:cubicBezTo>
                  <a:lnTo>
                    <a:pt x="610" y="2037"/>
                  </a:lnTo>
                  <a:cubicBezTo>
                    <a:pt x="635" y="2037"/>
                    <a:pt x="661" y="2046"/>
                    <a:pt x="686" y="2046"/>
                  </a:cubicBezTo>
                  <a:cubicBezTo>
                    <a:pt x="699" y="2046"/>
                    <a:pt x="711" y="2043"/>
                    <a:pt x="724" y="2037"/>
                  </a:cubicBezTo>
                  <a:lnTo>
                    <a:pt x="876" y="2037"/>
                  </a:lnTo>
                  <a:cubicBezTo>
                    <a:pt x="953" y="1999"/>
                    <a:pt x="1010" y="1942"/>
                    <a:pt x="1067" y="1885"/>
                  </a:cubicBezTo>
                  <a:cubicBezTo>
                    <a:pt x="1124" y="1790"/>
                    <a:pt x="1162" y="1694"/>
                    <a:pt x="1162" y="1599"/>
                  </a:cubicBezTo>
                  <a:cubicBezTo>
                    <a:pt x="1200" y="1504"/>
                    <a:pt x="1200" y="1409"/>
                    <a:pt x="1200" y="1314"/>
                  </a:cubicBezTo>
                  <a:cubicBezTo>
                    <a:pt x="1200" y="1161"/>
                    <a:pt x="1162" y="1009"/>
                    <a:pt x="1105" y="876"/>
                  </a:cubicBezTo>
                  <a:lnTo>
                    <a:pt x="1067" y="781"/>
                  </a:lnTo>
                  <a:cubicBezTo>
                    <a:pt x="1029" y="704"/>
                    <a:pt x="991" y="628"/>
                    <a:pt x="972" y="552"/>
                  </a:cubicBezTo>
                  <a:lnTo>
                    <a:pt x="934" y="457"/>
                  </a:lnTo>
                  <a:cubicBezTo>
                    <a:pt x="934" y="400"/>
                    <a:pt x="915" y="362"/>
                    <a:pt x="895" y="305"/>
                  </a:cubicBezTo>
                  <a:cubicBezTo>
                    <a:pt x="857" y="190"/>
                    <a:pt x="762" y="95"/>
                    <a:pt x="648" y="38"/>
                  </a:cubicBezTo>
                  <a:cubicBezTo>
                    <a:pt x="610" y="0"/>
                    <a:pt x="534" y="0"/>
                    <a:pt x="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66"/>
            <p:cNvSpPr/>
            <p:nvPr/>
          </p:nvSpPr>
          <p:spPr>
            <a:xfrm>
              <a:off x="5391325" y="1914175"/>
              <a:ext cx="39525" cy="69850"/>
            </a:xfrm>
            <a:custGeom>
              <a:rect b="b" l="l" r="r" t="t"/>
              <a:pathLst>
                <a:path extrusionOk="0" h="2794" w="1581">
                  <a:moveTo>
                    <a:pt x="895" y="1628"/>
                  </a:moveTo>
                  <a:lnTo>
                    <a:pt x="895" y="1647"/>
                  </a:lnTo>
                  <a:lnTo>
                    <a:pt x="876" y="1704"/>
                  </a:lnTo>
                  <a:lnTo>
                    <a:pt x="895" y="1628"/>
                  </a:lnTo>
                  <a:close/>
                  <a:moveTo>
                    <a:pt x="1061" y="1"/>
                  </a:moveTo>
                  <a:cubicBezTo>
                    <a:pt x="1039" y="1"/>
                    <a:pt x="1016" y="3"/>
                    <a:pt x="990" y="9"/>
                  </a:cubicBezTo>
                  <a:cubicBezTo>
                    <a:pt x="819" y="28"/>
                    <a:pt x="647" y="124"/>
                    <a:pt x="552" y="276"/>
                  </a:cubicBezTo>
                  <a:lnTo>
                    <a:pt x="514" y="352"/>
                  </a:lnTo>
                  <a:cubicBezTo>
                    <a:pt x="476" y="390"/>
                    <a:pt x="438" y="447"/>
                    <a:pt x="400" y="504"/>
                  </a:cubicBezTo>
                  <a:cubicBezTo>
                    <a:pt x="362" y="600"/>
                    <a:pt x="324" y="695"/>
                    <a:pt x="286" y="790"/>
                  </a:cubicBezTo>
                  <a:cubicBezTo>
                    <a:pt x="210" y="980"/>
                    <a:pt x="153" y="1171"/>
                    <a:pt x="114" y="1380"/>
                  </a:cubicBezTo>
                  <a:cubicBezTo>
                    <a:pt x="76" y="1552"/>
                    <a:pt x="38" y="1742"/>
                    <a:pt x="19" y="1932"/>
                  </a:cubicBezTo>
                  <a:cubicBezTo>
                    <a:pt x="0" y="2066"/>
                    <a:pt x="0" y="2199"/>
                    <a:pt x="19" y="2332"/>
                  </a:cubicBezTo>
                  <a:cubicBezTo>
                    <a:pt x="38" y="2484"/>
                    <a:pt x="133" y="2618"/>
                    <a:pt x="267" y="2713"/>
                  </a:cubicBezTo>
                  <a:lnTo>
                    <a:pt x="248" y="2713"/>
                  </a:lnTo>
                  <a:cubicBezTo>
                    <a:pt x="310" y="2760"/>
                    <a:pt x="399" y="2794"/>
                    <a:pt x="492" y="2794"/>
                  </a:cubicBezTo>
                  <a:cubicBezTo>
                    <a:pt x="512" y="2794"/>
                    <a:pt x="532" y="2792"/>
                    <a:pt x="552" y="2789"/>
                  </a:cubicBezTo>
                  <a:cubicBezTo>
                    <a:pt x="647" y="2789"/>
                    <a:pt x="724" y="2789"/>
                    <a:pt x="800" y="2751"/>
                  </a:cubicBezTo>
                  <a:cubicBezTo>
                    <a:pt x="952" y="2675"/>
                    <a:pt x="1066" y="2561"/>
                    <a:pt x="1162" y="2427"/>
                  </a:cubicBezTo>
                  <a:cubicBezTo>
                    <a:pt x="1276" y="2256"/>
                    <a:pt x="1371" y="2046"/>
                    <a:pt x="1428" y="1837"/>
                  </a:cubicBezTo>
                  <a:cubicBezTo>
                    <a:pt x="1485" y="1666"/>
                    <a:pt x="1523" y="1475"/>
                    <a:pt x="1542" y="1285"/>
                  </a:cubicBezTo>
                  <a:cubicBezTo>
                    <a:pt x="1561" y="1095"/>
                    <a:pt x="1561" y="904"/>
                    <a:pt x="1561" y="714"/>
                  </a:cubicBezTo>
                  <a:cubicBezTo>
                    <a:pt x="1580" y="523"/>
                    <a:pt x="1523" y="333"/>
                    <a:pt x="1428" y="181"/>
                  </a:cubicBezTo>
                  <a:cubicBezTo>
                    <a:pt x="1371" y="105"/>
                    <a:pt x="1295" y="48"/>
                    <a:pt x="1200" y="9"/>
                  </a:cubicBezTo>
                  <a:cubicBezTo>
                    <a:pt x="1149" y="9"/>
                    <a:pt x="1107" y="1"/>
                    <a:pt x="1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66"/>
            <p:cNvSpPr/>
            <p:nvPr/>
          </p:nvSpPr>
          <p:spPr>
            <a:xfrm>
              <a:off x="5260425" y="1980550"/>
              <a:ext cx="24300" cy="54300"/>
            </a:xfrm>
            <a:custGeom>
              <a:rect b="b" l="l" r="r" t="t"/>
              <a:pathLst>
                <a:path extrusionOk="0" h="2172" w="972">
                  <a:moveTo>
                    <a:pt x="553" y="1"/>
                  </a:moveTo>
                  <a:cubicBezTo>
                    <a:pt x="420" y="1"/>
                    <a:pt x="305" y="115"/>
                    <a:pt x="191" y="343"/>
                  </a:cubicBezTo>
                  <a:cubicBezTo>
                    <a:pt x="153" y="477"/>
                    <a:pt x="115" y="629"/>
                    <a:pt x="96" y="762"/>
                  </a:cubicBezTo>
                  <a:cubicBezTo>
                    <a:pt x="96" y="857"/>
                    <a:pt x="77" y="953"/>
                    <a:pt x="77" y="1048"/>
                  </a:cubicBezTo>
                  <a:lnTo>
                    <a:pt x="77" y="1276"/>
                  </a:lnTo>
                  <a:lnTo>
                    <a:pt x="95" y="1221"/>
                  </a:lnTo>
                  <a:lnTo>
                    <a:pt x="95" y="1221"/>
                  </a:lnTo>
                  <a:cubicBezTo>
                    <a:pt x="77" y="1277"/>
                    <a:pt x="58" y="1334"/>
                    <a:pt x="58" y="1410"/>
                  </a:cubicBezTo>
                  <a:cubicBezTo>
                    <a:pt x="20" y="1524"/>
                    <a:pt x="20" y="1638"/>
                    <a:pt x="1" y="1752"/>
                  </a:cubicBezTo>
                  <a:cubicBezTo>
                    <a:pt x="1" y="1847"/>
                    <a:pt x="1" y="1943"/>
                    <a:pt x="58" y="2019"/>
                  </a:cubicBezTo>
                  <a:cubicBezTo>
                    <a:pt x="96" y="2076"/>
                    <a:pt x="153" y="2133"/>
                    <a:pt x="229" y="2152"/>
                  </a:cubicBezTo>
                  <a:lnTo>
                    <a:pt x="229" y="2171"/>
                  </a:lnTo>
                  <a:lnTo>
                    <a:pt x="324" y="2171"/>
                  </a:lnTo>
                  <a:cubicBezTo>
                    <a:pt x="401" y="2152"/>
                    <a:pt x="496" y="2114"/>
                    <a:pt x="553" y="2057"/>
                  </a:cubicBezTo>
                  <a:cubicBezTo>
                    <a:pt x="648" y="1962"/>
                    <a:pt x="724" y="1828"/>
                    <a:pt x="762" y="1695"/>
                  </a:cubicBezTo>
                  <a:cubicBezTo>
                    <a:pt x="819" y="1543"/>
                    <a:pt x="858" y="1390"/>
                    <a:pt x="896" y="1219"/>
                  </a:cubicBezTo>
                  <a:cubicBezTo>
                    <a:pt x="915" y="1067"/>
                    <a:pt x="934" y="915"/>
                    <a:pt x="953" y="781"/>
                  </a:cubicBezTo>
                  <a:lnTo>
                    <a:pt x="953" y="762"/>
                  </a:lnTo>
                  <a:cubicBezTo>
                    <a:pt x="972" y="610"/>
                    <a:pt x="953" y="477"/>
                    <a:pt x="915" y="343"/>
                  </a:cubicBezTo>
                  <a:cubicBezTo>
                    <a:pt x="877" y="172"/>
                    <a:pt x="762" y="58"/>
                    <a:pt x="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66"/>
            <p:cNvSpPr/>
            <p:nvPr/>
          </p:nvSpPr>
          <p:spPr>
            <a:xfrm>
              <a:off x="5165725" y="1815725"/>
              <a:ext cx="26200" cy="13025"/>
            </a:xfrm>
            <a:custGeom>
              <a:rect b="b" l="l" r="r" t="t"/>
              <a:pathLst>
                <a:path extrusionOk="0" h="521" w="1048">
                  <a:moveTo>
                    <a:pt x="76" y="7"/>
                  </a:moveTo>
                  <a:lnTo>
                    <a:pt x="57" y="26"/>
                  </a:lnTo>
                  <a:cubicBezTo>
                    <a:pt x="57" y="26"/>
                    <a:pt x="57" y="29"/>
                    <a:pt x="57" y="33"/>
                  </a:cubicBezTo>
                  <a:lnTo>
                    <a:pt x="57" y="33"/>
                  </a:lnTo>
                  <a:cubicBezTo>
                    <a:pt x="62" y="24"/>
                    <a:pt x="68" y="15"/>
                    <a:pt x="76" y="7"/>
                  </a:cubicBezTo>
                  <a:close/>
                  <a:moveTo>
                    <a:pt x="57" y="33"/>
                  </a:moveTo>
                  <a:lnTo>
                    <a:pt x="57" y="33"/>
                  </a:lnTo>
                  <a:cubicBezTo>
                    <a:pt x="45" y="59"/>
                    <a:pt x="45" y="88"/>
                    <a:pt x="57" y="114"/>
                  </a:cubicBezTo>
                  <a:lnTo>
                    <a:pt x="57" y="114"/>
                  </a:lnTo>
                  <a:lnTo>
                    <a:pt x="57" y="102"/>
                  </a:lnTo>
                  <a:lnTo>
                    <a:pt x="57" y="83"/>
                  </a:lnTo>
                  <a:lnTo>
                    <a:pt x="57" y="45"/>
                  </a:lnTo>
                  <a:cubicBezTo>
                    <a:pt x="57" y="45"/>
                    <a:pt x="57" y="38"/>
                    <a:pt x="57" y="33"/>
                  </a:cubicBezTo>
                  <a:close/>
                  <a:moveTo>
                    <a:pt x="57" y="114"/>
                  </a:moveTo>
                  <a:lnTo>
                    <a:pt x="57" y="121"/>
                  </a:lnTo>
                  <a:lnTo>
                    <a:pt x="76" y="140"/>
                  </a:lnTo>
                  <a:cubicBezTo>
                    <a:pt x="68" y="132"/>
                    <a:pt x="62" y="123"/>
                    <a:pt x="57" y="114"/>
                  </a:cubicBezTo>
                  <a:close/>
                  <a:moveTo>
                    <a:pt x="897" y="1"/>
                  </a:moveTo>
                  <a:cubicBezTo>
                    <a:pt x="869" y="1"/>
                    <a:pt x="843" y="10"/>
                    <a:pt x="819" y="26"/>
                  </a:cubicBezTo>
                  <a:cubicBezTo>
                    <a:pt x="781" y="64"/>
                    <a:pt x="762" y="83"/>
                    <a:pt x="762" y="121"/>
                  </a:cubicBezTo>
                  <a:lnTo>
                    <a:pt x="762" y="140"/>
                  </a:lnTo>
                  <a:lnTo>
                    <a:pt x="743" y="178"/>
                  </a:lnTo>
                  <a:lnTo>
                    <a:pt x="724" y="197"/>
                  </a:lnTo>
                  <a:lnTo>
                    <a:pt x="705" y="216"/>
                  </a:lnTo>
                  <a:lnTo>
                    <a:pt x="609" y="254"/>
                  </a:lnTo>
                  <a:lnTo>
                    <a:pt x="571" y="273"/>
                  </a:lnTo>
                  <a:lnTo>
                    <a:pt x="514" y="292"/>
                  </a:lnTo>
                  <a:lnTo>
                    <a:pt x="324" y="292"/>
                  </a:lnTo>
                  <a:lnTo>
                    <a:pt x="248" y="273"/>
                  </a:lnTo>
                  <a:lnTo>
                    <a:pt x="191" y="235"/>
                  </a:lnTo>
                  <a:lnTo>
                    <a:pt x="172" y="235"/>
                  </a:lnTo>
                  <a:lnTo>
                    <a:pt x="115" y="197"/>
                  </a:lnTo>
                  <a:lnTo>
                    <a:pt x="115" y="178"/>
                  </a:lnTo>
                  <a:lnTo>
                    <a:pt x="76" y="140"/>
                  </a:lnTo>
                  <a:lnTo>
                    <a:pt x="76" y="140"/>
                  </a:lnTo>
                  <a:cubicBezTo>
                    <a:pt x="76" y="159"/>
                    <a:pt x="95" y="197"/>
                    <a:pt x="95" y="216"/>
                  </a:cubicBezTo>
                  <a:lnTo>
                    <a:pt x="76" y="197"/>
                  </a:lnTo>
                  <a:lnTo>
                    <a:pt x="57" y="159"/>
                  </a:lnTo>
                  <a:lnTo>
                    <a:pt x="38" y="140"/>
                  </a:lnTo>
                  <a:lnTo>
                    <a:pt x="38" y="102"/>
                  </a:lnTo>
                  <a:cubicBezTo>
                    <a:pt x="38" y="83"/>
                    <a:pt x="19" y="64"/>
                    <a:pt x="19" y="45"/>
                  </a:cubicBezTo>
                  <a:lnTo>
                    <a:pt x="19" y="45"/>
                  </a:lnTo>
                  <a:cubicBezTo>
                    <a:pt x="0" y="159"/>
                    <a:pt x="57" y="254"/>
                    <a:pt x="134" y="330"/>
                  </a:cubicBezTo>
                  <a:cubicBezTo>
                    <a:pt x="172" y="387"/>
                    <a:pt x="229" y="425"/>
                    <a:pt x="286" y="464"/>
                  </a:cubicBezTo>
                  <a:cubicBezTo>
                    <a:pt x="381" y="502"/>
                    <a:pt x="457" y="521"/>
                    <a:pt x="552" y="521"/>
                  </a:cubicBezTo>
                  <a:cubicBezTo>
                    <a:pt x="629" y="521"/>
                    <a:pt x="686" y="521"/>
                    <a:pt x="743" y="483"/>
                  </a:cubicBezTo>
                  <a:cubicBezTo>
                    <a:pt x="857" y="444"/>
                    <a:pt x="952" y="349"/>
                    <a:pt x="1009" y="254"/>
                  </a:cubicBezTo>
                  <a:cubicBezTo>
                    <a:pt x="1047" y="178"/>
                    <a:pt x="1047" y="121"/>
                    <a:pt x="1009" y="64"/>
                  </a:cubicBezTo>
                  <a:cubicBezTo>
                    <a:pt x="976" y="19"/>
                    <a:pt x="936" y="1"/>
                    <a:pt x="897" y="1"/>
                  </a:cubicBezTo>
                  <a:close/>
                </a:path>
              </a:pathLst>
            </a:custGeom>
            <a:solidFill>
              <a:srgbClr val="2A3E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66"/>
            <p:cNvSpPr/>
            <p:nvPr/>
          </p:nvSpPr>
          <p:spPr>
            <a:xfrm>
              <a:off x="5166200" y="1813975"/>
              <a:ext cx="7625" cy="10500"/>
            </a:xfrm>
            <a:custGeom>
              <a:rect b="b" l="l" r="r" t="t"/>
              <a:pathLst>
                <a:path extrusionOk="0" h="420" w="305">
                  <a:moveTo>
                    <a:pt x="96" y="0"/>
                  </a:moveTo>
                  <a:cubicBezTo>
                    <a:pt x="57" y="0"/>
                    <a:pt x="96" y="58"/>
                    <a:pt x="96" y="77"/>
                  </a:cubicBezTo>
                  <a:cubicBezTo>
                    <a:pt x="115" y="115"/>
                    <a:pt x="134" y="134"/>
                    <a:pt x="153" y="172"/>
                  </a:cubicBezTo>
                  <a:lnTo>
                    <a:pt x="134" y="172"/>
                  </a:lnTo>
                  <a:cubicBezTo>
                    <a:pt x="96" y="134"/>
                    <a:pt x="76" y="134"/>
                    <a:pt x="57" y="115"/>
                  </a:cubicBezTo>
                  <a:cubicBezTo>
                    <a:pt x="19" y="115"/>
                    <a:pt x="0" y="134"/>
                    <a:pt x="19" y="172"/>
                  </a:cubicBezTo>
                  <a:cubicBezTo>
                    <a:pt x="38" y="229"/>
                    <a:pt x="76" y="267"/>
                    <a:pt x="115" y="324"/>
                  </a:cubicBezTo>
                  <a:lnTo>
                    <a:pt x="115" y="343"/>
                  </a:lnTo>
                  <a:lnTo>
                    <a:pt x="96" y="343"/>
                  </a:lnTo>
                  <a:cubicBezTo>
                    <a:pt x="115" y="362"/>
                    <a:pt x="115" y="381"/>
                    <a:pt x="153" y="400"/>
                  </a:cubicBezTo>
                  <a:cubicBezTo>
                    <a:pt x="153" y="400"/>
                    <a:pt x="172" y="419"/>
                    <a:pt x="229" y="419"/>
                  </a:cubicBezTo>
                  <a:cubicBezTo>
                    <a:pt x="229" y="400"/>
                    <a:pt x="229" y="400"/>
                    <a:pt x="229" y="381"/>
                  </a:cubicBezTo>
                  <a:cubicBezTo>
                    <a:pt x="234" y="387"/>
                    <a:pt x="240" y="389"/>
                    <a:pt x="245" y="389"/>
                  </a:cubicBezTo>
                  <a:cubicBezTo>
                    <a:pt x="259" y="389"/>
                    <a:pt x="272" y="376"/>
                    <a:pt x="286" y="362"/>
                  </a:cubicBezTo>
                  <a:cubicBezTo>
                    <a:pt x="305" y="324"/>
                    <a:pt x="267" y="267"/>
                    <a:pt x="248" y="229"/>
                  </a:cubicBezTo>
                  <a:cubicBezTo>
                    <a:pt x="229" y="210"/>
                    <a:pt x="210" y="191"/>
                    <a:pt x="172" y="172"/>
                  </a:cubicBezTo>
                  <a:lnTo>
                    <a:pt x="134" y="115"/>
                  </a:lnTo>
                  <a:lnTo>
                    <a:pt x="115" y="77"/>
                  </a:lnTo>
                  <a:cubicBezTo>
                    <a:pt x="96" y="58"/>
                    <a:pt x="96" y="58"/>
                    <a:pt x="96" y="39"/>
                  </a:cubicBezTo>
                  <a:lnTo>
                    <a:pt x="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66"/>
            <p:cNvSpPr/>
            <p:nvPr/>
          </p:nvSpPr>
          <p:spPr>
            <a:xfrm>
              <a:off x="5345150" y="1145875"/>
              <a:ext cx="19075" cy="16550"/>
            </a:xfrm>
            <a:custGeom>
              <a:rect b="b" l="l" r="r" t="t"/>
              <a:pathLst>
                <a:path extrusionOk="0" h="662" w="763">
                  <a:moveTo>
                    <a:pt x="629" y="205"/>
                  </a:moveTo>
                  <a:lnTo>
                    <a:pt x="648" y="224"/>
                  </a:lnTo>
                  <a:lnTo>
                    <a:pt x="648" y="243"/>
                  </a:lnTo>
                  <a:lnTo>
                    <a:pt x="629" y="205"/>
                  </a:lnTo>
                  <a:close/>
                  <a:moveTo>
                    <a:pt x="419" y="0"/>
                  </a:moveTo>
                  <a:cubicBezTo>
                    <a:pt x="386" y="0"/>
                    <a:pt x="353" y="5"/>
                    <a:pt x="324" y="14"/>
                  </a:cubicBezTo>
                  <a:lnTo>
                    <a:pt x="305" y="14"/>
                  </a:lnTo>
                  <a:cubicBezTo>
                    <a:pt x="210" y="14"/>
                    <a:pt x="134" y="52"/>
                    <a:pt x="58" y="129"/>
                  </a:cubicBezTo>
                  <a:cubicBezTo>
                    <a:pt x="1" y="224"/>
                    <a:pt x="1" y="357"/>
                    <a:pt x="77" y="433"/>
                  </a:cubicBezTo>
                  <a:cubicBezTo>
                    <a:pt x="153" y="509"/>
                    <a:pt x="229" y="585"/>
                    <a:pt x="324" y="623"/>
                  </a:cubicBezTo>
                  <a:lnTo>
                    <a:pt x="305" y="623"/>
                  </a:lnTo>
                  <a:cubicBezTo>
                    <a:pt x="362" y="643"/>
                    <a:pt x="400" y="662"/>
                    <a:pt x="438" y="662"/>
                  </a:cubicBezTo>
                  <a:cubicBezTo>
                    <a:pt x="496" y="662"/>
                    <a:pt x="553" y="643"/>
                    <a:pt x="610" y="623"/>
                  </a:cubicBezTo>
                  <a:cubicBezTo>
                    <a:pt x="686" y="585"/>
                    <a:pt x="724" y="509"/>
                    <a:pt x="724" y="433"/>
                  </a:cubicBezTo>
                  <a:cubicBezTo>
                    <a:pt x="724" y="414"/>
                    <a:pt x="743" y="414"/>
                    <a:pt x="743" y="395"/>
                  </a:cubicBezTo>
                  <a:cubicBezTo>
                    <a:pt x="762" y="319"/>
                    <a:pt x="743" y="243"/>
                    <a:pt x="705" y="167"/>
                  </a:cubicBezTo>
                  <a:cubicBezTo>
                    <a:pt x="667" y="90"/>
                    <a:pt x="591" y="33"/>
                    <a:pt x="515" y="14"/>
                  </a:cubicBezTo>
                  <a:cubicBezTo>
                    <a:pt x="486" y="5"/>
                    <a:pt x="453"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66"/>
            <p:cNvSpPr/>
            <p:nvPr/>
          </p:nvSpPr>
          <p:spPr>
            <a:xfrm>
              <a:off x="5230450" y="1262050"/>
              <a:ext cx="11925" cy="18900"/>
            </a:xfrm>
            <a:custGeom>
              <a:rect b="b" l="l" r="r" t="t"/>
              <a:pathLst>
                <a:path extrusionOk="0" h="756" w="477">
                  <a:moveTo>
                    <a:pt x="219" y="0"/>
                  </a:moveTo>
                  <a:cubicBezTo>
                    <a:pt x="203" y="0"/>
                    <a:pt x="188" y="5"/>
                    <a:pt x="172" y="13"/>
                  </a:cubicBezTo>
                  <a:cubicBezTo>
                    <a:pt x="58" y="89"/>
                    <a:pt x="0" y="222"/>
                    <a:pt x="19" y="355"/>
                  </a:cubicBezTo>
                  <a:cubicBezTo>
                    <a:pt x="0" y="508"/>
                    <a:pt x="77" y="660"/>
                    <a:pt x="210" y="755"/>
                  </a:cubicBezTo>
                  <a:lnTo>
                    <a:pt x="191" y="736"/>
                  </a:lnTo>
                  <a:lnTo>
                    <a:pt x="184" y="723"/>
                  </a:lnTo>
                  <a:lnTo>
                    <a:pt x="184" y="723"/>
                  </a:lnTo>
                  <a:cubicBezTo>
                    <a:pt x="207" y="734"/>
                    <a:pt x="230" y="744"/>
                    <a:pt x="253" y="744"/>
                  </a:cubicBezTo>
                  <a:cubicBezTo>
                    <a:pt x="264" y="744"/>
                    <a:pt x="275" y="742"/>
                    <a:pt x="286" y="736"/>
                  </a:cubicBezTo>
                  <a:lnTo>
                    <a:pt x="305" y="736"/>
                  </a:lnTo>
                  <a:cubicBezTo>
                    <a:pt x="343" y="736"/>
                    <a:pt x="362" y="717"/>
                    <a:pt x="381" y="717"/>
                  </a:cubicBezTo>
                  <a:cubicBezTo>
                    <a:pt x="400" y="679"/>
                    <a:pt x="419" y="660"/>
                    <a:pt x="438" y="622"/>
                  </a:cubicBezTo>
                  <a:cubicBezTo>
                    <a:pt x="457" y="584"/>
                    <a:pt x="457" y="546"/>
                    <a:pt x="476" y="508"/>
                  </a:cubicBezTo>
                  <a:cubicBezTo>
                    <a:pt x="476" y="431"/>
                    <a:pt x="476" y="374"/>
                    <a:pt x="457" y="298"/>
                  </a:cubicBezTo>
                  <a:cubicBezTo>
                    <a:pt x="438" y="241"/>
                    <a:pt x="419" y="184"/>
                    <a:pt x="381" y="146"/>
                  </a:cubicBezTo>
                  <a:cubicBezTo>
                    <a:pt x="362" y="89"/>
                    <a:pt x="324" y="51"/>
                    <a:pt x="286" y="32"/>
                  </a:cubicBezTo>
                  <a:cubicBezTo>
                    <a:pt x="264" y="9"/>
                    <a:pt x="241" y="0"/>
                    <a:pt x="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66"/>
            <p:cNvSpPr/>
            <p:nvPr/>
          </p:nvSpPr>
          <p:spPr>
            <a:xfrm>
              <a:off x="5347525" y="1570300"/>
              <a:ext cx="20500" cy="20475"/>
            </a:xfrm>
            <a:custGeom>
              <a:rect b="b" l="l" r="r" t="t"/>
              <a:pathLst>
                <a:path extrusionOk="0" h="819" w="820">
                  <a:moveTo>
                    <a:pt x="553" y="0"/>
                  </a:moveTo>
                  <a:cubicBezTo>
                    <a:pt x="496" y="0"/>
                    <a:pt x="458" y="0"/>
                    <a:pt x="420" y="19"/>
                  </a:cubicBezTo>
                  <a:lnTo>
                    <a:pt x="401" y="19"/>
                  </a:lnTo>
                  <a:cubicBezTo>
                    <a:pt x="362" y="38"/>
                    <a:pt x="343" y="38"/>
                    <a:pt x="305" y="57"/>
                  </a:cubicBezTo>
                  <a:cubicBezTo>
                    <a:pt x="210" y="114"/>
                    <a:pt x="134" y="190"/>
                    <a:pt x="77" y="286"/>
                  </a:cubicBezTo>
                  <a:cubicBezTo>
                    <a:pt x="20" y="381"/>
                    <a:pt x="1" y="476"/>
                    <a:pt x="20" y="571"/>
                  </a:cubicBezTo>
                  <a:cubicBezTo>
                    <a:pt x="20" y="628"/>
                    <a:pt x="58" y="685"/>
                    <a:pt x="96" y="704"/>
                  </a:cubicBezTo>
                  <a:cubicBezTo>
                    <a:pt x="134" y="743"/>
                    <a:pt x="191" y="743"/>
                    <a:pt x="229" y="762"/>
                  </a:cubicBezTo>
                  <a:cubicBezTo>
                    <a:pt x="286" y="781"/>
                    <a:pt x="343" y="800"/>
                    <a:pt x="401" y="800"/>
                  </a:cubicBezTo>
                  <a:lnTo>
                    <a:pt x="458" y="819"/>
                  </a:lnTo>
                  <a:cubicBezTo>
                    <a:pt x="534" y="819"/>
                    <a:pt x="629" y="781"/>
                    <a:pt x="686" y="723"/>
                  </a:cubicBezTo>
                  <a:cubicBezTo>
                    <a:pt x="781" y="628"/>
                    <a:pt x="819" y="514"/>
                    <a:pt x="819" y="400"/>
                  </a:cubicBezTo>
                  <a:cubicBezTo>
                    <a:pt x="819" y="324"/>
                    <a:pt x="800" y="248"/>
                    <a:pt x="762" y="171"/>
                  </a:cubicBezTo>
                  <a:cubicBezTo>
                    <a:pt x="743" y="133"/>
                    <a:pt x="724" y="95"/>
                    <a:pt x="686" y="57"/>
                  </a:cubicBezTo>
                  <a:cubicBezTo>
                    <a:pt x="648" y="38"/>
                    <a:pt x="591" y="19"/>
                    <a:pt x="5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66"/>
            <p:cNvSpPr/>
            <p:nvPr/>
          </p:nvSpPr>
          <p:spPr>
            <a:xfrm>
              <a:off x="5396550" y="1462050"/>
              <a:ext cx="29050" cy="31850"/>
            </a:xfrm>
            <a:custGeom>
              <a:rect b="b" l="l" r="r" t="t"/>
              <a:pathLst>
                <a:path extrusionOk="0" h="1274" w="1162">
                  <a:moveTo>
                    <a:pt x="473" y="0"/>
                  </a:moveTo>
                  <a:cubicBezTo>
                    <a:pt x="437" y="0"/>
                    <a:pt x="400" y="8"/>
                    <a:pt x="362" y="27"/>
                  </a:cubicBezTo>
                  <a:cubicBezTo>
                    <a:pt x="1" y="161"/>
                    <a:pt x="58" y="675"/>
                    <a:pt x="286" y="903"/>
                  </a:cubicBezTo>
                  <a:cubicBezTo>
                    <a:pt x="381" y="1075"/>
                    <a:pt x="515" y="1189"/>
                    <a:pt x="705" y="1246"/>
                  </a:cubicBezTo>
                  <a:lnTo>
                    <a:pt x="705" y="1265"/>
                  </a:lnTo>
                  <a:cubicBezTo>
                    <a:pt x="730" y="1265"/>
                    <a:pt x="764" y="1273"/>
                    <a:pt x="801" y="1273"/>
                  </a:cubicBezTo>
                  <a:cubicBezTo>
                    <a:pt x="819" y="1273"/>
                    <a:pt x="838" y="1271"/>
                    <a:pt x="857" y="1265"/>
                  </a:cubicBezTo>
                  <a:cubicBezTo>
                    <a:pt x="874" y="1271"/>
                    <a:pt x="889" y="1273"/>
                    <a:pt x="904" y="1273"/>
                  </a:cubicBezTo>
                  <a:cubicBezTo>
                    <a:pt x="938" y="1273"/>
                    <a:pt x="969" y="1259"/>
                    <a:pt x="1010" y="1246"/>
                  </a:cubicBezTo>
                  <a:cubicBezTo>
                    <a:pt x="1067" y="1208"/>
                    <a:pt x="1124" y="1151"/>
                    <a:pt x="1143" y="1075"/>
                  </a:cubicBezTo>
                  <a:cubicBezTo>
                    <a:pt x="1162" y="979"/>
                    <a:pt x="1162" y="865"/>
                    <a:pt x="1105" y="770"/>
                  </a:cubicBezTo>
                  <a:cubicBezTo>
                    <a:pt x="1067" y="694"/>
                    <a:pt x="1048" y="637"/>
                    <a:pt x="1010" y="561"/>
                  </a:cubicBezTo>
                  <a:cubicBezTo>
                    <a:pt x="953" y="408"/>
                    <a:pt x="857" y="275"/>
                    <a:pt x="743" y="161"/>
                  </a:cubicBezTo>
                  <a:cubicBezTo>
                    <a:pt x="672" y="75"/>
                    <a:pt x="579" y="0"/>
                    <a:pt x="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66"/>
            <p:cNvSpPr/>
            <p:nvPr/>
          </p:nvSpPr>
          <p:spPr>
            <a:xfrm>
              <a:off x="5184750" y="1683100"/>
              <a:ext cx="19075" cy="24750"/>
            </a:xfrm>
            <a:custGeom>
              <a:rect b="b" l="l" r="r" t="t"/>
              <a:pathLst>
                <a:path extrusionOk="0" h="990" w="763">
                  <a:moveTo>
                    <a:pt x="496" y="0"/>
                  </a:moveTo>
                  <a:cubicBezTo>
                    <a:pt x="439" y="0"/>
                    <a:pt x="382" y="19"/>
                    <a:pt x="343" y="38"/>
                  </a:cubicBezTo>
                  <a:cubicBezTo>
                    <a:pt x="286" y="76"/>
                    <a:pt x="248" y="114"/>
                    <a:pt x="210" y="152"/>
                  </a:cubicBezTo>
                  <a:lnTo>
                    <a:pt x="191" y="228"/>
                  </a:lnTo>
                  <a:cubicBezTo>
                    <a:pt x="172" y="248"/>
                    <a:pt x="153" y="267"/>
                    <a:pt x="134" y="286"/>
                  </a:cubicBezTo>
                  <a:cubicBezTo>
                    <a:pt x="96" y="381"/>
                    <a:pt x="58" y="495"/>
                    <a:pt x="39" y="609"/>
                  </a:cubicBezTo>
                  <a:cubicBezTo>
                    <a:pt x="20" y="647"/>
                    <a:pt x="20" y="685"/>
                    <a:pt x="1" y="723"/>
                  </a:cubicBezTo>
                  <a:cubicBezTo>
                    <a:pt x="1" y="762"/>
                    <a:pt x="20" y="781"/>
                    <a:pt x="39" y="819"/>
                  </a:cubicBezTo>
                  <a:lnTo>
                    <a:pt x="20" y="819"/>
                  </a:lnTo>
                  <a:cubicBezTo>
                    <a:pt x="77" y="914"/>
                    <a:pt x="191" y="990"/>
                    <a:pt x="305" y="990"/>
                  </a:cubicBezTo>
                  <a:lnTo>
                    <a:pt x="324" y="990"/>
                  </a:lnTo>
                  <a:cubicBezTo>
                    <a:pt x="401" y="990"/>
                    <a:pt x="458" y="971"/>
                    <a:pt x="515" y="933"/>
                  </a:cubicBezTo>
                  <a:cubicBezTo>
                    <a:pt x="591" y="876"/>
                    <a:pt x="667" y="800"/>
                    <a:pt x="686" y="723"/>
                  </a:cubicBezTo>
                  <a:cubicBezTo>
                    <a:pt x="724" y="647"/>
                    <a:pt x="743" y="552"/>
                    <a:pt x="724" y="476"/>
                  </a:cubicBezTo>
                  <a:cubicBezTo>
                    <a:pt x="743" y="419"/>
                    <a:pt x="743" y="362"/>
                    <a:pt x="743" y="305"/>
                  </a:cubicBezTo>
                  <a:cubicBezTo>
                    <a:pt x="762" y="190"/>
                    <a:pt x="705" y="95"/>
                    <a:pt x="610" y="19"/>
                  </a:cubicBezTo>
                  <a:cubicBezTo>
                    <a:pt x="572" y="0"/>
                    <a:pt x="534" y="0"/>
                    <a:pt x="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6"/>
            <p:cNvSpPr/>
            <p:nvPr/>
          </p:nvSpPr>
          <p:spPr>
            <a:xfrm>
              <a:off x="4840175" y="850475"/>
              <a:ext cx="26675" cy="17350"/>
            </a:xfrm>
            <a:custGeom>
              <a:rect b="b" l="l" r="r" t="t"/>
              <a:pathLst>
                <a:path extrusionOk="0" h="694" w="1067">
                  <a:moveTo>
                    <a:pt x="417" y="1"/>
                  </a:moveTo>
                  <a:cubicBezTo>
                    <a:pt x="392" y="1"/>
                    <a:pt x="367" y="3"/>
                    <a:pt x="343" y="8"/>
                  </a:cubicBezTo>
                  <a:cubicBezTo>
                    <a:pt x="229" y="8"/>
                    <a:pt x="115" y="46"/>
                    <a:pt x="0" y="46"/>
                  </a:cubicBezTo>
                  <a:lnTo>
                    <a:pt x="172" y="46"/>
                  </a:lnTo>
                  <a:cubicBezTo>
                    <a:pt x="229" y="46"/>
                    <a:pt x="267" y="65"/>
                    <a:pt x="305" y="65"/>
                  </a:cubicBezTo>
                  <a:lnTo>
                    <a:pt x="362" y="65"/>
                  </a:lnTo>
                  <a:cubicBezTo>
                    <a:pt x="419" y="103"/>
                    <a:pt x="476" y="122"/>
                    <a:pt x="514" y="160"/>
                  </a:cubicBezTo>
                  <a:cubicBezTo>
                    <a:pt x="552" y="179"/>
                    <a:pt x="610" y="217"/>
                    <a:pt x="648" y="236"/>
                  </a:cubicBezTo>
                  <a:cubicBezTo>
                    <a:pt x="705" y="274"/>
                    <a:pt x="781" y="293"/>
                    <a:pt x="838" y="331"/>
                  </a:cubicBezTo>
                  <a:lnTo>
                    <a:pt x="895" y="389"/>
                  </a:lnTo>
                  <a:lnTo>
                    <a:pt x="933" y="427"/>
                  </a:lnTo>
                  <a:lnTo>
                    <a:pt x="933" y="446"/>
                  </a:lnTo>
                  <a:lnTo>
                    <a:pt x="952" y="465"/>
                  </a:lnTo>
                  <a:lnTo>
                    <a:pt x="952" y="484"/>
                  </a:lnTo>
                  <a:cubicBezTo>
                    <a:pt x="971" y="503"/>
                    <a:pt x="971" y="522"/>
                    <a:pt x="971" y="541"/>
                  </a:cubicBezTo>
                  <a:lnTo>
                    <a:pt x="971" y="560"/>
                  </a:lnTo>
                  <a:lnTo>
                    <a:pt x="971" y="579"/>
                  </a:lnTo>
                  <a:cubicBezTo>
                    <a:pt x="971" y="598"/>
                    <a:pt x="971" y="617"/>
                    <a:pt x="971" y="636"/>
                  </a:cubicBezTo>
                  <a:cubicBezTo>
                    <a:pt x="952" y="655"/>
                    <a:pt x="952" y="674"/>
                    <a:pt x="952" y="693"/>
                  </a:cubicBezTo>
                  <a:cubicBezTo>
                    <a:pt x="1028" y="617"/>
                    <a:pt x="1067" y="522"/>
                    <a:pt x="1028" y="408"/>
                  </a:cubicBezTo>
                  <a:cubicBezTo>
                    <a:pt x="1028" y="350"/>
                    <a:pt x="990" y="293"/>
                    <a:pt x="952" y="255"/>
                  </a:cubicBezTo>
                  <a:cubicBezTo>
                    <a:pt x="857" y="160"/>
                    <a:pt x="762" y="84"/>
                    <a:pt x="629" y="65"/>
                  </a:cubicBezTo>
                  <a:cubicBezTo>
                    <a:pt x="572" y="22"/>
                    <a:pt x="493" y="1"/>
                    <a:pt x="4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6"/>
            <p:cNvSpPr/>
            <p:nvPr/>
          </p:nvSpPr>
          <p:spPr>
            <a:xfrm>
              <a:off x="4829225" y="868750"/>
              <a:ext cx="2875" cy="27625"/>
            </a:xfrm>
            <a:custGeom>
              <a:rect b="b" l="l" r="r" t="t"/>
              <a:pathLst>
                <a:path extrusionOk="0" h="1105" w="115">
                  <a:moveTo>
                    <a:pt x="115" y="0"/>
                  </a:moveTo>
                  <a:cubicBezTo>
                    <a:pt x="96" y="95"/>
                    <a:pt x="58" y="191"/>
                    <a:pt x="39" y="286"/>
                  </a:cubicBezTo>
                  <a:cubicBezTo>
                    <a:pt x="39" y="362"/>
                    <a:pt x="20" y="457"/>
                    <a:pt x="1" y="533"/>
                  </a:cubicBezTo>
                  <a:cubicBezTo>
                    <a:pt x="1" y="628"/>
                    <a:pt x="1" y="724"/>
                    <a:pt x="1" y="819"/>
                  </a:cubicBezTo>
                  <a:cubicBezTo>
                    <a:pt x="20" y="914"/>
                    <a:pt x="39" y="1009"/>
                    <a:pt x="77" y="1104"/>
                  </a:cubicBezTo>
                  <a:lnTo>
                    <a:pt x="39" y="933"/>
                  </a:lnTo>
                  <a:cubicBezTo>
                    <a:pt x="20" y="895"/>
                    <a:pt x="20" y="857"/>
                    <a:pt x="20" y="819"/>
                  </a:cubicBezTo>
                  <a:lnTo>
                    <a:pt x="20" y="552"/>
                  </a:lnTo>
                  <a:cubicBezTo>
                    <a:pt x="39" y="476"/>
                    <a:pt x="39" y="400"/>
                    <a:pt x="58" y="343"/>
                  </a:cubicBezTo>
                  <a:cubicBezTo>
                    <a:pt x="58" y="267"/>
                    <a:pt x="77" y="210"/>
                    <a:pt x="96" y="133"/>
                  </a:cubicBezTo>
                  <a:lnTo>
                    <a:pt x="1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6"/>
            <p:cNvSpPr/>
            <p:nvPr/>
          </p:nvSpPr>
          <p:spPr>
            <a:xfrm>
              <a:off x="5125750" y="739750"/>
              <a:ext cx="26200" cy="26225"/>
            </a:xfrm>
            <a:custGeom>
              <a:rect b="b" l="l" r="r" t="t"/>
              <a:pathLst>
                <a:path extrusionOk="0" h="1049" w="1048">
                  <a:moveTo>
                    <a:pt x="1047" y="1"/>
                  </a:moveTo>
                  <a:lnTo>
                    <a:pt x="1047" y="1"/>
                  </a:lnTo>
                  <a:cubicBezTo>
                    <a:pt x="990" y="39"/>
                    <a:pt x="914" y="96"/>
                    <a:pt x="838" y="134"/>
                  </a:cubicBezTo>
                  <a:cubicBezTo>
                    <a:pt x="762" y="191"/>
                    <a:pt x="685" y="248"/>
                    <a:pt x="590" y="306"/>
                  </a:cubicBezTo>
                  <a:cubicBezTo>
                    <a:pt x="533" y="344"/>
                    <a:pt x="476" y="382"/>
                    <a:pt x="438" y="420"/>
                  </a:cubicBezTo>
                  <a:cubicBezTo>
                    <a:pt x="381" y="477"/>
                    <a:pt x="324" y="534"/>
                    <a:pt x="286" y="591"/>
                  </a:cubicBezTo>
                  <a:cubicBezTo>
                    <a:pt x="229" y="667"/>
                    <a:pt x="171" y="743"/>
                    <a:pt x="133" y="820"/>
                  </a:cubicBezTo>
                  <a:cubicBezTo>
                    <a:pt x="97" y="869"/>
                    <a:pt x="68" y="918"/>
                    <a:pt x="42" y="967"/>
                  </a:cubicBezTo>
                  <a:lnTo>
                    <a:pt x="42" y="967"/>
                  </a:lnTo>
                  <a:lnTo>
                    <a:pt x="76" y="915"/>
                  </a:lnTo>
                  <a:cubicBezTo>
                    <a:pt x="133" y="877"/>
                    <a:pt x="171" y="820"/>
                    <a:pt x="229" y="762"/>
                  </a:cubicBezTo>
                  <a:lnTo>
                    <a:pt x="286" y="724"/>
                  </a:lnTo>
                  <a:cubicBezTo>
                    <a:pt x="419" y="648"/>
                    <a:pt x="552" y="572"/>
                    <a:pt x="685" y="496"/>
                  </a:cubicBezTo>
                  <a:cubicBezTo>
                    <a:pt x="743" y="458"/>
                    <a:pt x="800" y="401"/>
                    <a:pt x="838" y="344"/>
                  </a:cubicBezTo>
                  <a:cubicBezTo>
                    <a:pt x="933" y="229"/>
                    <a:pt x="990" y="115"/>
                    <a:pt x="1047" y="1"/>
                  </a:cubicBezTo>
                  <a:close/>
                  <a:moveTo>
                    <a:pt x="42" y="967"/>
                  </a:moveTo>
                  <a:lnTo>
                    <a:pt x="38" y="972"/>
                  </a:lnTo>
                  <a:cubicBezTo>
                    <a:pt x="29" y="981"/>
                    <a:pt x="24" y="996"/>
                    <a:pt x="19" y="1010"/>
                  </a:cubicBezTo>
                  <a:lnTo>
                    <a:pt x="19" y="1010"/>
                  </a:lnTo>
                  <a:cubicBezTo>
                    <a:pt x="26" y="996"/>
                    <a:pt x="34" y="981"/>
                    <a:pt x="42" y="967"/>
                  </a:cubicBezTo>
                  <a:close/>
                  <a:moveTo>
                    <a:pt x="19" y="1010"/>
                  </a:moveTo>
                  <a:cubicBezTo>
                    <a:pt x="13" y="1023"/>
                    <a:pt x="6" y="1035"/>
                    <a:pt x="0" y="1048"/>
                  </a:cubicBezTo>
                  <a:cubicBezTo>
                    <a:pt x="10" y="1039"/>
                    <a:pt x="14" y="1025"/>
                    <a:pt x="19" y="10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6"/>
            <p:cNvSpPr/>
            <p:nvPr/>
          </p:nvSpPr>
          <p:spPr>
            <a:xfrm>
              <a:off x="5136200" y="725950"/>
              <a:ext cx="21450" cy="24775"/>
            </a:xfrm>
            <a:custGeom>
              <a:rect b="b" l="l" r="r" t="t"/>
              <a:pathLst>
                <a:path extrusionOk="0" h="991" w="858">
                  <a:moveTo>
                    <a:pt x="858" y="1"/>
                  </a:moveTo>
                  <a:lnTo>
                    <a:pt x="858" y="1"/>
                  </a:lnTo>
                  <a:cubicBezTo>
                    <a:pt x="743" y="77"/>
                    <a:pt x="648" y="153"/>
                    <a:pt x="534" y="229"/>
                  </a:cubicBezTo>
                  <a:cubicBezTo>
                    <a:pt x="477" y="286"/>
                    <a:pt x="439" y="324"/>
                    <a:pt x="382" y="382"/>
                  </a:cubicBezTo>
                  <a:cubicBezTo>
                    <a:pt x="306" y="458"/>
                    <a:pt x="248" y="553"/>
                    <a:pt x="210" y="648"/>
                  </a:cubicBezTo>
                  <a:cubicBezTo>
                    <a:pt x="172" y="686"/>
                    <a:pt x="153" y="724"/>
                    <a:pt x="134" y="762"/>
                  </a:cubicBezTo>
                  <a:cubicBezTo>
                    <a:pt x="96" y="819"/>
                    <a:pt x="58" y="896"/>
                    <a:pt x="20" y="953"/>
                  </a:cubicBezTo>
                  <a:cubicBezTo>
                    <a:pt x="20" y="972"/>
                    <a:pt x="1" y="972"/>
                    <a:pt x="1" y="991"/>
                  </a:cubicBezTo>
                  <a:lnTo>
                    <a:pt x="96" y="858"/>
                  </a:lnTo>
                  <a:lnTo>
                    <a:pt x="153" y="800"/>
                  </a:lnTo>
                  <a:cubicBezTo>
                    <a:pt x="267" y="724"/>
                    <a:pt x="382" y="648"/>
                    <a:pt x="477" y="553"/>
                  </a:cubicBezTo>
                  <a:cubicBezTo>
                    <a:pt x="629" y="382"/>
                    <a:pt x="743" y="210"/>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6"/>
            <p:cNvSpPr/>
            <p:nvPr/>
          </p:nvSpPr>
          <p:spPr>
            <a:xfrm>
              <a:off x="5125275" y="747850"/>
              <a:ext cx="30950" cy="19550"/>
            </a:xfrm>
            <a:custGeom>
              <a:rect b="b" l="l" r="r" t="t"/>
              <a:pathLst>
                <a:path extrusionOk="0" h="782" w="1238">
                  <a:moveTo>
                    <a:pt x="1238" y="1"/>
                  </a:moveTo>
                  <a:lnTo>
                    <a:pt x="1238" y="1"/>
                  </a:lnTo>
                  <a:cubicBezTo>
                    <a:pt x="1142" y="20"/>
                    <a:pt x="990" y="58"/>
                    <a:pt x="914" y="77"/>
                  </a:cubicBezTo>
                  <a:cubicBezTo>
                    <a:pt x="857" y="96"/>
                    <a:pt x="781" y="134"/>
                    <a:pt x="704" y="153"/>
                  </a:cubicBezTo>
                  <a:cubicBezTo>
                    <a:pt x="571" y="191"/>
                    <a:pt x="438" y="267"/>
                    <a:pt x="343" y="362"/>
                  </a:cubicBezTo>
                  <a:cubicBezTo>
                    <a:pt x="286" y="419"/>
                    <a:pt x="229" y="457"/>
                    <a:pt x="171" y="515"/>
                  </a:cubicBezTo>
                  <a:cubicBezTo>
                    <a:pt x="141" y="545"/>
                    <a:pt x="99" y="587"/>
                    <a:pt x="73" y="632"/>
                  </a:cubicBezTo>
                  <a:lnTo>
                    <a:pt x="73" y="632"/>
                  </a:lnTo>
                  <a:lnTo>
                    <a:pt x="76" y="629"/>
                  </a:lnTo>
                  <a:lnTo>
                    <a:pt x="95" y="610"/>
                  </a:lnTo>
                  <a:cubicBezTo>
                    <a:pt x="133" y="591"/>
                    <a:pt x="171" y="572"/>
                    <a:pt x="229" y="534"/>
                  </a:cubicBezTo>
                  <a:lnTo>
                    <a:pt x="286" y="515"/>
                  </a:lnTo>
                  <a:lnTo>
                    <a:pt x="457" y="457"/>
                  </a:lnTo>
                  <a:cubicBezTo>
                    <a:pt x="552" y="438"/>
                    <a:pt x="647" y="419"/>
                    <a:pt x="723" y="381"/>
                  </a:cubicBezTo>
                  <a:cubicBezTo>
                    <a:pt x="857" y="324"/>
                    <a:pt x="971" y="248"/>
                    <a:pt x="1066" y="153"/>
                  </a:cubicBezTo>
                  <a:lnTo>
                    <a:pt x="1238" y="1"/>
                  </a:lnTo>
                  <a:close/>
                  <a:moveTo>
                    <a:pt x="73" y="632"/>
                  </a:moveTo>
                  <a:lnTo>
                    <a:pt x="38" y="667"/>
                  </a:lnTo>
                  <a:lnTo>
                    <a:pt x="19" y="705"/>
                  </a:lnTo>
                  <a:lnTo>
                    <a:pt x="0" y="743"/>
                  </a:lnTo>
                  <a:lnTo>
                    <a:pt x="17" y="743"/>
                  </a:lnTo>
                  <a:cubicBezTo>
                    <a:pt x="25" y="714"/>
                    <a:pt x="45" y="679"/>
                    <a:pt x="57" y="667"/>
                  </a:cubicBezTo>
                  <a:cubicBezTo>
                    <a:pt x="61" y="655"/>
                    <a:pt x="67" y="643"/>
                    <a:pt x="73" y="632"/>
                  </a:cubicBezTo>
                  <a:close/>
                  <a:moveTo>
                    <a:pt x="17" y="743"/>
                  </a:moveTo>
                  <a:cubicBezTo>
                    <a:pt x="13" y="760"/>
                    <a:pt x="12" y="774"/>
                    <a:pt x="19" y="781"/>
                  </a:cubicBezTo>
                  <a:lnTo>
                    <a:pt x="38" y="781"/>
                  </a:lnTo>
                  <a:lnTo>
                    <a:pt x="19" y="74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66"/>
            <p:cNvSpPr/>
            <p:nvPr/>
          </p:nvSpPr>
          <p:spPr>
            <a:xfrm>
              <a:off x="5124800" y="760825"/>
              <a:ext cx="20000" cy="3225"/>
            </a:xfrm>
            <a:custGeom>
              <a:rect b="b" l="l" r="r" t="t"/>
              <a:pathLst>
                <a:path extrusionOk="0" h="129" w="800">
                  <a:moveTo>
                    <a:pt x="609" y="0"/>
                  </a:moveTo>
                  <a:cubicBezTo>
                    <a:pt x="571" y="0"/>
                    <a:pt x="533" y="5"/>
                    <a:pt x="495" y="15"/>
                  </a:cubicBezTo>
                  <a:lnTo>
                    <a:pt x="362" y="15"/>
                  </a:lnTo>
                  <a:cubicBezTo>
                    <a:pt x="305" y="15"/>
                    <a:pt x="248" y="15"/>
                    <a:pt x="209" y="34"/>
                  </a:cubicBezTo>
                  <a:cubicBezTo>
                    <a:pt x="133" y="34"/>
                    <a:pt x="76" y="72"/>
                    <a:pt x="19" y="110"/>
                  </a:cubicBezTo>
                  <a:lnTo>
                    <a:pt x="0" y="129"/>
                  </a:lnTo>
                  <a:cubicBezTo>
                    <a:pt x="19" y="110"/>
                    <a:pt x="57" y="110"/>
                    <a:pt x="76" y="91"/>
                  </a:cubicBezTo>
                  <a:lnTo>
                    <a:pt x="95" y="72"/>
                  </a:lnTo>
                  <a:lnTo>
                    <a:pt x="267" y="72"/>
                  </a:lnTo>
                  <a:cubicBezTo>
                    <a:pt x="305" y="91"/>
                    <a:pt x="362" y="91"/>
                    <a:pt x="400" y="110"/>
                  </a:cubicBezTo>
                  <a:cubicBezTo>
                    <a:pt x="457" y="110"/>
                    <a:pt x="514" y="91"/>
                    <a:pt x="552" y="91"/>
                  </a:cubicBezTo>
                  <a:cubicBezTo>
                    <a:pt x="628" y="72"/>
                    <a:pt x="723" y="53"/>
                    <a:pt x="800" y="15"/>
                  </a:cubicBezTo>
                  <a:lnTo>
                    <a:pt x="723" y="15"/>
                  </a:lnTo>
                  <a:cubicBezTo>
                    <a:pt x="685" y="5"/>
                    <a:pt x="647" y="0"/>
                    <a:pt x="6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6"/>
            <p:cNvSpPr/>
            <p:nvPr/>
          </p:nvSpPr>
          <p:spPr>
            <a:xfrm>
              <a:off x="4976300" y="775450"/>
              <a:ext cx="18575" cy="14775"/>
            </a:xfrm>
            <a:custGeom>
              <a:rect b="b" l="l" r="r" t="t"/>
              <a:pathLst>
                <a:path extrusionOk="0" h="591" w="743">
                  <a:moveTo>
                    <a:pt x="648" y="1"/>
                  </a:moveTo>
                  <a:lnTo>
                    <a:pt x="609" y="20"/>
                  </a:lnTo>
                  <a:lnTo>
                    <a:pt x="495" y="96"/>
                  </a:lnTo>
                  <a:lnTo>
                    <a:pt x="248" y="248"/>
                  </a:lnTo>
                  <a:lnTo>
                    <a:pt x="133" y="324"/>
                  </a:lnTo>
                  <a:lnTo>
                    <a:pt x="19" y="420"/>
                  </a:lnTo>
                  <a:cubicBezTo>
                    <a:pt x="0" y="439"/>
                    <a:pt x="0" y="477"/>
                    <a:pt x="0" y="515"/>
                  </a:cubicBezTo>
                  <a:lnTo>
                    <a:pt x="0" y="591"/>
                  </a:lnTo>
                  <a:lnTo>
                    <a:pt x="19" y="591"/>
                  </a:lnTo>
                  <a:lnTo>
                    <a:pt x="19" y="572"/>
                  </a:lnTo>
                  <a:lnTo>
                    <a:pt x="95" y="572"/>
                  </a:lnTo>
                  <a:lnTo>
                    <a:pt x="191" y="515"/>
                  </a:lnTo>
                  <a:cubicBezTo>
                    <a:pt x="248" y="496"/>
                    <a:pt x="324" y="458"/>
                    <a:pt x="400" y="401"/>
                  </a:cubicBezTo>
                  <a:cubicBezTo>
                    <a:pt x="457" y="362"/>
                    <a:pt x="514" y="324"/>
                    <a:pt x="571" y="286"/>
                  </a:cubicBezTo>
                  <a:lnTo>
                    <a:pt x="648" y="210"/>
                  </a:lnTo>
                  <a:lnTo>
                    <a:pt x="705" y="134"/>
                  </a:lnTo>
                  <a:lnTo>
                    <a:pt x="724" y="115"/>
                  </a:lnTo>
                  <a:lnTo>
                    <a:pt x="724" y="96"/>
                  </a:lnTo>
                  <a:cubicBezTo>
                    <a:pt x="724" y="58"/>
                    <a:pt x="743" y="39"/>
                    <a:pt x="743" y="1"/>
                  </a:cubicBezTo>
                  <a:close/>
                </a:path>
              </a:pathLst>
            </a:custGeom>
            <a:solidFill>
              <a:srgbClr val="65BF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6"/>
            <p:cNvSpPr/>
            <p:nvPr/>
          </p:nvSpPr>
          <p:spPr>
            <a:xfrm>
              <a:off x="4962975" y="764025"/>
              <a:ext cx="40950" cy="37675"/>
            </a:xfrm>
            <a:custGeom>
              <a:rect b="b" l="l" r="r" t="t"/>
              <a:pathLst>
                <a:path extrusionOk="0" h="1507" w="1638">
                  <a:moveTo>
                    <a:pt x="1276" y="439"/>
                  </a:moveTo>
                  <a:cubicBezTo>
                    <a:pt x="1276" y="477"/>
                    <a:pt x="1276" y="515"/>
                    <a:pt x="1257" y="534"/>
                  </a:cubicBezTo>
                  <a:lnTo>
                    <a:pt x="1257" y="553"/>
                  </a:lnTo>
                  <a:lnTo>
                    <a:pt x="1238" y="572"/>
                  </a:lnTo>
                  <a:lnTo>
                    <a:pt x="1200" y="648"/>
                  </a:lnTo>
                  <a:lnTo>
                    <a:pt x="1104" y="724"/>
                  </a:lnTo>
                  <a:cubicBezTo>
                    <a:pt x="1047" y="762"/>
                    <a:pt x="990" y="819"/>
                    <a:pt x="933" y="858"/>
                  </a:cubicBezTo>
                  <a:cubicBezTo>
                    <a:pt x="857" y="896"/>
                    <a:pt x="800" y="934"/>
                    <a:pt x="743" y="972"/>
                  </a:cubicBezTo>
                  <a:lnTo>
                    <a:pt x="647" y="1010"/>
                  </a:lnTo>
                  <a:lnTo>
                    <a:pt x="590" y="1029"/>
                  </a:lnTo>
                  <a:lnTo>
                    <a:pt x="533" y="1029"/>
                  </a:lnTo>
                  <a:lnTo>
                    <a:pt x="533" y="953"/>
                  </a:lnTo>
                  <a:cubicBezTo>
                    <a:pt x="533" y="915"/>
                    <a:pt x="552" y="896"/>
                    <a:pt x="552" y="858"/>
                  </a:cubicBezTo>
                  <a:lnTo>
                    <a:pt x="666" y="781"/>
                  </a:lnTo>
                  <a:lnTo>
                    <a:pt x="800" y="686"/>
                  </a:lnTo>
                  <a:lnTo>
                    <a:pt x="1028" y="534"/>
                  </a:lnTo>
                  <a:lnTo>
                    <a:pt x="1161" y="477"/>
                  </a:lnTo>
                  <a:lnTo>
                    <a:pt x="1200" y="458"/>
                  </a:lnTo>
                  <a:lnTo>
                    <a:pt x="1257" y="458"/>
                  </a:lnTo>
                  <a:lnTo>
                    <a:pt x="1276" y="439"/>
                  </a:lnTo>
                  <a:close/>
                  <a:moveTo>
                    <a:pt x="1181" y="1"/>
                  </a:moveTo>
                  <a:cubicBezTo>
                    <a:pt x="1047" y="1"/>
                    <a:pt x="895" y="77"/>
                    <a:pt x="781" y="172"/>
                  </a:cubicBezTo>
                  <a:cubicBezTo>
                    <a:pt x="724" y="210"/>
                    <a:pt x="647" y="267"/>
                    <a:pt x="609" y="305"/>
                  </a:cubicBezTo>
                  <a:cubicBezTo>
                    <a:pt x="495" y="344"/>
                    <a:pt x="400" y="401"/>
                    <a:pt x="305" y="477"/>
                  </a:cubicBezTo>
                  <a:cubicBezTo>
                    <a:pt x="191" y="553"/>
                    <a:pt x="114" y="686"/>
                    <a:pt x="57" y="819"/>
                  </a:cubicBezTo>
                  <a:cubicBezTo>
                    <a:pt x="19" y="896"/>
                    <a:pt x="0" y="991"/>
                    <a:pt x="0" y="1086"/>
                  </a:cubicBezTo>
                  <a:cubicBezTo>
                    <a:pt x="0" y="1143"/>
                    <a:pt x="19" y="1200"/>
                    <a:pt x="38" y="1238"/>
                  </a:cubicBezTo>
                  <a:cubicBezTo>
                    <a:pt x="91" y="1397"/>
                    <a:pt x="259" y="1507"/>
                    <a:pt x="419" y="1507"/>
                  </a:cubicBezTo>
                  <a:cubicBezTo>
                    <a:pt x="432" y="1507"/>
                    <a:pt x="445" y="1506"/>
                    <a:pt x="457" y="1505"/>
                  </a:cubicBezTo>
                  <a:cubicBezTo>
                    <a:pt x="590" y="1505"/>
                    <a:pt x="705" y="1467"/>
                    <a:pt x="819" y="1429"/>
                  </a:cubicBezTo>
                  <a:cubicBezTo>
                    <a:pt x="1028" y="1334"/>
                    <a:pt x="1219" y="1219"/>
                    <a:pt x="1371" y="1067"/>
                  </a:cubicBezTo>
                  <a:cubicBezTo>
                    <a:pt x="1504" y="934"/>
                    <a:pt x="1599" y="743"/>
                    <a:pt x="1637" y="553"/>
                  </a:cubicBezTo>
                  <a:lnTo>
                    <a:pt x="1637" y="477"/>
                  </a:lnTo>
                  <a:cubicBezTo>
                    <a:pt x="1637" y="382"/>
                    <a:pt x="1618" y="305"/>
                    <a:pt x="1580" y="229"/>
                  </a:cubicBezTo>
                  <a:cubicBezTo>
                    <a:pt x="1542" y="172"/>
                    <a:pt x="1485" y="134"/>
                    <a:pt x="1447" y="96"/>
                  </a:cubicBezTo>
                  <a:cubicBezTo>
                    <a:pt x="1390" y="58"/>
                    <a:pt x="1352" y="20"/>
                    <a:pt x="1295" y="20"/>
                  </a:cubicBezTo>
                  <a:cubicBezTo>
                    <a:pt x="1257" y="1"/>
                    <a:pt x="1219" y="1"/>
                    <a:pt x="11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6"/>
            <p:cNvSpPr/>
            <p:nvPr/>
          </p:nvSpPr>
          <p:spPr>
            <a:xfrm>
              <a:off x="5889625" y="1993400"/>
              <a:ext cx="130925" cy="170425"/>
            </a:xfrm>
            <a:custGeom>
              <a:rect b="b" l="l" r="r" t="t"/>
              <a:pathLst>
                <a:path extrusionOk="0" h="6817" w="5237">
                  <a:moveTo>
                    <a:pt x="2171" y="1"/>
                  </a:moveTo>
                  <a:cubicBezTo>
                    <a:pt x="2095" y="1"/>
                    <a:pt x="2000" y="20"/>
                    <a:pt x="1924" y="20"/>
                  </a:cubicBezTo>
                  <a:cubicBezTo>
                    <a:pt x="1790" y="39"/>
                    <a:pt x="1657" y="96"/>
                    <a:pt x="1543" y="153"/>
                  </a:cubicBezTo>
                  <a:cubicBezTo>
                    <a:pt x="1391" y="248"/>
                    <a:pt x="1257" y="362"/>
                    <a:pt x="1143" y="477"/>
                  </a:cubicBezTo>
                  <a:cubicBezTo>
                    <a:pt x="1067" y="572"/>
                    <a:pt x="991" y="667"/>
                    <a:pt x="934" y="762"/>
                  </a:cubicBezTo>
                  <a:cubicBezTo>
                    <a:pt x="896" y="857"/>
                    <a:pt x="858" y="953"/>
                    <a:pt x="819" y="1048"/>
                  </a:cubicBezTo>
                  <a:cubicBezTo>
                    <a:pt x="781" y="1181"/>
                    <a:pt x="762" y="1314"/>
                    <a:pt x="743" y="1467"/>
                  </a:cubicBezTo>
                  <a:cubicBezTo>
                    <a:pt x="724" y="1619"/>
                    <a:pt x="705" y="1771"/>
                    <a:pt x="705" y="1905"/>
                  </a:cubicBezTo>
                  <a:lnTo>
                    <a:pt x="705" y="2038"/>
                  </a:lnTo>
                  <a:cubicBezTo>
                    <a:pt x="705" y="2133"/>
                    <a:pt x="724" y="2266"/>
                    <a:pt x="705" y="2342"/>
                  </a:cubicBezTo>
                  <a:cubicBezTo>
                    <a:pt x="705" y="2419"/>
                    <a:pt x="705" y="2514"/>
                    <a:pt x="686" y="2571"/>
                  </a:cubicBezTo>
                  <a:cubicBezTo>
                    <a:pt x="667" y="2609"/>
                    <a:pt x="667" y="2666"/>
                    <a:pt x="648" y="2723"/>
                  </a:cubicBezTo>
                  <a:cubicBezTo>
                    <a:pt x="629" y="2780"/>
                    <a:pt x="629" y="2799"/>
                    <a:pt x="572" y="2875"/>
                  </a:cubicBezTo>
                  <a:cubicBezTo>
                    <a:pt x="534" y="2971"/>
                    <a:pt x="496" y="3047"/>
                    <a:pt x="439" y="3123"/>
                  </a:cubicBezTo>
                  <a:cubicBezTo>
                    <a:pt x="382" y="3180"/>
                    <a:pt x="363" y="3218"/>
                    <a:pt x="267" y="3313"/>
                  </a:cubicBezTo>
                  <a:cubicBezTo>
                    <a:pt x="191" y="3409"/>
                    <a:pt x="96" y="3504"/>
                    <a:pt x="1" y="3599"/>
                  </a:cubicBezTo>
                  <a:lnTo>
                    <a:pt x="39" y="3618"/>
                  </a:lnTo>
                  <a:lnTo>
                    <a:pt x="77" y="3637"/>
                  </a:lnTo>
                  <a:lnTo>
                    <a:pt x="191" y="3694"/>
                  </a:lnTo>
                  <a:lnTo>
                    <a:pt x="267" y="3732"/>
                  </a:lnTo>
                  <a:lnTo>
                    <a:pt x="305" y="3751"/>
                  </a:lnTo>
                  <a:cubicBezTo>
                    <a:pt x="363" y="3770"/>
                    <a:pt x="420" y="3808"/>
                    <a:pt x="477" y="3846"/>
                  </a:cubicBezTo>
                  <a:cubicBezTo>
                    <a:pt x="591" y="3923"/>
                    <a:pt x="705" y="3999"/>
                    <a:pt x="800" y="4094"/>
                  </a:cubicBezTo>
                  <a:cubicBezTo>
                    <a:pt x="838" y="4132"/>
                    <a:pt x="896" y="4170"/>
                    <a:pt x="934" y="4208"/>
                  </a:cubicBezTo>
                  <a:lnTo>
                    <a:pt x="1010" y="4284"/>
                  </a:lnTo>
                  <a:lnTo>
                    <a:pt x="1029" y="4303"/>
                  </a:lnTo>
                  <a:lnTo>
                    <a:pt x="1086" y="4360"/>
                  </a:lnTo>
                  <a:lnTo>
                    <a:pt x="1200" y="4494"/>
                  </a:lnTo>
                  <a:lnTo>
                    <a:pt x="1295" y="4589"/>
                  </a:lnTo>
                  <a:lnTo>
                    <a:pt x="1333" y="4646"/>
                  </a:lnTo>
                  <a:lnTo>
                    <a:pt x="1353" y="4665"/>
                  </a:lnTo>
                  <a:lnTo>
                    <a:pt x="1429" y="4741"/>
                  </a:lnTo>
                  <a:lnTo>
                    <a:pt x="1486" y="4817"/>
                  </a:lnTo>
                  <a:lnTo>
                    <a:pt x="1638" y="4989"/>
                  </a:lnTo>
                  <a:lnTo>
                    <a:pt x="1676" y="5046"/>
                  </a:lnTo>
                  <a:lnTo>
                    <a:pt x="1790" y="5198"/>
                  </a:lnTo>
                  <a:lnTo>
                    <a:pt x="1867" y="5255"/>
                  </a:lnTo>
                  <a:cubicBezTo>
                    <a:pt x="2000" y="5446"/>
                    <a:pt x="2133" y="5636"/>
                    <a:pt x="2228" y="5864"/>
                  </a:cubicBezTo>
                  <a:cubicBezTo>
                    <a:pt x="2285" y="5979"/>
                    <a:pt x="2342" y="6112"/>
                    <a:pt x="2381" y="6245"/>
                  </a:cubicBezTo>
                  <a:cubicBezTo>
                    <a:pt x="2400" y="6321"/>
                    <a:pt x="2419" y="6378"/>
                    <a:pt x="2419" y="6436"/>
                  </a:cubicBezTo>
                  <a:lnTo>
                    <a:pt x="2419" y="6455"/>
                  </a:lnTo>
                  <a:cubicBezTo>
                    <a:pt x="2438" y="6493"/>
                    <a:pt x="2457" y="6531"/>
                    <a:pt x="2457" y="6569"/>
                  </a:cubicBezTo>
                  <a:lnTo>
                    <a:pt x="2457" y="6645"/>
                  </a:lnTo>
                  <a:cubicBezTo>
                    <a:pt x="2476" y="6683"/>
                    <a:pt x="2495" y="6740"/>
                    <a:pt x="2495" y="6797"/>
                  </a:cubicBezTo>
                  <a:lnTo>
                    <a:pt x="2533" y="6816"/>
                  </a:lnTo>
                  <a:lnTo>
                    <a:pt x="2761" y="6626"/>
                  </a:lnTo>
                  <a:cubicBezTo>
                    <a:pt x="2895" y="6531"/>
                    <a:pt x="3009" y="6436"/>
                    <a:pt x="3123" y="6340"/>
                  </a:cubicBezTo>
                  <a:cubicBezTo>
                    <a:pt x="3237" y="6245"/>
                    <a:pt x="3371" y="6112"/>
                    <a:pt x="3485" y="6017"/>
                  </a:cubicBezTo>
                  <a:cubicBezTo>
                    <a:pt x="3580" y="5941"/>
                    <a:pt x="3675" y="5826"/>
                    <a:pt x="3789" y="5693"/>
                  </a:cubicBezTo>
                  <a:cubicBezTo>
                    <a:pt x="3999" y="5465"/>
                    <a:pt x="4189" y="5236"/>
                    <a:pt x="4360" y="4989"/>
                  </a:cubicBezTo>
                  <a:cubicBezTo>
                    <a:pt x="4532" y="4722"/>
                    <a:pt x="4703" y="4475"/>
                    <a:pt x="4855" y="4189"/>
                  </a:cubicBezTo>
                  <a:lnTo>
                    <a:pt x="4875" y="4151"/>
                  </a:lnTo>
                  <a:cubicBezTo>
                    <a:pt x="4913" y="4094"/>
                    <a:pt x="4951" y="4037"/>
                    <a:pt x="4970" y="3980"/>
                  </a:cubicBezTo>
                  <a:cubicBezTo>
                    <a:pt x="4989" y="3903"/>
                    <a:pt x="5027" y="3827"/>
                    <a:pt x="5046" y="3732"/>
                  </a:cubicBezTo>
                  <a:cubicBezTo>
                    <a:pt x="5084" y="3618"/>
                    <a:pt x="5122" y="3485"/>
                    <a:pt x="5141" y="3351"/>
                  </a:cubicBezTo>
                  <a:lnTo>
                    <a:pt x="5141" y="3313"/>
                  </a:lnTo>
                  <a:cubicBezTo>
                    <a:pt x="5179" y="3142"/>
                    <a:pt x="5198" y="2990"/>
                    <a:pt x="5217" y="2856"/>
                  </a:cubicBezTo>
                  <a:cubicBezTo>
                    <a:pt x="5236" y="2742"/>
                    <a:pt x="5236" y="2609"/>
                    <a:pt x="5236" y="2476"/>
                  </a:cubicBezTo>
                  <a:cubicBezTo>
                    <a:pt x="5217" y="2361"/>
                    <a:pt x="5179" y="2228"/>
                    <a:pt x="5141" y="2095"/>
                  </a:cubicBezTo>
                  <a:lnTo>
                    <a:pt x="5103" y="1962"/>
                  </a:lnTo>
                  <a:cubicBezTo>
                    <a:pt x="5065" y="1847"/>
                    <a:pt x="5027" y="1752"/>
                    <a:pt x="5008" y="1657"/>
                  </a:cubicBezTo>
                  <a:lnTo>
                    <a:pt x="4970" y="1581"/>
                  </a:lnTo>
                  <a:cubicBezTo>
                    <a:pt x="4951" y="1467"/>
                    <a:pt x="4913" y="1352"/>
                    <a:pt x="4855" y="1257"/>
                  </a:cubicBezTo>
                  <a:cubicBezTo>
                    <a:pt x="4798" y="1124"/>
                    <a:pt x="4722" y="991"/>
                    <a:pt x="4646" y="876"/>
                  </a:cubicBezTo>
                  <a:cubicBezTo>
                    <a:pt x="4551" y="781"/>
                    <a:pt x="4437" y="686"/>
                    <a:pt x="4322" y="610"/>
                  </a:cubicBezTo>
                  <a:cubicBezTo>
                    <a:pt x="4189" y="515"/>
                    <a:pt x="4075" y="439"/>
                    <a:pt x="3923" y="362"/>
                  </a:cubicBezTo>
                  <a:cubicBezTo>
                    <a:pt x="3789" y="286"/>
                    <a:pt x="3656" y="229"/>
                    <a:pt x="3504" y="191"/>
                  </a:cubicBezTo>
                  <a:cubicBezTo>
                    <a:pt x="3371" y="153"/>
                    <a:pt x="3237" y="115"/>
                    <a:pt x="3047" y="96"/>
                  </a:cubicBezTo>
                  <a:cubicBezTo>
                    <a:pt x="2914" y="58"/>
                    <a:pt x="2761" y="39"/>
                    <a:pt x="2609" y="39"/>
                  </a:cubicBezTo>
                  <a:lnTo>
                    <a:pt x="2590" y="39"/>
                  </a:lnTo>
                  <a:cubicBezTo>
                    <a:pt x="2457" y="20"/>
                    <a:pt x="2323" y="1"/>
                    <a:pt x="21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6"/>
            <p:cNvSpPr/>
            <p:nvPr/>
          </p:nvSpPr>
          <p:spPr>
            <a:xfrm>
              <a:off x="5671650" y="2146375"/>
              <a:ext cx="78550" cy="65525"/>
            </a:xfrm>
            <a:custGeom>
              <a:rect b="b" l="l" r="r" t="t"/>
              <a:pathLst>
                <a:path extrusionOk="0" h="2621" w="3142">
                  <a:moveTo>
                    <a:pt x="1640" y="1"/>
                  </a:moveTo>
                  <a:cubicBezTo>
                    <a:pt x="1531" y="1"/>
                    <a:pt x="1423" y="14"/>
                    <a:pt x="1314" y="50"/>
                  </a:cubicBezTo>
                  <a:cubicBezTo>
                    <a:pt x="1143" y="88"/>
                    <a:pt x="1009" y="164"/>
                    <a:pt x="857" y="259"/>
                  </a:cubicBezTo>
                  <a:lnTo>
                    <a:pt x="724" y="355"/>
                  </a:lnTo>
                  <a:cubicBezTo>
                    <a:pt x="515" y="469"/>
                    <a:pt x="343" y="602"/>
                    <a:pt x="191" y="773"/>
                  </a:cubicBezTo>
                  <a:cubicBezTo>
                    <a:pt x="58" y="983"/>
                    <a:pt x="0" y="1230"/>
                    <a:pt x="39" y="1478"/>
                  </a:cubicBezTo>
                  <a:cubicBezTo>
                    <a:pt x="39" y="1592"/>
                    <a:pt x="58" y="1706"/>
                    <a:pt x="115" y="1821"/>
                  </a:cubicBezTo>
                  <a:cubicBezTo>
                    <a:pt x="153" y="1897"/>
                    <a:pt x="210" y="1954"/>
                    <a:pt x="267" y="2030"/>
                  </a:cubicBezTo>
                  <a:lnTo>
                    <a:pt x="267" y="1859"/>
                  </a:lnTo>
                  <a:lnTo>
                    <a:pt x="267" y="1821"/>
                  </a:lnTo>
                  <a:lnTo>
                    <a:pt x="267" y="1801"/>
                  </a:lnTo>
                  <a:lnTo>
                    <a:pt x="286" y="1763"/>
                  </a:lnTo>
                  <a:cubicBezTo>
                    <a:pt x="286" y="1859"/>
                    <a:pt x="286" y="1954"/>
                    <a:pt x="305" y="2049"/>
                  </a:cubicBezTo>
                  <a:cubicBezTo>
                    <a:pt x="343" y="2182"/>
                    <a:pt x="438" y="2316"/>
                    <a:pt x="572" y="2392"/>
                  </a:cubicBezTo>
                  <a:cubicBezTo>
                    <a:pt x="686" y="2468"/>
                    <a:pt x="819" y="2544"/>
                    <a:pt x="971" y="2582"/>
                  </a:cubicBezTo>
                  <a:lnTo>
                    <a:pt x="990" y="2601"/>
                  </a:lnTo>
                  <a:cubicBezTo>
                    <a:pt x="1105" y="2620"/>
                    <a:pt x="1219" y="2620"/>
                    <a:pt x="1333" y="2620"/>
                  </a:cubicBezTo>
                  <a:lnTo>
                    <a:pt x="1428" y="2620"/>
                  </a:lnTo>
                  <a:cubicBezTo>
                    <a:pt x="1600" y="2582"/>
                    <a:pt x="1771" y="2525"/>
                    <a:pt x="1923" y="2430"/>
                  </a:cubicBezTo>
                  <a:cubicBezTo>
                    <a:pt x="2114" y="2316"/>
                    <a:pt x="2266" y="2163"/>
                    <a:pt x="2456" y="2049"/>
                  </a:cubicBezTo>
                  <a:cubicBezTo>
                    <a:pt x="2666" y="1935"/>
                    <a:pt x="2837" y="1744"/>
                    <a:pt x="2932" y="1554"/>
                  </a:cubicBezTo>
                  <a:cubicBezTo>
                    <a:pt x="3142" y="1059"/>
                    <a:pt x="2837" y="488"/>
                    <a:pt x="2437" y="221"/>
                  </a:cubicBezTo>
                  <a:cubicBezTo>
                    <a:pt x="2266" y="88"/>
                    <a:pt x="2057" y="31"/>
                    <a:pt x="1828" y="12"/>
                  </a:cubicBezTo>
                  <a:cubicBezTo>
                    <a:pt x="1765" y="5"/>
                    <a:pt x="1703" y="1"/>
                    <a:pt x="1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6"/>
            <p:cNvSpPr/>
            <p:nvPr/>
          </p:nvSpPr>
          <p:spPr>
            <a:xfrm>
              <a:off x="5775875" y="2162675"/>
              <a:ext cx="35725" cy="43500"/>
            </a:xfrm>
            <a:custGeom>
              <a:rect b="b" l="l" r="r" t="t"/>
              <a:pathLst>
                <a:path extrusionOk="0" h="1740" w="1429">
                  <a:moveTo>
                    <a:pt x="802" y="0"/>
                  </a:moveTo>
                  <a:cubicBezTo>
                    <a:pt x="725" y="0"/>
                    <a:pt x="643" y="21"/>
                    <a:pt x="572" y="64"/>
                  </a:cubicBezTo>
                  <a:cubicBezTo>
                    <a:pt x="439" y="121"/>
                    <a:pt x="324" y="236"/>
                    <a:pt x="229" y="350"/>
                  </a:cubicBezTo>
                  <a:cubicBezTo>
                    <a:pt x="153" y="483"/>
                    <a:pt x="96" y="616"/>
                    <a:pt x="58" y="769"/>
                  </a:cubicBezTo>
                  <a:cubicBezTo>
                    <a:pt x="20" y="902"/>
                    <a:pt x="20" y="1035"/>
                    <a:pt x="20" y="1169"/>
                  </a:cubicBezTo>
                  <a:cubicBezTo>
                    <a:pt x="1" y="1188"/>
                    <a:pt x="1" y="1226"/>
                    <a:pt x="1" y="1264"/>
                  </a:cubicBezTo>
                  <a:cubicBezTo>
                    <a:pt x="1" y="1435"/>
                    <a:pt x="115" y="1606"/>
                    <a:pt x="267" y="1664"/>
                  </a:cubicBezTo>
                  <a:cubicBezTo>
                    <a:pt x="343" y="1702"/>
                    <a:pt x="439" y="1740"/>
                    <a:pt x="534" y="1740"/>
                  </a:cubicBezTo>
                  <a:cubicBezTo>
                    <a:pt x="591" y="1740"/>
                    <a:pt x="667" y="1721"/>
                    <a:pt x="724" y="1683"/>
                  </a:cubicBezTo>
                  <a:cubicBezTo>
                    <a:pt x="934" y="1568"/>
                    <a:pt x="1086" y="1416"/>
                    <a:pt x="1200" y="1207"/>
                  </a:cubicBezTo>
                  <a:cubicBezTo>
                    <a:pt x="1295" y="1054"/>
                    <a:pt x="1372" y="902"/>
                    <a:pt x="1391" y="712"/>
                  </a:cubicBezTo>
                  <a:cubicBezTo>
                    <a:pt x="1429" y="540"/>
                    <a:pt x="1410" y="369"/>
                    <a:pt x="1333" y="217"/>
                  </a:cubicBezTo>
                  <a:cubicBezTo>
                    <a:pt x="1276" y="121"/>
                    <a:pt x="1181" y="45"/>
                    <a:pt x="1067" y="26"/>
                  </a:cubicBezTo>
                  <a:cubicBezTo>
                    <a:pt x="1010" y="7"/>
                    <a:pt x="953" y="7"/>
                    <a:pt x="896" y="7"/>
                  </a:cubicBezTo>
                  <a:lnTo>
                    <a:pt x="877" y="7"/>
                  </a:lnTo>
                  <a:cubicBezTo>
                    <a:pt x="853" y="2"/>
                    <a:pt x="828" y="0"/>
                    <a:pt x="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6"/>
            <p:cNvSpPr/>
            <p:nvPr/>
          </p:nvSpPr>
          <p:spPr>
            <a:xfrm>
              <a:off x="5587875" y="2181875"/>
              <a:ext cx="53825" cy="40000"/>
            </a:xfrm>
            <a:custGeom>
              <a:rect b="b" l="l" r="r" t="t"/>
              <a:pathLst>
                <a:path extrusionOk="0" h="1600" w="2153">
                  <a:moveTo>
                    <a:pt x="1562" y="1"/>
                  </a:moveTo>
                  <a:cubicBezTo>
                    <a:pt x="1486" y="1"/>
                    <a:pt x="1410" y="20"/>
                    <a:pt x="1333" y="39"/>
                  </a:cubicBezTo>
                  <a:cubicBezTo>
                    <a:pt x="1238" y="77"/>
                    <a:pt x="1162" y="115"/>
                    <a:pt x="1086" y="153"/>
                  </a:cubicBezTo>
                  <a:cubicBezTo>
                    <a:pt x="972" y="172"/>
                    <a:pt x="877" y="210"/>
                    <a:pt x="781" y="248"/>
                  </a:cubicBezTo>
                  <a:cubicBezTo>
                    <a:pt x="705" y="267"/>
                    <a:pt x="629" y="305"/>
                    <a:pt x="572" y="343"/>
                  </a:cubicBezTo>
                  <a:cubicBezTo>
                    <a:pt x="496" y="420"/>
                    <a:pt x="420" y="477"/>
                    <a:pt x="324" y="553"/>
                  </a:cubicBezTo>
                  <a:cubicBezTo>
                    <a:pt x="267" y="610"/>
                    <a:pt x="210" y="667"/>
                    <a:pt x="153" y="743"/>
                  </a:cubicBezTo>
                  <a:cubicBezTo>
                    <a:pt x="115" y="781"/>
                    <a:pt x="96" y="838"/>
                    <a:pt x="77" y="876"/>
                  </a:cubicBezTo>
                  <a:cubicBezTo>
                    <a:pt x="39" y="972"/>
                    <a:pt x="20" y="1067"/>
                    <a:pt x="1" y="1162"/>
                  </a:cubicBezTo>
                  <a:lnTo>
                    <a:pt x="20" y="1124"/>
                  </a:lnTo>
                  <a:lnTo>
                    <a:pt x="20" y="1124"/>
                  </a:lnTo>
                  <a:cubicBezTo>
                    <a:pt x="1" y="1238"/>
                    <a:pt x="39" y="1333"/>
                    <a:pt x="96" y="1410"/>
                  </a:cubicBezTo>
                  <a:cubicBezTo>
                    <a:pt x="153" y="1467"/>
                    <a:pt x="210" y="1505"/>
                    <a:pt x="286" y="1543"/>
                  </a:cubicBezTo>
                  <a:cubicBezTo>
                    <a:pt x="363" y="1581"/>
                    <a:pt x="439" y="1600"/>
                    <a:pt x="515" y="1600"/>
                  </a:cubicBezTo>
                  <a:lnTo>
                    <a:pt x="515" y="1581"/>
                  </a:lnTo>
                  <a:cubicBezTo>
                    <a:pt x="1029" y="1581"/>
                    <a:pt x="1467" y="1257"/>
                    <a:pt x="1828" y="915"/>
                  </a:cubicBezTo>
                  <a:cubicBezTo>
                    <a:pt x="1962" y="800"/>
                    <a:pt x="2152" y="648"/>
                    <a:pt x="2152" y="439"/>
                  </a:cubicBezTo>
                  <a:cubicBezTo>
                    <a:pt x="2152" y="267"/>
                    <a:pt x="2038" y="115"/>
                    <a:pt x="1886" y="58"/>
                  </a:cubicBezTo>
                  <a:cubicBezTo>
                    <a:pt x="1790" y="20"/>
                    <a:pt x="1676"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6"/>
            <p:cNvSpPr/>
            <p:nvPr/>
          </p:nvSpPr>
          <p:spPr>
            <a:xfrm>
              <a:off x="5526475" y="2190825"/>
              <a:ext cx="40250" cy="36300"/>
            </a:xfrm>
            <a:custGeom>
              <a:rect b="b" l="l" r="r" t="t"/>
              <a:pathLst>
                <a:path extrusionOk="0" h="1452" w="1610">
                  <a:moveTo>
                    <a:pt x="1027" y="1"/>
                  </a:moveTo>
                  <a:cubicBezTo>
                    <a:pt x="974" y="1"/>
                    <a:pt x="923" y="8"/>
                    <a:pt x="877" y="23"/>
                  </a:cubicBezTo>
                  <a:cubicBezTo>
                    <a:pt x="705" y="62"/>
                    <a:pt x="553" y="138"/>
                    <a:pt x="420" y="252"/>
                  </a:cubicBezTo>
                  <a:cubicBezTo>
                    <a:pt x="344" y="328"/>
                    <a:pt x="267" y="385"/>
                    <a:pt x="210" y="461"/>
                  </a:cubicBezTo>
                  <a:cubicBezTo>
                    <a:pt x="96" y="595"/>
                    <a:pt x="20" y="747"/>
                    <a:pt x="1" y="918"/>
                  </a:cubicBezTo>
                  <a:cubicBezTo>
                    <a:pt x="1" y="1032"/>
                    <a:pt x="20" y="1147"/>
                    <a:pt x="77" y="1242"/>
                  </a:cubicBezTo>
                  <a:cubicBezTo>
                    <a:pt x="115" y="1318"/>
                    <a:pt x="210" y="1394"/>
                    <a:pt x="306" y="1432"/>
                  </a:cubicBezTo>
                  <a:lnTo>
                    <a:pt x="325" y="1432"/>
                  </a:lnTo>
                  <a:cubicBezTo>
                    <a:pt x="344" y="1451"/>
                    <a:pt x="363" y="1451"/>
                    <a:pt x="401" y="1451"/>
                  </a:cubicBezTo>
                  <a:cubicBezTo>
                    <a:pt x="477" y="1451"/>
                    <a:pt x="572" y="1413"/>
                    <a:pt x="629" y="1375"/>
                  </a:cubicBezTo>
                  <a:cubicBezTo>
                    <a:pt x="667" y="1337"/>
                    <a:pt x="705" y="1318"/>
                    <a:pt x="743" y="1280"/>
                  </a:cubicBezTo>
                  <a:cubicBezTo>
                    <a:pt x="820" y="1261"/>
                    <a:pt x="915" y="1223"/>
                    <a:pt x="991" y="1166"/>
                  </a:cubicBezTo>
                  <a:cubicBezTo>
                    <a:pt x="1067" y="1128"/>
                    <a:pt x="1162" y="1071"/>
                    <a:pt x="1238" y="1013"/>
                  </a:cubicBezTo>
                  <a:cubicBezTo>
                    <a:pt x="1315" y="937"/>
                    <a:pt x="1410" y="842"/>
                    <a:pt x="1467" y="728"/>
                  </a:cubicBezTo>
                  <a:cubicBezTo>
                    <a:pt x="1524" y="652"/>
                    <a:pt x="1543" y="576"/>
                    <a:pt x="1562" y="499"/>
                  </a:cubicBezTo>
                  <a:cubicBezTo>
                    <a:pt x="1610" y="197"/>
                    <a:pt x="1297" y="1"/>
                    <a:pt x="1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6"/>
            <p:cNvSpPr/>
            <p:nvPr/>
          </p:nvSpPr>
          <p:spPr>
            <a:xfrm>
              <a:off x="5477000" y="2171425"/>
              <a:ext cx="45225" cy="26175"/>
            </a:xfrm>
            <a:custGeom>
              <a:rect b="b" l="l" r="r" t="t"/>
              <a:pathLst>
                <a:path extrusionOk="0" h="1047" w="1809">
                  <a:moveTo>
                    <a:pt x="868" y="1"/>
                  </a:moveTo>
                  <a:cubicBezTo>
                    <a:pt x="726" y="1"/>
                    <a:pt x="587" y="30"/>
                    <a:pt x="457" y="95"/>
                  </a:cubicBezTo>
                  <a:cubicBezTo>
                    <a:pt x="324" y="133"/>
                    <a:pt x="171" y="190"/>
                    <a:pt x="152" y="343"/>
                  </a:cubicBezTo>
                  <a:cubicBezTo>
                    <a:pt x="133" y="514"/>
                    <a:pt x="228" y="685"/>
                    <a:pt x="381" y="761"/>
                  </a:cubicBezTo>
                  <a:cubicBezTo>
                    <a:pt x="400" y="780"/>
                    <a:pt x="419" y="799"/>
                    <a:pt x="438" y="819"/>
                  </a:cubicBezTo>
                  <a:lnTo>
                    <a:pt x="419" y="819"/>
                  </a:lnTo>
                  <a:lnTo>
                    <a:pt x="248" y="742"/>
                  </a:lnTo>
                  <a:lnTo>
                    <a:pt x="114" y="666"/>
                  </a:lnTo>
                  <a:cubicBezTo>
                    <a:pt x="95" y="666"/>
                    <a:pt x="76" y="647"/>
                    <a:pt x="38" y="609"/>
                  </a:cubicBezTo>
                  <a:lnTo>
                    <a:pt x="19" y="590"/>
                  </a:lnTo>
                  <a:lnTo>
                    <a:pt x="19" y="590"/>
                  </a:lnTo>
                  <a:cubicBezTo>
                    <a:pt x="0" y="590"/>
                    <a:pt x="38" y="628"/>
                    <a:pt x="38" y="628"/>
                  </a:cubicBezTo>
                  <a:cubicBezTo>
                    <a:pt x="95" y="666"/>
                    <a:pt x="152" y="723"/>
                    <a:pt x="209" y="761"/>
                  </a:cubicBezTo>
                  <a:cubicBezTo>
                    <a:pt x="362" y="857"/>
                    <a:pt x="533" y="914"/>
                    <a:pt x="704" y="971"/>
                  </a:cubicBezTo>
                  <a:cubicBezTo>
                    <a:pt x="857" y="1028"/>
                    <a:pt x="1009" y="1047"/>
                    <a:pt x="1161" y="1047"/>
                  </a:cubicBezTo>
                  <a:cubicBezTo>
                    <a:pt x="1276" y="1047"/>
                    <a:pt x="1371" y="1028"/>
                    <a:pt x="1466" y="1009"/>
                  </a:cubicBezTo>
                  <a:cubicBezTo>
                    <a:pt x="1523" y="990"/>
                    <a:pt x="1599" y="952"/>
                    <a:pt x="1656" y="895"/>
                  </a:cubicBezTo>
                  <a:cubicBezTo>
                    <a:pt x="1694" y="857"/>
                    <a:pt x="1732" y="819"/>
                    <a:pt x="1771" y="761"/>
                  </a:cubicBezTo>
                  <a:cubicBezTo>
                    <a:pt x="1790" y="704"/>
                    <a:pt x="1809" y="647"/>
                    <a:pt x="1809" y="571"/>
                  </a:cubicBezTo>
                  <a:cubicBezTo>
                    <a:pt x="1790" y="514"/>
                    <a:pt x="1771" y="438"/>
                    <a:pt x="1732" y="381"/>
                  </a:cubicBezTo>
                  <a:cubicBezTo>
                    <a:pt x="1618" y="247"/>
                    <a:pt x="1485" y="152"/>
                    <a:pt x="1333" y="95"/>
                  </a:cubicBezTo>
                  <a:cubicBezTo>
                    <a:pt x="1257" y="57"/>
                    <a:pt x="1161" y="19"/>
                    <a:pt x="1066" y="19"/>
                  </a:cubicBezTo>
                  <a:cubicBezTo>
                    <a:pt x="1000" y="7"/>
                    <a:pt x="934" y="1"/>
                    <a:pt x="8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6"/>
            <p:cNvSpPr/>
            <p:nvPr/>
          </p:nvSpPr>
          <p:spPr>
            <a:xfrm>
              <a:off x="5378000" y="2122350"/>
              <a:ext cx="58550" cy="67250"/>
            </a:xfrm>
            <a:custGeom>
              <a:rect b="b" l="l" r="r" t="t"/>
              <a:pathLst>
                <a:path extrusionOk="0" h="2690" w="2342">
                  <a:moveTo>
                    <a:pt x="1071" y="0"/>
                  </a:moveTo>
                  <a:cubicBezTo>
                    <a:pt x="912" y="0"/>
                    <a:pt x="757" y="42"/>
                    <a:pt x="609" y="116"/>
                  </a:cubicBezTo>
                  <a:cubicBezTo>
                    <a:pt x="476" y="192"/>
                    <a:pt x="362" y="269"/>
                    <a:pt x="248" y="364"/>
                  </a:cubicBezTo>
                  <a:cubicBezTo>
                    <a:pt x="152" y="440"/>
                    <a:pt x="95" y="535"/>
                    <a:pt x="57" y="649"/>
                  </a:cubicBezTo>
                  <a:cubicBezTo>
                    <a:pt x="0" y="802"/>
                    <a:pt x="0" y="954"/>
                    <a:pt x="38" y="1087"/>
                  </a:cubicBezTo>
                  <a:cubicBezTo>
                    <a:pt x="95" y="1239"/>
                    <a:pt x="171" y="1392"/>
                    <a:pt x="248" y="1525"/>
                  </a:cubicBezTo>
                  <a:cubicBezTo>
                    <a:pt x="305" y="1658"/>
                    <a:pt x="362" y="1773"/>
                    <a:pt x="438" y="1906"/>
                  </a:cubicBezTo>
                  <a:cubicBezTo>
                    <a:pt x="552" y="2077"/>
                    <a:pt x="666" y="2229"/>
                    <a:pt x="819" y="2382"/>
                  </a:cubicBezTo>
                  <a:cubicBezTo>
                    <a:pt x="895" y="2477"/>
                    <a:pt x="990" y="2553"/>
                    <a:pt x="1085" y="2591"/>
                  </a:cubicBezTo>
                  <a:cubicBezTo>
                    <a:pt x="1200" y="2648"/>
                    <a:pt x="1314" y="2667"/>
                    <a:pt x="1447" y="2686"/>
                  </a:cubicBezTo>
                  <a:lnTo>
                    <a:pt x="1504" y="2686"/>
                  </a:lnTo>
                  <a:cubicBezTo>
                    <a:pt x="1522" y="2688"/>
                    <a:pt x="1540" y="2689"/>
                    <a:pt x="1557" y="2689"/>
                  </a:cubicBezTo>
                  <a:cubicBezTo>
                    <a:pt x="1710" y="2689"/>
                    <a:pt x="1859" y="2617"/>
                    <a:pt x="1961" y="2515"/>
                  </a:cubicBezTo>
                  <a:cubicBezTo>
                    <a:pt x="2056" y="2420"/>
                    <a:pt x="2151" y="2287"/>
                    <a:pt x="2209" y="2153"/>
                  </a:cubicBezTo>
                  <a:cubicBezTo>
                    <a:pt x="2266" y="1982"/>
                    <a:pt x="2304" y="1811"/>
                    <a:pt x="2323" y="1620"/>
                  </a:cubicBezTo>
                  <a:cubicBezTo>
                    <a:pt x="2342" y="1487"/>
                    <a:pt x="2342" y="1354"/>
                    <a:pt x="2323" y="1220"/>
                  </a:cubicBezTo>
                  <a:cubicBezTo>
                    <a:pt x="2304" y="1087"/>
                    <a:pt x="2247" y="954"/>
                    <a:pt x="2170" y="859"/>
                  </a:cubicBezTo>
                  <a:cubicBezTo>
                    <a:pt x="2056" y="706"/>
                    <a:pt x="1923" y="573"/>
                    <a:pt x="1790" y="440"/>
                  </a:cubicBezTo>
                  <a:cubicBezTo>
                    <a:pt x="1695" y="269"/>
                    <a:pt x="1523" y="116"/>
                    <a:pt x="1333" y="40"/>
                  </a:cubicBezTo>
                  <a:cubicBezTo>
                    <a:pt x="1245" y="13"/>
                    <a:pt x="1157"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6"/>
            <p:cNvSpPr/>
            <p:nvPr/>
          </p:nvSpPr>
          <p:spPr>
            <a:xfrm>
              <a:off x="5335150" y="1926300"/>
              <a:ext cx="36675" cy="115200"/>
            </a:xfrm>
            <a:custGeom>
              <a:rect b="b" l="l" r="r" t="t"/>
              <a:pathLst>
                <a:path extrusionOk="0" h="4608" w="1467">
                  <a:moveTo>
                    <a:pt x="667" y="0"/>
                  </a:moveTo>
                  <a:cubicBezTo>
                    <a:pt x="553" y="19"/>
                    <a:pt x="458" y="57"/>
                    <a:pt x="382" y="153"/>
                  </a:cubicBezTo>
                  <a:cubicBezTo>
                    <a:pt x="286" y="229"/>
                    <a:pt x="229" y="343"/>
                    <a:pt x="172" y="457"/>
                  </a:cubicBezTo>
                  <a:cubicBezTo>
                    <a:pt x="134" y="629"/>
                    <a:pt x="115" y="819"/>
                    <a:pt x="115" y="990"/>
                  </a:cubicBezTo>
                  <a:cubicBezTo>
                    <a:pt x="115" y="1009"/>
                    <a:pt x="134" y="1009"/>
                    <a:pt x="115" y="1086"/>
                  </a:cubicBezTo>
                  <a:cubicBezTo>
                    <a:pt x="96" y="1143"/>
                    <a:pt x="96" y="1200"/>
                    <a:pt x="77" y="1276"/>
                  </a:cubicBezTo>
                  <a:cubicBezTo>
                    <a:pt x="39" y="1523"/>
                    <a:pt x="1" y="1790"/>
                    <a:pt x="20" y="2037"/>
                  </a:cubicBezTo>
                  <a:cubicBezTo>
                    <a:pt x="20" y="2323"/>
                    <a:pt x="58" y="2590"/>
                    <a:pt x="134" y="2856"/>
                  </a:cubicBezTo>
                  <a:cubicBezTo>
                    <a:pt x="172" y="3046"/>
                    <a:pt x="210" y="3237"/>
                    <a:pt x="267" y="3408"/>
                  </a:cubicBezTo>
                  <a:cubicBezTo>
                    <a:pt x="286" y="3560"/>
                    <a:pt x="305" y="3713"/>
                    <a:pt x="343" y="3865"/>
                  </a:cubicBezTo>
                  <a:cubicBezTo>
                    <a:pt x="382" y="4017"/>
                    <a:pt x="420" y="4170"/>
                    <a:pt x="496" y="4322"/>
                  </a:cubicBezTo>
                  <a:cubicBezTo>
                    <a:pt x="534" y="4398"/>
                    <a:pt x="610" y="4474"/>
                    <a:pt x="667" y="4531"/>
                  </a:cubicBezTo>
                  <a:cubicBezTo>
                    <a:pt x="743" y="4569"/>
                    <a:pt x="800" y="4589"/>
                    <a:pt x="876" y="4608"/>
                  </a:cubicBezTo>
                  <a:lnTo>
                    <a:pt x="896" y="4608"/>
                  </a:lnTo>
                  <a:cubicBezTo>
                    <a:pt x="972" y="4608"/>
                    <a:pt x="1029" y="4589"/>
                    <a:pt x="1105" y="4569"/>
                  </a:cubicBezTo>
                  <a:cubicBezTo>
                    <a:pt x="1181" y="4531"/>
                    <a:pt x="1238" y="4493"/>
                    <a:pt x="1276" y="4436"/>
                  </a:cubicBezTo>
                  <a:cubicBezTo>
                    <a:pt x="1371" y="4284"/>
                    <a:pt x="1448" y="4094"/>
                    <a:pt x="1448" y="3922"/>
                  </a:cubicBezTo>
                  <a:cubicBezTo>
                    <a:pt x="1467" y="3751"/>
                    <a:pt x="1448" y="3580"/>
                    <a:pt x="1429" y="3408"/>
                  </a:cubicBezTo>
                  <a:cubicBezTo>
                    <a:pt x="1391" y="3237"/>
                    <a:pt x="1371" y="3085"/>
                    <a:pt x="1314" y="2932"/>
                  </a:cubicBezTo>
                  <a:cubicBezTo>
                    <a:pt x="1238" y="2628"/>
                    <a:pt x="1143" y="2323"/>
                    <a:pt x="1086" y="2018"/>
                  </a:cubicBezTo>
                  <a:cubicBezTo>
                    <a:pt x="1048" y="1866"/>
                    <a:pt x="1029" y="1695"/>
                    <a:pt x="1010" y="1523"/>
                  </a:cubicBezTo>
                  <a:cubicBezTo>
                    <a:pt x="1010" y="1276"/>
                    <a:pt x="991" y="1009"/>
                    <a:pt x="991" y="762"/>
                  </a:cubicBezTo>
                  <a:cubicBezTo>
                    <a:pt x="991" y="629"/>
                    <a:pt x="972" y="514"/>
                    <a:pt x="953" y="381"/>
                  </a:cubicBezTo>
                  <a:cubicBezTo>
                    <a:pt x="934" y="229"/>
                    <a:pt x="857" y="0"/>
                    <a:pt x="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66"/>
            <p:cNvSpPr/>
            <p:nvPr/>
          </p:nvSpPr>
          <p:spPr>
            <a:xfrm>
              <a:off x="5281375" y="1860575"/>
              <a:ext cx="30475" cy="97150"/>
            </a:xfrm>
            <a:custGeom>
              <a:rect b="b" l="l" r="r" t="t"/>
              <a:pathLst>
                <a:path extrusionOk="0" h="3886" w="1219">
                  <a:moveTo>
                    <a:pt x="617" y="1"/>
                  </a:moveTo>
                  <a:cubicBezTo>
                    <a:pt x="608" y="1"/>
                    <a:pt x="599" y="1"/>
                    <a:pt x="591" y="2"/>
                  </a:cubicBezTo>
                  <a:cubicBezTo>
                    <a:pt x="457" y="21"/>
                    <a:pt x="362" y="154"/>
                    <a:pt x="324" y="288"/>
                  </a:cubicBezTo>
                  <a:cubicBezTo>
                    <a:pt x="267" y="402"/>
                    <a:pt x="248" y="535"/>
                    <a:pt x="267" y="668"/>
                  </a:cubicBezTo>
                  <a:lnTo>
                    <a:pt x="267" y="783"/>
                  </a:lnTo>
                  <a:cubicBezTo>
                    <a:pt x="229" y="859"/>
                    <a:pt x="210" y="935"/>
                    <a:pt x="191" y="1030"/>
                  </a:cubicBezTo>
                  <a:cubicBezTo>
                    <a:pt x="153" y="1183"/>
                    <a:pt x="134" y="1354"/>
                    <a:pt x="115" y="1506"/>
                  </a:cubicBezTo>
                  <a:cubicBezTo>
                    <a:pt x="77" y="1677"/>
                    <a:pt x="58" y="1830"/>
                    <a:pt x="39" y="1982"/>
                  </a:cubicBezTo>
                  <a:cubicBezTo>
                    <a:pt x="0" y="2153"/>
                    <a:pt x="0" y="2306"/>
                    <a:pt x="0" y="2477"/>
                  </a:cubicBezTo>
                  <a:cubicBezTo>
                    <a:pt x="0" y="2648"/>
                    <a:pt x="20" y="2820"/>
                    <a:pt x="20" y="2991"/>
                  </a:cubicBezTo>
                  <a:cubicBezTo>
                    <a:pt x="20" y="3220"/>
                    <a:pt x="77" y="3448"/>
                    <a:pt x="191" y="3638"/>
                  </a:cubicBezTo>
                  <a:cubicBezTo>
                    <a:pt x="286" y="3772"/>
                    <a:pt x="419" y="3848"/>
                    <a:pt x="572" y="3886"/>
                  </a:cubicBezTo>
                  <a:lnTo>
                    <a:pt x="629" y="3886"/>
                  </a:lnTo>
                  <a:cubicBezTo>
                    <a:pt x="762" y="3886"/>
                    <a:pt x="876" y="3848"/>
                    <a:pt x="971" y="3753"/>
                  </a:cubicBezTo>
                  <a:cubicBezTo>
                    <a:pt x="1124" y="3581"/>
                    <a:pt x="1200" y="3353"/>
                    <a:pt x="1200" y="3105"/>
                  </a:cubicBezTo>
                  <a:cubicBezTo>
                    <a:pt x="1219" y="3010"/>
                    <a:pt x="1219" y="2877"/>
                    <a:pt x="1219" y="2763"/>
                  </a:cubicBezTo>
                  <a:cubicBezTo>
                    <a:pt x="1219" y="2553"/>
                    <a:pt x="1200" y="2344"/>
                    <a:pt x="1200" y="2134"/>
                  </a:cubicBezTo>
                  <a:cubicBezTo>
                    <a:pt x="1181" y="1697"/>
                    <a:pt x="1143" y="1240"/>
                    <a:pt x="1067" y="783"/>
                  </a:cubicBezTo>
                  <a:cubicBezTo>
                    <a:pt x="1048" y="688"/>
                    <a:pt x="1029" y="573"/>
                    <a:pt x="1009" y="478"/>
                  </a:cubicBezTo>
                  <a:cubicBezTo>
                    <a:pt x="990" y="402"/>
                    <a:pt x="971" y="345"/>
                    <a:pt x="952" y="269"/>
                  </a:cubicBezTo>
                  <a:cubicBezTo>
                    <a:pt x="899" y="143"/>
                    <a:pt x="760" y="1"/>
                    <a:pt x="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66"/>
            <p:cNvSpPr/>
            <p:nvPr/>
          </p:nvSpPr>
          <p:spPr>
            <a:xfrm>
              <a:off x="5338500" y="1870225"/>
              <a:ext cx="21425" cy="45625"/>
            </a:xfrm>
            <a:custGeom>
              <a:rect b="b" l="l" r="r" t="t"/>
              <a:pathLst>
                <a:path extrusionOk="0" h="1825" w="857">
                  <a:moveTo>
                    <a:pt x="317" y="1"/>
                  </a:moveTo>
                  <a:cubicBezTo>
                    <a:pt x="264" y="1"/>
                    <a:pt x="213" y="32"/>
                    <a:pt x="171" y="73"/>
                  </a:cubicBezTo>
                  <a:cubicBezTo>
                    <a:pt x="95" y="187"/>
                    <a:pt x="57" y="321"/>
                    <a:pt x="57" y="454"/>
                  </a:cubicBezTo>
                  <a:lnTo>
                    <a:pt x="57" y="435"/>
                  </a:lnTo>
                  <a:cubicBezTo>
                    <a:pt x="19" y="454"/>
                    <a:pt x="19" y="530"/>
                    <a:pt x="19" y="568"/>
                  </a:cubicBezTo>
                  <a:cubicBezTo>
                    <a:pt x="19" y="644"/>
                    <a:pt x="0" y="739"/>
                    <a:pt x="0" y="835"/>
                  </a:cubicBezTo>
                  <a:cubicBezTo>
                    <a:pt x="0" y="968"/>
                    <a:pt x="0" y="1120"/>
                    <a:pt x="19" y="1253"/>
                  </a:cubicBezTo>
                  <a:cubicBezTo>
                    <a:pt x="38" y="1387"/>
                    <a:pt x="95" y="1520"/>
                    <a:pt x="152" y="1634"/>
                  </a:cubicBezTo>
                  <a:cubicBezTo>
                    <a:pt x="190" y="1729"/>
                    <a:pt x="286" y="1806"/>
                    <a:pt x="400" y="1825"/>
                  </a:cubicBezTo>
                  <a:lnTo>
                    <a:pt x="419" y="1825"/>
                  </a:lnTo>
                  <a:cubicBezTo>
                    <a:pt x="514" y="1806"/>
                    <a:pt x="590" y="1767"/>
                    <a:pt x="647" y="1691"/>
                  </a:cubicBezTo>
                  <a:cubicBezTo>
                    <a:pt x="800" y="1482"/>
                    <a:pt x="857" y="1215"/>
                    <a:pt x="838" y="968"/>
                  </a:cubicBezTo>
                  <a:cubicBezTo>
                    <a:pt x="838" y="835"/>
                    <a:pt x="819" y="701"/>
                    <a:pt x="781" y="568"/>
                  </a:cubicBezTo>
                  <a:cubicBezTo>
                    <a:pt x="742" y="492"/>
                    <a:pt x="723" y="397"/>
                    <a:pt x="666" y="321"/>
                  </a:cubicBezTo>
                  <a:cubicBezTo>
                    <a:pt x="628" y="187"/>
                    <a:pt x="533" y="35"/>
                    <a:pt x="381" y="16"/>
                  </a:cubicBezTo>
                  <a:cubicBezTo>
                    <a:pt x="360" y="5"/>
                    <a:pt x="338" y="1"/>
                    <a:pt x="3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66"/>
            <p:cNvSpPr/>
            <p:nvPr/>
          </p:nvSpPr>
          <p:spPr>
            <a:xfrm>
              <a:off x="5241400" y="1543250"/>
              <a:ext cx="25250" cy="80375"/>
            </a:xfrm>
            <a:custGeom>
              <a:rect b="b" l="l" r="r" t="t"/>
              <a:pathLst>
                <a:path extrusionOk="0" h="3215" w="1010">
                  <a:moveTo>
                    <a:pt x="368" y="0"/>
                  </a:moveTo>
                  <a:cubicBezTo>
                    <a:pt x="308" y="0"/>
                    <a:pt x="246" y="21"/>
                    <a:pt x="191" y="54"/>
                  </a:cubicBezTo>
                  <a:cubicBezTo>
                    <a:pt x="134" y="111"/>
                    <a:pt x="95" y="187"/>
                    <a:pt x="76" y="263"/>
                  </a:cubicBezTo>
                  <a:cubicBezTo>
                    <a:pt x="38" y="359"/>
                    <a:pt x="19" y="454"/>
                    <a:pt x="19" y="549"/>
                  </a:cubicBezTo>
                  <a:cubicBezTo>
                    <a:pt x="0" y="663"/>
                    <a:pt x="0" y="796"/>
                    <a:pt x="19" y="911"/>
                  </a:cubicBezTo>
                  <a:cubicBezTo>
                    <a:pt x="19" y="1120"/>
                    <a:pt x="57" y="1310"/>
                    <a:pt x="115" y="1501"/>
                  </a:cubicBezTo>
                  <a:lnTo>
                    <a:pt x="153" y="1577"/>
                  </a:lnTo>
                  <a:cubicBezTo>
                    <a:pt x="153" y="1729"/>
                    <a:pt x="153" y="1882"/>
                    <a:pt x="172" y="2034"/>
                  </a:cubicBezTo>
                  <a:cubicBezTo>
                    <a:pt x="191" y="2148"/>
                    <a:pt x="210" y="2281"/>
                    <a:pt x="229" y="2415"/>
                  </a:cubicBezTo>
                  <a:cubicBezTo>
                    <a:pt x="248" y="2529"/>
                    <a:pt x="267" y="2643"/>
                    <a:pt x="305" y="2776"/>
                  </a:cubicBezTo>
                  <a:cubicBezTo>
                    <a:pt x="362" y="2948"/>
                    <a:pt x="476" y="3214"/>
                    <a:pt x="667" y="3214"/>
                  </a:cubicBezTo>
                  <a:cubicBezTo>
                    <a:pt x="705" y="3195"/>
                    <a:pt x="724" y="3195"/>
                    <a:pt x="762" y="3176"/>
                  </a:cubicBezTo>
                  <a:cubicBezTo>
                    <a:pt x="895" y="3100"/>
                    <a:pt x="990" y="2948"/>
                    <a:pt x="990" y="2795"/>
                  </a:cubicBezTo>
                  <a:cubicBezTo>
                    <a:pt x="990" y="2681"/>
                    <a:pt x="1009" y="2586"/>
                    <a:pt x="1009" y="2491"/>
                  </a:cubicBezTo>
                  <a:cubicBezTo>
                    <a:pt x="1009" y="2281"/>
                    <a:pt x="1009" y="2072"/>
                    <a:pt x="990" y="1863"/>
                  </a:cubicBezTo>
                  <a:cubicBezTo>
                    <a:pt x="971" y="1653"/>
                    <a:pt x="933" y="1425"/>
                    <a:pt x="895" y="1253"/>
                  </a:cubicBezTo>
                  <a:cubicBezTo>
                    <a:pt x="876" y="1063"/>
                    <a:pt x="857" y="892"/>
                    <a:pt x="838" y="701"/>
                  </a:cubicBezTo>
                  <a:cubicBezTo>
                    <a:pt x="819" y="530"/>
                    <a:pt x="781" y="378"/>
                    <a:pt x="686" y="225"/>
                  </a:cubicBezTo>
                  <a:cubicBezTo>
                    <a:pt x="648" y="149"/>
                    <a:pt x="571" y="73"/>
                    <a:pt x="495" y="35"/>
                  </a:cubicBezTo>
                  <a:cubicBezTo>
                    <a:pt x="455" y="11"/>
                    <a:pt x="412" y="0"/>
                    <a:pt x="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6"/>
            <p:cNvSpPr/>
            <p:nvPr/>
          </p:nvSpPr>
          <p:spPr>
            <a:xfrm>
              <a:off x="5289475" y="1404775"/>
              <a:ext cx="31425" cy="104150"/>
            </a:xfrm>
            <a:custGeom>
              <a:rect b="b" l="l" r="r" t="t"/>
              <a:pathLst>
                <a:path extrusionOk="0" h="4166" w="1257">
                  <a:moveTo>
                    <a:pt x="524" y="1"/>
                  </a:moveTo>
                  <a:cubicBezTo>
                    <a:pt x="514" y="1"/>
                    <a:pt x="505" y="5"/>
                    <a:pt x="495" y="15"/>
                  </a:cubicBezTo>
                  <a:cubicBezTo>
                    <a:pt x="362" y="53"/>
                    <a:pt x="248" y="148"/>
                    <a:pt x="190" y="281"/>
                  </a:cubicBezTo>
                  <a:cubicBezTo>
                    <a:pt x="114" y="434"/>
                    <a:pt x="76" y="624"/>
                    <a:pt x="57" y="795"/>
                  </a:cubicBezTo>
                  <a:lnTo>
                    <a:pt x="57" y="814"/>
                  </a:lnTo>
                  <a:cubicBezTo>
                    <a:pt x="38" y="910"/>
                    <a:pt x="38" y="1005"/>
                    <a:pt x="38" y="1100"/>
                  </a:cubicBezTo>
                  <a:cubicBezTo>
                    <a:pt x="19" y="1214"/>
                    <a:pt x="19" y="1348"/>
                    <a:pt x="38" y="1462"/>
                  </a:cubicBezTo>
                  <a:cubicBezTo>
                    <a:pt x="38" y="1595"/>
                    <a:pt x="57" y="1709"/>
                    <a:pt x="95" y="1843"/>
                  </a:cubicBezTo>
                  <a:lnTo>
                    <a:pt x="95" y="1919"/>
                  </a:lnTo>
                  <a:lnTo>
                    <a:pt x="95" y="1976"/>
                  </a:lnTo>
                  <a:cubicBezTo>
                    <a:pt x="19" y="2414"/>
                    <a:pt x="0" y="2833"/>
                    <a:pt x="19" y="3270"/>
                  </a:cubicBezTo>
                  <a:cubicBezTo>
                    <a:pt x="19" y="3366"/>
                    <a:pt x="38" y="3461"/>
                    <a:pt x="38" y="3556"/>
                  </a:cubicBezTo>
                  <a:cubicBezTo>
                    <a:pt x="38" y="3670"/>
                    <a:pt x="57" y="3784"/>
                    <a:pt x="95" y="3880"/>
                  </a:cubicBezTo>
                  <a:cubicBezTo>
                    <a:pt x="152" y="4032"/>
                    <a:pt x="305" y="4146"/>
                    <a:pt x="476" y="4165"/>
                  </a:cubicBezTo>
                  <a:cubicBezTo>
                    <a:pt x="628" y="4165"/>
                    <a:pt x="781" y="4070"/>
                    <a:pt x="857" y="3918"/>
                  </a:cubicBezTo>
                  <a:cubicBezTo>
                    <a:pt x="990" y="3727"/>
                    <a:pt x="1066" y="3499"/>
                    <a:pt x="1104" y="3270"/>
                  </a:cubicBezTo>
                  <a:lnTo>
                    <a:pt x="1104" y="3232"/>
                  </a:lnTo>
                  <a:cubicBezTo>
                    <a:pt x="1142" y="3061"/>
                    <a:pt x="1180" y="2871"/>
                    <a:pt x="1199" y="2661"/>
                  </a:cubicBezTo>
                  <a:cubicBezTo>
                    <a:pt x="1257" y="2299"/>
                    <a:pt x="1257" y="1919"/>
                    <a:pt x="1238" y="1538"/>
                  </a:cubicBezTo>
                  <a:cubicBezTo>
                    <a:pt x="1219" y="1386"/>
                    <a:pt x="1199" y="1214"/>
                    <a:pt x="1161" y="1043"/>
                  </a:cubicBezTo>
                  <a:cubicBezTo>
                    <a:pt x="1123" y="929"/>
                    <a:pt x="1085" y="834"/>
                    <a:pt x="1047" y="719"/>
                  </a:cubicBezTo>
                  <a:lnTo>
                    <a:pt x="1009" y="605"/>
                  </a:lnTo>
                  <a:lnTo>
                    <a:pt x="1009" y="586"/>
                  </a:lnTo>
                  <a:cubicBezTo>
                    <a:pt x="952" y="415"/>
                    <a:pt x="876" y="281"/>
                    <a:pt x="781" y="148"/>
                  </a:cubicBezTo>
                  <a:cubicBezTo>
                    <a:pt x="724" y="53"/>
                    <a:pt x="647" y="15"/>
                    <a:pt x="552" y="15"/>
                  </a:cubicBezTo>
                  <a:cubicBezTo>
                    <a:pt x="543" y="5"/>
                    <a:pt x="533" y="1"/>
                    <a:pt x="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66"/>
            <p:cNvSpPr/>
            <p:nvPr/>
          </p:nvSpPr>
          <p:spPr>
            <a:xfrm>
              <a:off x="5319450" y="1696900"/>
              <a:ext cx="33825" cy="99975"/>
            </a:xfrm>
            <a:custGeom>
              <a:rect b="b" l="l" r="r" t="t"/>
              <a:pathLst>
                <a:path extrusionOk="0" h="3999" w="1353">
                  <a:moveTo>
                    <a:pt x="305" y="0"/>
                  </a:moveTo>
                  <a:cubicBezTo>
                    <a:pt x="267" y="0"/>
                    <a:pt x="229" y="0"/>
                    <a:pt x="191" y="38"/>
                  </a:cubicBezTo>
                  <a:cubicBezTo>
                    <a:pt x="0" y="152"/>
                    <a:pt x="0" y="457"/>
                    <a:pt x="0" y="609"/>
                  </a:cubicBezTo>
                  <a:cubicBezTo>
                    <a:pt x="0" y="800"/>
                    <a:pt x="20" y="990"/>
                    <a:pt x="39" y="1180"/>
                  </a:cubicBezTo>
                  <a:cubicBezTo>
                    <a:pt x="58" y="1276"/>
                    <a:pt x="58" y="1371"/>
                    <a:pt x="77" y="1447"/>
                  </a:cubicBezTo>
                  <a:lnTo>
                    <a:pt x="77" y="1733"/>
                  </a:lnTo>
                  <a:lnTo>
                    <a:pt x="77" y="2285"/>
                  </a:lnTo>
                  <a:lnTo>
                    <a:pt x="77" y="2494"/>
                  </a:lnTo>
                  <a:cubicBezTo>
                    <a:pt x="96" y="2608"/>
                    <a:pt x="96" y="2761"/>
                    <a:pt x="96" y="2875"/>
                  </a:cubicBezTo>
                  <a:lnTo>
                    <a:pt x="96" y="2951"/>
                  </a:lnTo>
                  <a:cubicBezTo>
                    <a:pt x="115" y="3103"/>
                    <a:pt x="134" y="3275"/>
                    <a:pt x="172" y="3446"/>
                  </a:cubicBezTo>
                  <a:cubicBezTo>
                    <a:pt x="210" y="3598"/>
                    <a:pt x="286" y="3732"/>
                    <a:pt x="400" y="3846"/>
                  </a:cubicBezTo>
                  <a:lnTo>
                    <a:pt x="400" y="3865"/>
                  </a:lnTo>
                  <a:cubicBezTo>
                    <a:pt x="495" y="3941"/>
                    <a:pt x="629" y="3998"/>
                    <a:pt x="762" y="3998"/>
                  </a:cubicBezTo>
                  <a:cubicBezTo>
                    <a:pt x="800" y="3998"/>
                    <a:pt x="838" y="3998"/>
                    <a:pt x="857" y="3979"/>
                  </a:cubicBezTo>
                  <a:cubicBezTo>
                    <a:pt x="971" y="3960"/>
                    <a:pt x="1067" y="3903"/>
                    <a:pt x="1124" y="3808"/>
                  </a:cubicBezTo>
                  <a:cubicBezTo>
                    <a:pt x="1181" y="3751"/>
                    <a:pt x="1219" y="3674"/>
                    <a:pt x="1257" y="3598"/>
                  </a:cubicBezTo>
                  <a:cubicBezTo>
                    <a:pt x="1295" y="3446"/>
                    <a:pt x="1333" y="3275"/>
                    <a:pt x="1333" y="3122"/>
                  </a:cubicBezTo>
                  <a:cubicBezTo>
                    <a:pt x="1352" y="2932"/>
                    <a:pt x="1352" y="2742"/>
                    <a:pt x="1333" y="2551"/>
                  </a:cubicBezTo>
                  <a:cubicBezTo>
                    <a:pt x="1295" y="2323"/>
                    <a:pt x="1257" y="2113"/>
                    <a:pt x="1219" y="1923"/>
                  </a:cubicBezTo>
                  <a:cubicBezTo>
                    <a:pt x="1200" y="1847"/>
                    <a:pt x="1181" y="1752"/>
                    <a:pt x="1143" y="1656"/>
                  </a:cubicBezTo>
                  <a:cubicBezTo>
                    <a:pt x="1124" y="1542"/>
                    <a:pt x="1105" y="1447"/>
                    <a:pt x="1086" y="1352"/>
                  </a:cubicBezTo>
                  <a:lnTo>
                    <a:pt x="1067" y="1276"/>
                  </a:lnTo>
                  <a:cubicBezTo>
                    <a:pt x="1029" y="1123"/>
                    <a:pt x="990" y="971"/>
                    <a:pt x="952" y="819"/>
                  </a:cubicBezTo>
                  <a:cubicBezTo>
                    <a:pt x="914" y="743"/>
                    <a:pt x="876" y="666"/>
                    <a:pt x="857" y="590"/>
                  </a:cubicBezTo>
                  <a:lnTo>
                    <a:pt x="838" y="552"/>
                  </a:lnTo>
                  <a:cubicBezTo>
                    <a:pt x="800" y="476"/>
                    <a:pt x="781" y="419"/>
                    <a:pt x="743" y="362"/>
                  </a:cubicBezTo>
                  <a:cubicBezTo>
                    <a:pt x="705" y="267"/>
                    <a:pt x="648" y="191"/>
                    <a:pt x="572" y="114"/>
                  </a:cubicBezTo>
                  <a:cubicBezTo>
                    <a:pt x="515" y="38"/>
                    <a:pt x="419"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66"/>
            <p:cNvSpPr/>
            <p:nvPr/>
          </p:nvSpPr>
          <p:spPr>
            <a:xfrm>
              <a:off x="4916800" y="864450"/>
              <a:ext cx="42375" cy="28125"/>
            </a:xfrm>
            <a:custGeom>
              <a:rect b="b" l="l" r="r" t="t"/>
              <a:pathLst>
                <a:path extrusionOk="0" h="1125" w="1695">
                  <a:moveTo>
                    <a:pt x="1105" y="1"/>
                  </a:moveTo>
                  <a:cubicBezTo>
                    <a:pt x="933" y="39"/>
                    <a:pt x="800" y="115"/>
                    <a:pt x="686" y="229"/>
                  </a:cubicBezTo>
                  <a:lnTo>
                    <a:pt x="667" y="248"/>
                  </a:lnTo>
                  <a:lnTo>
                    <a:pt x="648" y="267"/>
                  </a:lnTo>
                  <a:lnTo>
                    <a:pt x="610" y="286"/>
                  </a:lnTo>
                  <a:cubicBezTo>
                    <a:pt x="553" y="305"/>
                    <a:pt x="495" y="325"/>
                    <a:pt x="438" y="344"/>
                  </a:cubicBezTo>
                  <a:cubicBezTo>
                    <a:pt x="381" y="363"/>
                    <a:pt x="324" y="401"/>
                    <a:pt x="267" y="439"/>
                  </a:cubicBezTo>
                  <a:cubicBezTo>
                    <a:pt x="210" y="477"/>
                    <a:pt x="153" y="534"/>
                    <a:pt x="115" y="591"/>
                  </a:cubicBezTo>
                  <a:cubicBezTo>
                    <a:pt x="77" y="648"/>
                    <a:pt x="39" y="724"/>
                    <a:pt x="20" y="819"/>
                  </a:cubicBezTo>
                  <a:cubicBezTo>
                    <a:pt x="0" y="953"/>
                    <a:pt x="96" y="1086"/>
                    <a:pt x="229" y="1105"/>
                  </a:cubicBezTo>
                  <a:cubicBezTo>
                    <a:pt x="286" y="1124"/>
                    <a:pt x="343" y="1124"/>
                    <a:pt x="400" y="1124"/>
                  </a:cubicBezTo>
                  <a:cubicBezTo>
                    <a:pt x="515" y="1105"/>
                    <a:pt x="629" y="1105"/>
                    <a:pt x="724" y="1067"/>
                  </a:cubicBezTo>
                  <a:lnTo>
                    <a:pt x="743" y="1067"/>
                  </a:lnTo>
                  <a:cubicBezTo>
                    <a:pt x="876" y="1048"/>
                    <a:pt x="990" y="1010"/>
                    <a:pt x="1105" y="934"/>
                  </a:cubicBezTo>
                  <a:cubicBezTo>
                    <a:pt x="1219" y="877"/>
                    <a:pt x="1314" y="800"/>
                    <a:pt x="1409" y="743"/>
                  </a:cubicBezTo>
                  <a:cubicBezTo>
                    <a:pt x="1524" y="667"/>
                    <a:pt x="1619" y="572"/>
                    <a:pt x="1676" y="458"/>
                  </a:cubicBezTo>
                  <a:cubicBezTo>
                    <a:pt x="1695" y="401"/>
                    <a:pt x="1695" y="363"/>
                    <a:pt x="1695" y="305"/>
                  </a:cubicBezTo>
                  <a:cubicBezTo>
                    <a:pt x="1695" y="267"/>
                    <a:pt x="1676" y="210"/>
                    <a:pt x="1657" y="191"/>
                  </a:cubicBezTo>
                  <a:cubicBezTo>
                    <a:pt x="1600" y="96"/>
                    <a:pt x="1524" y="58"/>
                    <a:pt x="1428" y="39"/>
                  </a:cubicBezTo>
                  <a:cubicBezTo>
                    <a:pt x="1352" y="1"/>
                    <a:pt x="1257" y="1"/>
                    <a:pt x="11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66"/>
            <p:cNvSpPr/>
            <p:nvPr/>
          </p:nvSpPr>
          <p:spPr>
            <a:xfrm>
              <a:off x="4955350" y="833425"/>
              <a:ext cx="33350" cy="19625"/>
            </a:xfrm>
            <a:custGeom>
              <a:rect b="b" l="l" r="r" t="t"/>
              <a:pathLst>
                <a:path extrusionOk="0" h="785" w="1334">
                  <a:moveTo>
                    <a:pt x="728" y="1"/>
                  </a:moveTo>
                  <a:cubicBezTo>
                    <a:pt x="562" y="1"/>
                    <a:pt x="398" y="57"/>
                    <a:pt x="248" y="157"/>
                  </a:cubicBezTo>
                  <a:cubicBezTo>
                    <a:pt x="153" y="233"/>
                    <a:pt x="77" y="347"/>
                    <a:pt x="39" y="480"/>
                  </a:cubicBezTo>
                  <a:cubicBezTo>
                    <a:pt x="1" y="595"/>
                    <a:pt x="77" y="728"/>
                    <a:pt x="210" y="766"/>
                  </a:cubicBezTo>
                  <a:cubicBezTo>
                    <a:pt x="267" y="785"/>
                    <a:pt x="343" y="785"/>
                    <a:pt x="419" y="785"/>
                  </a:cubicBezTo>
                  <a:cubicBezTo>
                    <a:pt x="515" y="766"/>
                    <a:pt x="610" y="766"/>
                    <a:pt x="686" y="747"/>
                  </a:cubicBezTo>
                  <a:lnTo>
                    <a:pt x="610" y="728"/>
                  </a:lnTo>
                  <a:lnTo>
                    <a:pt x="610" y="728"/>
                  </a:lnTo>
                  <a:cubicBezTo>
                    <a:pt x="648" y="737"/>
                    <a:pt x="681" y="742"/>
                    <a:pt x="714" y="742"/>
                  </a:cubicBezTo>
                  <a:cubicBezTo>
                    <a:pt x="748" y="742"/>
                    <a:pt x="781" y="737"/>
                    <a:pt x="819" y="728"/>
                  </a:cubicBezTo>
                  <a:cubicBezTo>
                    <a:pt x="971" y="728"/>
                    <a:pt x="1124" y="671"/>
                    <a:pt x="1238" y="576"/>
                  </a:cubicBezTo>
                  <a:cubicBezTo>
                    <a:pt x="1333" y="480"/>
                    <a:pt x="1333" y="328"/>
                    <a:pt x="1238" y="214"/>
                  </a:cubicBezTo>
                  <a:cubicBezTo>
                    <a:pt x="1124" y="81"/>
                    <a:pt x="971" y="4"/>
                    <a:pt x="800" y="4"/>
                  </a:cubicBezTo>
                  <a:cubicBezTo>
                    <a:pt x="776" y="2"/>
                    <a:pt x="752" y="1"/>
                    <a:pt x="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6"/>
            <p:cNvSpPr/>
            <p:nvPr/>
          </p:nvSpPr>
          <p:spPr>
            <a:xfrm>
              <a:off x="4967725" y="863875"/>
              <a:ext cx="41425" cy="32025"/>
            </a:xfrm>
            <a:custGeom>
              <a:rect b="b" l="l" r="r" t="t"/>
              <a:pathLst>
                <a:path extrusionOk="0" h="1281" w="1657">
                  <a:moveTo>
                    <a:pt x="1209" y="0"/>
                  </a:moveTo>
                  <a:cubicBezTo>
                    <a:pt x="1187" y="0"/>
                    <a:pt x="1165" y="2"/>
                    <a:pt x="1143" y="5"/>
                  </a:cubicBezTo>
                  <a:cubicBezTo>
                    <a:pt x="1086" y="5"/>
                    <a:pt x="1048" y="24"/>
                    <a:pt x="991" y="43"/>
                  </a:cubicBezTo>
                  <a:cubicBezTo>
                    <a:pt x="952" y="43"/>
                    <a:pt x="914" y="62"/>
                    <a:pt x="857" y="81"/>
                  </a:cubicBezTo>
                  <a:cubicBezTo>
                    <a:pt x="743" y="138"/>
                    <a:pt x="648" y="195"/>
                    <a:pt x="534" y="271"/>
                  </a:cubicBezTo>
                  <a:cubicBezTo>
                    <a:pt x="476" y="328"/>
                    <a:pt x="400" y="386"/>
                    <a:pt x="343" y="443"/>
                  </a:cubicBezTo>
                  <a:cubicBezTo>
                    <a:pt x="229" y="557"/>
                    <a:pt x="134" y="690"/>
                    <a:pt x="58" y="823"/>
                  </a:cubicBezTo>
                  <a:cubicBezTo>
                    <a:pt x="20" y="862"/>
                    <a:pt x="20" y="919"/>
                    <a:pt x="1" y="957"/>
                  </a:cubicBezTo>
                  <a:cubicBezTo>
                    <a:pt x="1" y="1014"/>
                    <a:pt x="20" y="1071"/>
                    <a:pt x="58" y="1128"/>
                  </a:cubicBezTo>
                  <a:lnTo>
                    <a:pt x="77" y="1128"/>
                  </a:lnTo>
                  <a:cubicBezTo>
                    <a:pt x="153" y="1223"/>
                    <a:pt x="286" y="1280"/>
                    <a:pt x="419" y="1280"/>
                  </a:cubicBezTo>
                  <a:cubicBezTo>
                    <a:pt x="686" y="1242"/>
                    <a:pt x="952" y="1147"/>
                    <a:pt x="1162" y="976"/>
                  </a:cubicBezTo>
                  <a:cubicBezTo>
                    <a:pt x="1295" y="862"/>
                    <a:pt x="1428" y="728"/>
                    <a:pt x="1524" y="576"/>
                  </a:cubicBezTo>
                  <a:cubicBezTo>
                    <a:pt x="1600" y="443"/>
                    <a:pt x="1657" y="233"/>
                    <a:pt x="1524" y="119"/>
                  </a:cubicBezTo>
                  <a:cubicBezTo>
                    <a:pt x="1428" y="40"/>
                    <a:pt x="1320" y="0"/>
                    <a:pt x="1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6"/>
            <p:cNvSpPr/>
            <p:nvPr/>
          </p:nvSpPr>
          <p:spPr>
            <a:xfrm>
              <a:off x="5006750" y="888250"/>
              <a:ext cx="38575" cy="23825"/>
            </a:xfrm>
            <a:custGeom>
              <a:rect b="b" l="l" r="r" t="t"/>
              <a:pathLst>
                <a:path extrusionOk="0" h="953" w="1543">
                  <a:moveTo>
                    <a:pt x="857" y="267"/>
                  </a:moveTo>
                  <a:cubicBezTo>
                    <a:pt x="914" y="267"/>
                    <a:pt x="991" y="286"/>
                    <a:pt x="1048" y="324"/>
                  </a:cubicBezTo>
                  <a:lnTo>
                    <a:pt x="1105" y="343"/>
                  </a:lnTo>
                  <a:lnTo>
                    <a:pt x="1143" y="362"/>
                  </a:lnTo>
                  <a:lnTo>
                    <a:pt x="1162" y="382"/>
                  </a:lnTo>
                  <a:cubicBezTo>
                    <a:pt x="1067" y="324"/>
                    <a:pt x="953" y="286"/>
                    <a:pt x="857" y="267"/>
                  </a:cubicBezTo>
                  <a:close/>
                  <a:moveTo>
                    <a:pt x="972" y="1"/>
                  </a:moveTo>
                  <a:cubicBezTo>
                    <a:pt x="876" y="1"/>
                    <a:pt x="781" y="1"/>
                    <a:pt x="705" y="20"/>
                  </a:cubicBezTo>
                  <a:cubicBezTo>
                    <a:pt x="572" y="39"/>
                    <a:pt x="477" y="96"/>
                    <a:pt x="381" y="172"/>
                  </a:cubicBezTo>
                  <a:lnTo>
                    <a:pt x="343" y="210"/>
                  </a:lnTo>
                  <a:cubicBezTo>
                    <a:pt x="229" y="229"/>
                    <a:pt x="134" y="267"/>
                    <a:pt x="77" y="362"/>
                  </a:cubicBezTo>
                  <a:cubicBezTo>
                    <a:pt x="20" y="420"/>
                    <a:pt x="1" y="515"/>
                    <a:pt x="1" y="591"/>
                  </a:cubicBezTo>
                  <a:cubicBezTo>
                    <a:pt x="20" y="686"/>
                    <a:pt x="77" y="781"/>
                    <a:pt x="172" y="838"/>
                  </a:cubicBezTo>
                  <a:cubicBezTo>
                    <a:pt x="324" y="915"/>
                    <a:pt x="496" y="953"/>
                    <a:pt x="667" y="953"/>
                  </a:cubicBezTo>
                  <a:cubicBezTo>
                    <a:pt x="743" y="953"/>
                    <a:pt x="838" y="934"/>
                    <a:pt x="914" y="915"/>
                  </a:cubicBezTo>
                  <a:cubicBezTo>
                    <a:pt x="1048" y="896"/>
                    <a:pt x="1181" y="838"/>
                    <a:pt x="1295" y="743"/>
                  </a:cubicBezTo>
                  <a:cubicBezTo>
                    <a:pt x="1390" y="686"/>
                    <a:pt x="1467" y="610"/>
                    <a:pt x="1505" y="515"/>
                  </a:cubicBezTo>
                  <a:cubicBezTo>
                    <a:pt x="1543" y="420"/>
                    <a:pt x="1543" y="343"/>
                    <a:pt x="1505" y="248"/>
                  </a:cubicBezTo>
                  <a:cubicBezTo>
                    <a:pt x="1467" y="172"/>
                    <a:pt x="1390" y="96"/>
                    <a:pt x="1314" y="58"/>
                  </a:cubicBezTo>
                  <a:cubicBezTo>
                    <a:pt x="1200" y="20"/>
                    <a:pt x="1086" y="1"/>
                    <a:pt x="9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6"/>
            <p:cNvSpPr/>
            <p:nvPr/>
          </p:nvSpPr>
          <p:spPr>
            <a:xfrm>
              <a:off x="5120025" y="882075"/>
              <a:ext cx="38575" cy="42850"/>
            </a:xfrm>
            <a:custGeom>
              <a:rect b="b" l="l" r="r" t="t"/>
              <a:pathLst>
                <a:path extrusionOk="0" h="1714" w="1543">
                  <a:moveTo>
                    <a:pt x="743" y="457"/>
                  </a:moveTo>
                  <a:cubicBezTo>
                    <a:pt x="781" y="476"/>
                    <a:pt x="819" y="476"/>
                    <a:pt x="857" y="495"/>
                  </a:cubicBezTo>
                  <a:lnTo>
                    <a:pt x="819" y="495"/>
                  </a:lnTo>
                  <a:lnTo>
                    <a:pt x="876" y="514"/>
                  </a:lnTo>
                  <a:lnTo>
                    <a:pt x="914" y="533"/>
                  </a:lnTo>
                  <a:lnTo>
                    <a:pt x="953" y="571"/>
                  </a:lnTo>
                  <a:lnTo>
                    <a:pt x="1029" y="629"/>
                  </a:lnTo>
                  <a:lnTo>
                    <a:pt x="1105" y="724"/>
                  </a:lnTo>
                  <a:cubicBezTo>
                    <a:pt x="1124" y="762"/>
                    <a:pt x="1143" y="819"/>
                    <a:pt x="1162" y="838"/>
                  </a:cubicBezTo>
                  <a:cubicBezTo>
                    <a:pt x="1181" y="876"/>
                    <a:pt x="1200" y="933"/>
                    <a:pt x="1200" y="952"/>
                  </a:cubicBezTo>
                  <a:cubicBezTo>
                    <a:pt x="1219" y="971"/>
                    <a:pt x="1219" y="990"/>
                    <a:pt x="1219" y="1009"/>
                  </a:cubicBezTo>
                  <a:lnTo>
                    <a:pt x="1219" y="990"/>
                  </a:lnTo>
                  <a:cubicBezTo>
                    <a:pt x="1238" y="1009"/>
                    <a:pt x="1238" y="1047"/>
                    <a:pt x="1238" y="1085"/>
                  </a:cubicBezTo>
                  <a:cubicBezTo>
                    <a:pt x="1238" y="1123"/>
                    <a:pt x="1238" y="1200"/>
                    <a:pt x="1238" y="1238"/>
                  </a:cubicBezTo>
                  <a:cubicBezTo>
                    <a:pt x="1238" y="1276"/>
                    <a:pt x="1219" y="1333"/>
                    <a:pt x="1219" y="1352"/>
                  </a:cubicBezTo>
                  <a:cubicBezTo>
                    <a:pt x="1219" y="1371"/>
                    <a:pt x="1200" y="1409"/>
                    <a:pt x="1200" y="1428"/>
                  </a:cubicBezTo>
                  <a:lnTo>
                    <a:pt x="1200" y="1409"/>
                  </a:lnTo>
                  <a:cubicBezTo>
                    <a:pt x="1200" y="1428"/>
                    <a:pt x="1181" y="1466"/>
                    <a:pt x="1162" y="1485"/>
                  </a:cubicBezTo>
                  <a:lnTo>
                    <a:pt x="1124" y="1523"/>
                  </a:lnTo>
                  <a:lnTo>
                    <a:pt x="1105" y="1542"/>
                  </a:lnTo>
                  <a:lnTo>
                    <a:pt x="1048" y="1542"/>
                  </a:lnTo>
                  <a:lnTo>
                    <a:pt x="991" y="1561"/>
                  </a:lnTo>
                  <a:lnTo>
                    <a:pt x="876" y="1542"/>
                  </a:lnTo>
                  <a:lnTo>
                    <a:pt x="819" y="1523"/>
                  </a:lnTo>
                  <a:lnTo>
                    <a:pt x="762" y="1504"/>
                  </a:lnTo>
                  <a:cubicBezTo>
                    <a:pt x="819" y="1504"/>
                    <a:pt x="895" y="1504"/>
                    <a:pt x="953" y="1485"/>
                  </a:cubicBezTo>
                  <a:lnTo>
                    <a:pt x="838" y="1447"/>
                  </a:lnTo>
                  <a:cubicBezTo>
                    <a:pt x="781" y="1428"/>
                    <a:pt x="724" y="1409"/>
                    <a:pt x="686" y="1390"/>
                  </a:cubicBezTo>
                  <a:lnTo>
                    <a:pt x="610" y="1352"/>
                  </a:lnTo>
                  <a:lnTo>
                    <a:pt x="572" y="1314"/>
                  </a:lnTo>
                  <a:cubicBezTo>
                    <a:pt x="553" y="1295"/>
                    <a:pt x="534" y="1276"/>
                    <a:pt x="515" y="1257"/>
                  </a:cubicBezTo>
                  <a:lnTo>
                    <a:pt x="477" y="1219"/>
                  </a:lnTo>
                  <a:cubicBezTo>
                    <a:pt x="477" y="1200"/>
                    <a:pt x="458" y="1181"/>
                    <a:pt x="439" y="1143"/>
                  </a:cubicBezTo>
                  <a:cubicBezTo>
                    <a:pt x="419" y="1123"/>
                    <a:pt x="419" y="1085"/>
                    <a:pt x="400" y="1047"/>
                  </a:cubicBezTo>
                  <a:cubicBezTo>
                    <a:pt x="400" y="1028"/>
                    <a:pt x="381" y="1009"/>
                    <a:pt x="381" y="990"/>
                  </a:cubicBezTo>
                  <a:lnTo>
                    <a:pt x="381" y="914"/>
                  </a:lnTo>
                  <a:lnTo>
                    <a:pt x="381" y="857"/>
                  </a:lnTo>
                  <a:cubicBezTo>
                    <a:pt x="381" y="838"/>
                    <a:pt x="381" y="819"/>
                    <a:pt x="381" y="781"/>
                  </a:cubicBezTo>
                  <a:cubicBezTo>
                    <a:pt x="381" y="762"/>
                    <a:pt x="400" y="705"/>
                    <a:pt x="419" y="686"/>
                  </a:cubicBezTo>
                  <a:cubicBezTo>
                    <a:pt x="419" y="648"/>
                    <a:pt x="439" y="629"/>
                    <a:pt x="439" y="590"/>
                  </a:cubicBezTo>
                  <a:cubicBezTo>
                    <a:pt x="458" y="571"/>
                    <a:pt x="477" y="533"/>
                    <a:pt x="496" y="514"/>
                  </a:cubicBezTo>
                  <a:lnTo>
                    <a:pt x="496" y="514"/>
                  </a:lnTo>
                  <a:lnTo>
                    <a:pt x="477" y="533"/>
                  </a:lnTo>
                  <a:lnTo>
                    <a:pt x="515" y="495"/>
                  </a:lnTo>
                  <a:lnTo>
                    <a:pt x="534" y="476"/>
                  </a:lnTo>
                  <a:lnTo>
                    <a:pt x="572" y="457"/>
                  </a:lnTo>
                  <a:close/>
                  <a:moveTo>
                    <a:pt x="591" y="0"/>
                  </a:moveTo>
                  <a:cubicBezTo>
                    <a:pt x="496" y="19"/>
                    <a:pt x="419" y="57"/>
                    <a:pt x="343" y="95"/>
                  </a:cubicBezTo>
                  <a:cubicBezTo>
                    <a:pt x="210" y="191"/>
                    <a:pt x="115" y="324"/>
                    <a:pt x="96" y="476"/>
                  </a:cubicBezTo>
                  <a:cubicBezTo>
                    <a:pt x="1" y="743"/>
                    <a:pt x="77" y="1047"/>
                    <a:pt x="248" y="1257"/>
                  </a:cubicBezTo>
                  <a:cubicBezTo>
                    <a:pt x="343" y="1352"/>
                    <a:pt x="458" y="1428"/>
                    <a:pt x="572" y="1466"/>
                  </a:cubicBezTo>
                  <a:lnTo>
                    <a:pt x="610" y="1466"/>
                  </a:lnTo>
                  <a:lnTo>
                    <a:pt x="648" y="1504"/>
                  </a:lnTo>
                  <a:cubicBezTo>
                    <a:pt x="743" y="1580"/>
                    <a:pt x="857" y="1638"/>
                    <a:pt x="991" y="1676"/>
                  </a:cubicBezTo>
                  <a:cubicBezTo>
                    <a:pt x="1048" y="1695"/>
                    <a:pt x="1086" y="1695"/>
                    <a:pt x="1143" y="1695"/>
                  </a:cubicBezTo>
                  <a:lnTo>
                    <a:pt x="1143" y="1714"/>
                  </a:lnTo>
                  <a:cubicBezTo>
                    <a:pt x="1200" y="1695"/>
                    <a:pt x="1238" y="1676"/>
                    <a:pt x="1295" y="1657"/>
                  </a:cubicBezTo>
                  <a:cubicBezTo>
                    <a:pt x="1371" y="1580"/>
                    <a:pt x="1448" y="1485"/>
                    <a:pt x="1467" y="1371"/>
                  </a:cubicBezTo>
                  <a:cubicBezTo>
                    <a:pt x="1524" y="1238"/>
                    <a:pt x="1543" y="1085"/>
                    <a:pt x="1543" y="952"/>
                  </a:cubicBezTo>
                  <a:cubicBezTo>
                    <a:pt x="1524" y="819"/>
                    <a:pt x="1486" y="686"/>
                    <a:pt x="1428" y="571"/>
                  </a:cubicBezTo>
                  <a:cubicBezTo>
                    <a:pt x="1390" y="476"/>
                    <a:pt x="1352" y="400"/>
                    <a:pt x="1295" y="324"/>
                  </a:cubicBezTo>
                  <a:cubicBezTo>
                    <a:pt x="1238" y="267"/>
                    <a:pt x="1181" y="191"/>
                    <a:pt x="1105" y="153"/>
                  </a:cubicBezTo>
                  <a:cubicBezTo>
                    <a:pt x="1029" y="95"/>
                    <a:pt x="953" y="57"/>
                    <a:pt x="857" y="19"/>
                  </a:cubicBezTo>
                  <a:cubicBezTo>
                    <a:pt x="762" y="0"/>
                    <a:pt x="667" y="0"/>
                    <a:pt x="5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6"/>
            <p:cNvSpPr/>
            <p:nvPr/>
          </p:nvSpPr>
          <p:spPr>
            <a:xfrm>
              <a:off x="5253775" y="898025"/>
              <a:ext cx="29050" cy="51175"/>
            </a:xfrm>
            <a:custGeom>
              <a:rect b="b" l="l" r="r" t="t"/>
              <a:pathLst>
                <a:path extrusionOk="0" h="2047" w="1162">
                  <a:moveTo>
                    <a:pt x="514" y="409"/>
                  </a:moveTo>
                  <a:cubicBezTo>
                    <a:pt x="552" y="485"/>
                    <a:pt x="590" y="562"/>
                    <a:pt x="609" y="638"/>
                  </a:cubicBezTo>
                  <a:cubicBezTo>
                    <a:pt x="629" y="714"/>
                    <a:pt x="648" y="771"/>
                    <a:pt x="667" y="828"/>
                  </a:cubicBezTo>
                  <a:lnTo>
                    <a:pt x="686" y="904"/>
                  </a:lnTo>
                  <a:lnTo>
                    <a:pt x="686" y="885"/>
                  </a:lnTo>
                  <a:cubicBezTo>
                    <a:pt x="705" y="1000"/>
                    <a:pt x="724" y="1095"/>
                    <a:pt x="743" y="1209"/>
                  </a:cubicBezTo>
                  <a:lnTo>
                    <a:pt x="743" y="1285"/>
                  </a:lnTo>
                  <a:lnTo>
                    <a:pt x="743" y="1456"/>
                  </a:lnTo>
                  <a:cubicBezTo>
                    <a:pt x="743" y="1495"/>
                    <a:pt x="743" y="1533"/>
                    <a:pt x="724" y="1571"/>
                  </a:cubicBezTo>
                  <a:lnTo>
                    <a:pt x="724" y="1552"/>
                  </a:lnTo>
                  <a:cubicBezTo>
                    <a:pt x="724" y="1571"/>
                    <a:pt x="705" y="1609"/>
                    <a:pt x="705" y="1628"/>
                  </a:cubicBezTo>
                  <a:cubicBezTo>
                    <a:pt x="705" y="1647"/>
                    <a:pt x="686" y="1666"/>
                    <a:pt x="686" y="1704"/>
                  </a:cubicBezTo>
                  <a:lnTo>
                    <a:pt x="686" y="1685"/>
                  </a:lnTo>
                  <a:cubicBezTo>
                    <a:pt x="667" y="1704"/>
                    <a:pt x="667" y="1723"/>
                    <a:pt x="648" y="1742"/>
                  </a:cubicBezTo>
                  <a:lnTo>
                    <a:pt x="609" y="1780"/>
                  </a:lnTo>
                  <a:lnTo>
                    <a:pt x="590" y="1799"/>
                  </a:lnTo>
                  <a:lnTo>
                    <a:pt x="571" y="1799"/>
                  </a:lnTo>
                  <a:lnTo>
                    <a:pt x="552" y="1761"/>
                  </a:lnTo>
                  <a:lnTo>
                    <a:pt x="514" y="1761"/>
                  </a:lnTo>
                  <a:lnTo>
                    <a:pt x="457" y="1742"/>
                  </a:lnTo>
                  <a:lnTo>
                    <a:pt x="419" y="1723"/>
                  </a:lnTo>
                  <a:lnTo>
                    <a:pt x="381" y="1685"/>
                  </a:lnTo>
                  <a:lnTo>
                    <a:pt x="343" y="1628"/>
                  </a:lnTo>
                  <a:lnTo>
                    <a:pt x="305" y="1552"/>
                  </a:lnTo>
                  <a:cubicBezTo>
                    <a:pt x="267" y="1495"/>
                    <a:pt x="248" y="1437"/>
                    <a:pt x="210" y="1361"/>
                  </a:cubicBezTo>
                  <a:cubicBezTo>
                    <a:pt x="191" y="1285"/>
                    <a:pt x="172" y="1209"/>
                    <a:pt x="134" y="1133"/>
                  </a:cubicBezTo>
                  <a:lnTo>
                    <a:pt x="134" y="1095"/>
                  </a:lnTo>
                  <a:cubicBezTo>
                    <a:pt x="153" y="1057"/>
                    <a:pt x="134" y="1019"/>
                    <a:pt x="153" y="961"/>
                  </a:cubicBezTo>
                  <a:cubicBezTo>
                    <a:pt x="172" y="904"/>
                    <a:pt x="172" y="847"/>
                    <a:pt x="191" y="809"/>
                  </a:cubicBezTo>
                  <a:cubicBezTo>
                    <a:pt x="210" y="771"/>
                    <a:pt x="229" y="733"/>
                    <a:pt x="248" y="695"/>
                  </a:cubicBezTo>
                  <a:lnTo>
                    <a:pt x="305" y="581"/>
                  </a:lnTo>
                  <a:lnTo>
                    <a:pt x="305" y="600"/>
                  </a:lnTo>
                  <a:cubicBezTo>
                    <a:pt x="324" y="562"/>
                    <a:pt x="343" y="543"/>
                    <a:pt x="362" y="505"/>
                  </a:cubicBezTo>
                  <a:lnTo>
                    <a:pt x="381" y="485"/>
                  </a:lnTo>
                  <a:cubicBezTo>
                    <a:pt x="419" y="466"/>
                    <a:pt x="438" y="447"/>
                    <a:pt x="457" y="428"/>
                  </a:cubicBezTo>
                  <a:lnTo>
                    <a:pt x="476" y="428"/>
                  </a:lnTo>
                  <a:lnTo>
                    <a:pt x="514" y="409"/>
                  </a:lnTo>
                  <a:close/>
                  <a:moveTo>
                    <a:pt x="561" y="0"/>
                  </a:moveTo>
                  <a:cubicBezTo>
                    <a:pt x="392" y="0"/>
                    <a:pt x="220" y="133"/>
                    <a:pt x="134" y="276"/>
                  </a:cubicBezTo>
                  <a:cubicBezTo>
                    <a:pt x="38" y="428"/>
                    <a:pt x="0" y="619"/>
                    <a:pt x="0" y="790"/>
                  </a:cubicBezTo>
                  <a:cubicBezTo>
                    <a:pt x="0" y="885"/>
                    <a:pt x="0" y="961"/>
                    <a:pt x="38" y="1057"/>
                  </a:cubicBezTo>
                  <a:cubicBezTo>
                    <a:pt x="38" y="1114"/>
                    <a:pt x="57" y="1190"/>
                    <a:pt x="95" y="1247"/>
                  </a:cubicBezTo>
                  <a:lnTo>
                    <a:pt x="115" y="1361"/>
                  </a:lnTo>
                  <a:cubicBezTo>
                    <a:pt x="153" y="1571"/>
                    <a:pt x="210" y="1837"/>
                    <a:pt x="419" y="1970"/>
                  </a:cubicBezTo>
                  <a:cubicBezTo>
                    <a:pt x="457" y="1989"/>
                    <a:pt x="514" y="2009"/>
                    <a:pt x="571" y="2028"/>
                  </a:cubicBezTo>
                  <a:lnTo>
                    <a:pt x="609" y="2047"/>
                  </a:lnTo>
                  <a:cubicBezTo>
                    <a:pt x="667" y="2047"/>
                    <a:pt x="705" y="2028"/>
                    <a:pt x="743" y="2009"/>
                  </a:cubicBezTo>
                  <a:cubicBezTo>
                    <a:pt x="838" y="1970"/>
                    <a:pt x="933" y="1894"/>
                    <a:pt x="990" y="1799"/>
                  </a:cubicBezTo>
                  <a:cubicBezTo>
                    <a:pt x="1066" y="1666"/>
                    <a:pt x="1124" y="1514"/>
                    <a:pt x="1143" y="1361"/>
                  </a:cubicBezTo>
                  <a:cubicBezTo>
                    <a:pt x="1162" y="1228"/>
                    <a:pt x="1162" y="1095"/>
                    <a:pt x="1143" y="961"/>
                  </a:cubicBezTo>
                  <a:cubicBezTo>
                    <a:pt x="1124" y="790"/>
                    <a:pt x="1085" y="638"/>
                    <a:pt x="1028" y="485"/>
                  </a:cubicBezTo>
                  <a:cubicBezTo>
                    <a:pt x="990" y="390"/>
                    <a:pt x="952" y="314"/>
                    <a:pt x="895" y="238"/>
                  </a:cubicBezTo>
                  <a:cubicBezTo>
                    <a:pt x="857" y="162"/>
                    <a:pt x="800" y="86"/>
                    <a:pt x="724" y="48"/>
                  </a:cubicBezTo>
                  <a:cubicBezTo>
                    <a:pt x="672" y="15"/>
                    <a:pt x="617" y="0"/>
                    <a:pt x="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66"/>
            <p:cNvSpPr/>
            <p:nvPr/>
          </p:nvSpPr>
          <p:spPr>
            <a:xfrm>
              <a:off x="5083375" y="914075"/>
              <a:ext cx="46675" cy="92250"/>
            </a:xfrm>
            <a:custGeom>
              <a:rect b="b" l="l" r="r" t="t"/>
              <a:pathLst>
                <a:path extrusionOk="0" h="3690" w="1867">
                  <a:moveTo>
                    <a:pt x="362" y="1"/>
                  </a:moveTo>
                  <a:cubicBezTo>
                    <a:pt x="343" y="1"/>
                    <a:pt x="324" y="5"/>
                    <a:pt x="305" y="15"/>
                  </a:cubicBezTo>
                  <a:cubicBezTo>
                    <a:pt x="248" y="34"/>
                    <a:pt x="210" y="72"/>
                    <a:pt x="172" y="110"/>
                  </a:cubicBezTo>
                  <a:cubicBezTo>
                    <a:pt x="153" y="148"/>
                    <a:pt x="115" y="167"/>
                    <a:pt x="96" y="205"/>
                  </a:cubicBezTo>
                  <a:lnTo>
                    <a:pt x="77" y="224"/>
                  </a:lnTo>
                  <a:lnTo>
                    <a:pt x="77" y="186"/>
                  </a:lnTo>
                  <a:lnTo>
                    <a:pt x="77" y="129"/>
                  </a:lnTo>
                  <a:lnTo>
                    <a:pt x="77" y="72"/>
                  </a:lnTo>
                  <a:cubicBezTo>
                    <a:pt x="58" y="129"/>
                    <a:pt x="58" y="186"/>
                    <a:pt x="77" y="262"/>
                  </a:cubicBezTo>
                  <a:cubicBezTo>
                    <a:pt x="58" y="281"/>
                    <a:pt x="39" y="300"/>
                    <a:pt x="39" y="338"/>
                  </a:cubicBezTo>
                  <a:cubicBezTo>
                    <a:pt x="20" y="377"/>
                    <a:pt x="1" y="415"/>
                    <a:pt x="1" y="453"/>
                  </a:cubicBezTo>
                  <a:cubicBezTo>
                    <a:pt x="20" y="434"/>
                    <a:pt x="20" y="396"/>
                    <a:pt x="39" y="377"/>
                  </a:cubicBezTo>
                  <a:lnTo>
                    <a:pt x="58" y="338"/>
                  </a:lnTo>
                  <a:lnTo>
                    <a:pt x="77" y="319"/>
                  </a:lnTo>
                  <a:lnTo>
                    <a:pt x="77" y="338"/>
                  </a:lnTo>
                  <a:cubicBezTo>
                    <a:pt x="96" y="434"/>
                    <a:pt x="115" y="510"/>
                    <a:pt x="134" y="586"/>
                  </a:cubicBezTo>
                  <a:cubicBezTo>
                    <a:pt x="191" y="776"/>
                    <a:pt x="229" y="948"/>
                    <a:pt x="267" y="1138"/>
                  </a:cubicBezTo>
                  <a:cubicBezTo>
                    <a:pt x="324" y="1405"/>
                    <a:pt x="362" y="1690"/>
                    <a:pt x="381" y="1957"/>
                  </a:cubicBezTo>
                  <a:cubicBezTo>
                    <a:pt x="420" y="2223"/>
                    <a:pt x="458" y="2490"/>
                    <a:pt x="496" y="2756"/>
                  </a:cubicBezTo>
                  <a:cubicBezTo>
                    <a:pt x="496" y="2909"/>
                    <a:pt x="534" y="3061"/>
                    <a:pt x="572" y="3213"/>
                  </a:cubicBezTo>
                  <a:cubicBezTo>
                    <a:pt x="591" y="3289"/>
                    <a:pt x="629" y="3366"/>
                    <a:pt x="667" y="3442"/>
                  </a:cubicBezTo>
                  <a:cubicBezTo>
                    <a:pt x="705" y="3499"/>
                    <a:pt x="743" y="3537"/>
                    <a:pt x="800" y="3575"/>
                  </a:cubicBezTo>
                  <a:cubicBezTo>
                    <a:pt x="838" y="3613"/>
                    <a:pt x="896" y="3651"/>
                    <a:pt x="953" y="3670"/>
                  </a:cubicBezTo>
                  <a:lnTo>
                    <a:pt x="972" y="3670"/>
                  </a:lnTo>
                  <a:cubicBezTo>
                    <a:pt x="1010" y="3670"/>
                    <a:pt x="1067" y="3689"/>
                    <a:pt x="1105" y="3689"/>
                  </a:cubicBezTo>
                  <a:lnTo>
                    <a:pt x="1162" y="3689"/>
                  </a:lnTo>
                  <a:cubicBezTo>
                    <a:pt x="1238" y="3670"/>
                    <a:pt x="1295" y="3651"/>
                    <a:pt x="1371" y="3613"/>
                  </a:cubicBezTo>
                  <a:cubicBezTo>
                    <a:pt x="1410" y="3575"/>
                    <a:pt x="1467" y="3537"/>
                    <a:pt x="1505" y="3480"/>
                  </a:cubicBezTo>
                  <a:cubicBezTo>
                    <a:pt x="1600" y="3385"/>
                    <a:pt x="1657" y="3251"/>
                    <a:pt x="1714" y="3137"/>
                  </a:cubicBezTo>
                  <a:cubicBezTo>
                    <a:pt x="1771" y="3004"/>
                    <a:pt x="1809" y="2851"/>
                    <a:pt x="1828" y="2718"/>
                  </a:cubicBezTo>
                  <a:cubicBezTo>
                    <a:pt x="1866" y="2547"/>
                    <a:pt x="1866" y="2356"/>
                    <a:pt x="1866" y="2185"/>
                  </a:cubicBezTo>
                  <a:cubicBezTo>
                    <a:pt x="1847" y="2014"/>
                    <a:pt x="1809" y="1862"/>
                    <a:pt x="1752" y="1709"/>
                  </a:cubicBezTo>
                  <a:cubicBezTo>
                    <a:pt x="1695" y="1557"/>
                    <a:pt x="1638" y="1386"/>
                    <a:pt x="1581" y="1233"/>
                  </a:cubicBezTo>
                  <a:cubicBezTo>
                    <a:pt x="1524" y="1081"/>
                    <a:pt x="1448" y="929"/>
                    <a:pt x="1371" y="795"/>
                  </a:cubicBezTo>
                  <a:cubicBezTo>
                    <a:pt x="1276" y="662"/>
                    <a:pt x="1181" y="548"/>
                    <a:pt x="1067" y="453"/>
                  </a:cubicBezTo>
                  <a:cubicBezTo>
                    <a:pt x="1010" y="396"/>
                    <a:pt x="934" y="338"/>
                    <a:pt x="876" y="300"/>
                  </a:cubicBezTo>
                  <a:cubicBezTo>
                    <a:pt x="819" y="262"/>
                    <a:pt x="781" y="224"/>
                    <a:pt x="724" y="186"/>
                  </a:cubicBezTo>
                  <a:cubicBezTo>
                    <a:pt x="648" y="129"/>
                    <a:pt x="591" y="91"/>
                    <a:pt x="515" y="53"/>
                  </a:cubicBezTo>
                  <a:cubicBezTo>
                    <a:pt x="477" y="34"/>
                    <a:pt x="439" y="15"/>
                    <a:pt x="420" y="15"/>
                  </a:cubicBezTo>
                  <a:cubicBezTo>
                    <a:pt x="401" y="5"/>
                    <a:pt x="381" y="1"/>
                    <a:pt x="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66"/>
            <p:cNvSpPr/>
            <p:nvPr/>
          </p:nvSpPr>
          <p:spPr>
            <a:xfrm>
              <a:off x="5571700" y="1849675"/>
              <a:ext cx="39050" cy="66175"/>
            </a:xfrm>
            <a:custGeom>
              <a:rect b="b" l="l" r="r" t="t"/>
              <a:pathLst>
                <a:path extrusionOk="0" h="2647" w="1562">
                  <a:moveTo>
                    <a:pt x="1019" y="0"/>
                  </a:moveTo>
                  <a:cubicBezTo>
                    <a:pt x="944" y="0"/>
                    <a:pt x="864" y="26"/>
                    <a:pt x="800" y="76"/>
                  </a:cubicBezTo>
                  <a:cubicBezTo>
                    <a:pt x="705" y="191"/>
                    <a:pt x="648" y="343"/>
                    <a:pt x="610" y="495"/>
                  </a:cubicBezTo>
                  <a:cubicBezTo>
                    <a:pt x="591" y="514"/>
                    <a:pt x="572" y="552"/>
                    <a:pt x="572" y="590"/>
                  </a:cubicBezTo>
                  <a:lnTo>
                    <a:pt x="496" y="724"/>
                  </a:lnTo>
                  <a:cubicBezTo>
                    <a:pt x="324" y="990"/>
                    <a:pt x="172" y="1295"/>
                    <a:pt x="77" y="1599"/>
                  </a:cubicBezTo>
                  <a:cubicBezTo>
                    <a:pt x="20" y="1752"/>
                    <a:pt x="1" y="1942"/>
                    <a:pt x="20" y="2113"/>
                  </a:cubicBezTo>
                  <a:cubicBezTo>
                    <a:pt x="39" y="2209"/>
                    <a:pt x="58" y="2304"/>
                    <a:pt x="115" y="2380"/>
                  </a:cubicBezTo>
                  <a:cubicBezTo>
                    <a:pt x="153" y="2456"/>
                    <a:pt x="210" y="2513"/>
                    <a:pt x="286" y="2570"/>
                  </a:cubicBezTo>
                  <a:lnTo>
                    <a:pt x="305" y="2570"/>
                  </a:lnTo>
                  <a:cubicBezTo>
                    <a:pt x="381" y="2628"/>
                    <a:pt x="476" y="2647"/>
                    <a:pt x="572" y="2647"/>
                  </a:cubicBezTo>
                  <a:lnTo>
                    <a:pt x="610" y="2647"/>
                  </a:lnTo>
                  <a:cubicBezTo>
                    <a:pt x="705" y="2647"/>
                    <a:pt x="781" y="2608"/>
                    <a:pt x="857" y="2570"/>
                  </a:cubicBezTo>
                  <a:cubicBezTo>
                    <a:pt x="1029" y="2456"/>
                    <a:pt x="1181" y="2285"/>
                    <a:pt x="1257" y="2094"/>
                  </a:cubicBezTo>
                  <a:cubicBezTo>
                    <a:pt x="1466" y="1695"/>
                    <a:pt x="1562" y="1257"/>
                    <a:pt x="1543" y="819"/>
                  </a:cubicBezTo>
                  <a:cubicBezTo>
                    <a:pt x="1543" y="629"/>
                    <a:pt x="1505" y="438"/>
                    <a:pt x="1447" y="267"/>
                  </a:cubicBezTo>
                  <a:cubicBezTo>
                    <a:pt x="1428" y="191"/>
                    <a:pt x="1371" y="115"/>
                    <a:pt x="1295" y="76"/>
                  </a:cubicBezTo>
                  <a:cubicBezTo>
                    <a:pt x="1238" y="38"/>
                    <a:pt x="1181" y="19"/>
                    <a:pt x="1124" y="19"/>
                  </a:cubicBezTo>
                  <a:cubicBezTo>
                    <a:pt x="1092" y="7"/>
                    <a:pt x="1056" y="0"/>
                    <a:pt x="1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6"/>
            <p:cNvSpPr/>
            <p:nvPr/>
          </p:nvSpPr>
          <p:spPr>
            <a:xfrm>
              <a:off x="5545050" y="1627400"/>
              <a:ext cx="51900" cy="56200"/>
            </a:xfrm>
            <a:custGeom>
              <a:rect b="b" l="l" r="r" t="t"/>
              <a:pathLst>
                <a:path extrusionOk="0" h="2248" w="2076">
                  <a:moveTo>
                    <a:pt x="667" y="1"/>
                  </a:moveTo>
                  <a:cubicBezTo>
                    <a:pt x="591" y="1"/>
                    <a:pt x="495" y="20"/>
                    <a:pt x="419" y="58"/>
                  </a:cubicBezTo>
                  <a:cubicBezTo>
                    <a:pt x="229" y="153"/>
                    <a:pt x="96" y="343"/>
                    <a:pt x="58" y="553"/>
                  </a:cubicBezTo>
                  <a:cubicBezTo>
                    <a:pt x="0" y="991"/>
                    <a:pt x="153" y="1447"/>
                    <a:pt x="476" y="1752"/>
                  </a:cubicBezTo>
                  <a:cubicBezTo>
                    <a:pt x="648" y="1885"/>
                    <a:pt x="838" y="2000"/>
                    <a:pt x="1048" y="2057"/>
                  </a:cubicBezTo>
                  <a:cubicBezTo>
                    <a:pt x="1124" y="2076"/>
                    <a:pt x="1219" y="2076"/>
                    <a:pt x="1295" y="2076"/>
                  </a:cubicBezTo>
                  <a:cubicBezTo>
                    <a:pt x="1390" y="2152"/>
                    <a:pt x="1485" y="2209"/>
                    <a:pt x="1600" y="2247"/>
                  </a:cubicBezTo>
                  <a:lnTo>
                    <a:pt x="1695" y="2247"/>
                  </a:lnTo>
                  <a:cubicBezTo>
                    <a:pt x="1790" y="2247"/>
                    <a:pt x="1866" y="2190"/>
                    <a:pt x="1923" y="2133"/>
                  </a:cubicBezTo>
                  <a:cubicBezTo>
                    <a:pt x="1999" y="2057"/>
                    <a:pt x="2037" y="1981"/>
                    <a:pt x="2057" y="1885"/>
                  </a:cubicBezTo>
                  <a:cubicBezTo>
                    <a:pt x="2076" y="1809"/>
                    <a:pt x="2076" y="1714"/>
                    <a:pt x="2076" y="1638"/>
                  </a:cubicBezTo>
                  <a:cubicBezTo>
                    <a:pt x="2057" y="1467"/>
                    <a:pt x="2018" y="1314"/>
                    <a:pt x="1923" y="1162"/>
                  </a:cubicBezTo>
                  <a:cubicBezTo>
                    <a:pt x="1828" y="952"/>
                    <a:pt x="1714" y="762"/>
                    <a:pt x="1562" y="572"/>
                  </a:cubicBezTo>
                  <a:cubicBezTo>
                    <a:pt x="1409" y="362"/>
                    <a:pt x="1200" y="172"/>
                    <a:pt x="952" y="58"/>
                  </a:cubicBezTo>
                  <a:cubicBezTo>
                    <a:pt x="876" y="20"/>
                    <a:pt x="762" y="1"/>
                    <a:pt x="6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6"/>
            <p:cNvSpPr/>
            <p:nvPr/>
          </p:nvSpPr>
          <p:spPr>
            <a:xfrm>
              <a:off x="5339450" y="2110775"/>
              <a:ext cx="21900" cy="32100"/>
            </a:xfrm>
            <a:custGeom>
              <a:rect b="b" l="l" r="r" t="t"/>
              <a:pathLst>
                <a:path extrusionOk="0" h="1284" w="876">
                  <a:moveTo>
                    <a:pt x="348" y="1"/>
                  </a:moveTo>
                  <a:cubicBezTo>
                    <a:pt x="279" y="1"/>
                    <a:pt x="214" y="22"/>
                    <a:pt x="171" y="65"/>
                  </a:cubicBezTo>
                  <a:cubicBezTo>
                    <a:pt x="114" y="122"/>
                    <a:pt x="76" y="198"/>
                    <a:pt x="57" y="275"/>
                  </a:cubicBezTo>
                  <a:cubicBezTo>
                    <a:pt x="38" y="332"/>
                    <a:pt x="19" y="389"/>
                    <a:pt x="19" y="427"/>
                  </a:cubicBezTo>
                  <a:cubicBezTo>
                    <a:pt x="0" y="579"/>
                    <a:pt x="19" y="712"/>
                    <a:pt x="57" y="846"/>
                  </a:cubicBezTo>
                  <a:cubicBezTo>
                    <a:pt x="76" y="903"/>
                    <a:pt x="114" y="979"/>
                    <a:pt x="133" y="1036"/>
                  </a:cubicBezTo>
                  <a:cubicBezTo>
                    <a:pt x="171" y="1131"/>
                    <a:pt x="229" y="1207"/>
                    <a:pt x="286" y="1284"/>
                  </a:cubicBezTo>
                  <a:cubicBezTo>
                    <a:pt x="248" y="1227"/>
                    <a:pt x="229" y="1169"/>
                    <a:pt x="210" y="1093"/>
                  </a:cubicBezTo>
                  <a:lnTo>
                    <a:pt x="210" y="1093"/>
                  </a:lnTo>
                  <a:cubicBezTo>
                    <a:pt x="248" y="1169"/>
                    <a:pt x="305" y="1207"/>
                    <a:pt x="381" y="1246"/>
                  </a:cubicBezTo>
                  <a:cubicBezTo>
                    <a:pt x="438" y="1265"/>
                    <a:pt x="495" y="1284"/>
                    <a:pt x="552" y="1284"/>
                  </a:cubicBezTo>
                  <a:cubicBezTo>
                    <a:pt x="590" y="1284"/>
                    <a:pt x="628" y="1265"/>
                    <a:pt x="647" y="1246"/>
                  </a:cubicBezTo>
                  <a:cubicBezTo>
                    <a:pt x="724" y="1188"/>
                    <a:pt x="781" y="1112"/>
                    <a:pt x="800" y="1017"/>
                  </a:cubicBezTo>
                  <a:cubicBezTo>
                    <a:pt x="876" y="846"/>
                    <a:pt x="876" y="674"/>
                    <a:pt x="838" y="503"/>
                  </a:cubicBezTo>
                  <a:cubicBezTo>
                    <a:pt x="819" y="427"/>
                    <a:pt x="800" y="370"/>
                    <a:pt x="762" y="313"/>
                  </a:cubicBezTo>
                  <a:cubicBezTo>
                    <a:pt x="724" y="237"/>
                    <a:pt x="685" y="160"/>
                    <a:pt x="628" y="103"/>
                  </a:cubicBezTo>
                  <a:cubicBezTo>
                    <a:pt x="571" y="46"/>
                    <a:pt x="495" y="8"/>
                    <a:pt x="419" y="8"/>
                  </a:cubicBezTo>
                  <a:cubicBezTo>
                    <a:pt x="395" y="3"/>
                    <a:pt x="371" y="1"/>
                    <a:pt x="3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6"/>
            <p:cNvSpPr/>
            <p:nvPr/>
          </p:nvSpPr>
          <p:spPr>
            <a:xfrm>
              <a:off x="5275675" y="2056225"/>
              <a:ext cx="48075" cy="39050"/>
            </a:xfrm>
            <a:custGeom>
              <a:rect b="b" l="l" r="r" t="t"/>
              <a:pathLst>
                <a:path extrusionOk="0" h="1562" w="1923">
                  <a:moveTo>
                    <a:pt x="990" y="1314"/>
                  </a:moveTo>
                  <a:lnTo>
                    <a:pt x="1066" y="1333"/>
                  </a:lnTo>
                  <a:lnTo>
                    <a:pt x="1314" y="1333"/>
                  </a:lnTo>
                  <a:lnTo>
                    <a:pt x="1352" y="1352"/>
                  </a:lnTo>
                  <a:lnTo>
                    <a:pt x="1447" y="1371"/>
                  </a:lnTo>
                  <a:lnTo>
                    <a:pt x="1504" y="1371"/>
                  </a:lnTo>
                  <a:lnTo>
                    <a:pt x="1466" y="1390"/>
                  </a:lnTo>
                  <a:lnTo>
                    <a:pt x="1333" y="1390"/>
                  </a:lnTo>
                  <a:lnTo>
                    <a:pt x="1199" y="1371"/>
                  </a:lnTo>
                  <a:lnTo>
                    <a:pt x="1047" y="1333"/>
                  </a:lnTo>
                  <a:lnTo>
                    <a:pt x="990" y="1314"/>
                  </a:lnTo>
                  <a:close/>
                  <a:moveTo>
                    <a:pt x="457" y="1"/>
                  </a:moveTo>
                  <a:cubicBezTo>
                    <a:pt x="400" y="20"/>
                    <a:pt x="343" y="20"/>
                    <a:pt x="305" y="39"/>
                  </a:cubicBezTo>
                  <a:cubicBezTo>
                    <a:pt x="190" y="115"/>
                    <a:pt x="95" y="210"/>
                    <a:pt x="57" y="343"/>
                  </a:cubicBezTo>
                  <a:cubicBezTo>
                    <a:pt x="19" y="477"/>
                    <a:pt x="0" y="629"/>
                    <a:pt x="19" y="762"/>
                  </a:cubicBezTo>
                  <a:cubicBezTo>
                    <a:pt x="38" y="934"/>
                    <a:pt x="114" y="1067"/>
                    <a:pt x="248" y="1162"/>
                  </a:cubicBezTo>
                  <a:cubicBezTo>
                    <a:pt x="324" y="1219"/>
                    <a:pt x="381" y="1257"/>
                    <a:pt x="476" y="1276"/>
                  </a:cubicBezTo>
                  <a:cubicBezTo>
                    <a:pt x="533" y="1295"/>
                    <a:pt x="590" y="1314"/>
                    <a:pt x="647" y="1314"/>
                  </a:cubicBezTo>
                  <a:cubicBezTo>
                    <a:pt x="676" y="1324"/>
                    <a:pt x="704" y="1329"/>
                    <a:pt x="733" y="1329"/>
                  </a:cubicBezTo>
                  <a:cubicBezTo>
                    <a:pt x="762" y="1329"/>
                    <a:pt x="790" y="1324"/>
                    <a:pt x="819" y="1314"/>
                  </a:cubicBezTo>
                  <a:lnTo>
                    <a:pt x="876" y="1314"/>
                  </a:lnTo>
                  <a:cubicBezTo>
                    <a:pt x="933" y="1352"/>
                    <a:pt x="990" y="1390"/>
                    <a:pt x="1066" y="1429"/>
                  </a:cubicBezTo>
                  <a:cubicBezTo>
                    <a:pt x="1123" y="1467"/>
                    <a:pt x="1199" y="1486"/>
                    <a:pt x="1257" y="1505"/>
                  </a:cubicBezTo>
                  <a:lnTo>
                    <a:pt x="1295" y="1505"/>
                  </a:lnTo>
                  <a:cubicBezTo>
                    <a:pt x="1333" y="1543"/>
                    <a:pt x="1390" y="1562"/>
                    <a:pt x="1466" y="1562"/>
                  </a:cubicBezTo>
                  <a:cubicBezTo>
                    <a:pt x="1523" y="1562"/>
                    <a:pt x="1561" y="1543"/>
                    <a:pt x="1618" y="1524"/>
                  </a:cubicBezTo>
                  <a:cubicBezTo>
                    <a:pt x="1713" y="1486"/>
                    <a:pt x="1771" y="1410"/>
                    <a:pt x="1828" y="1333"/>
                  </a:cubicBezTo>
                  <a:cubicBezTo>
                    <a:pt x="1904" y="1200"/>
                    <a:pt x="1923" y="1048"/>
                    <a:pt x="1904" y="915"/>
                  </a:cubicBezTo>
                  <a:cubicBezTo>
                    <a:pt x="1790" y="648"/>
                    <a:pt x="1599" y="439"/>
                    <a:pt x="1352" y="305"/>
                  </a:cubicBezTo>
                  <a:cubicBezTo>
                    <a:pt x="1199" y="210"/>
                    <a:pt x="1047" y="153"/>
                    <a:pt x="876" y="96"/>
                  </a:cubicBezTo>
                  <a:cubicBezTo>
                    <a:pt x="800" y="58"/>
                    <a:pt x="704" y="39"/>
                    <a:pt x="628" y="20"/>
                  </a:cubicBezTo>
                  <a:cubicBezTo>
                    <a:pt x="571" y="20"/>
                    <a:pt x="514" y="20"/>
                    <a:pt x="457" y="1"/>
                  </a:cubicBezTo>
                  <a:close/>
                </a:path>
              </a:pathLst>
            </a:custGeom>
            <a:solidFill>
              <a:srgbClr val="2A3E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6"/>
            <p:cNvSpPr/>
            <p:nvPr/>
          </p:nvSpPr>
          <p:spPr>
            <a:xfrm>
              <a:off x="5058625" y="1940325"/>
              <a:ext cx="35725" cy="50250"/>
            </a:xfrm>
            <a:custGeom>
              <a:rect b="b" l="l" r="r" t="t"/>
              <a:pathLst>
                <a:path extrusionOk="0" h="2010" w="1429">
                  <a:moveTo>
                    <a:pt x="446" y="1"/>
                  </a:moveTo>
                  <a:cubicBezTo>
                    <a:pt x="320" y="1"/>
                    <a:pt x="201" y="49"/>
                    <a:pt x="134" y="163"/>
                  </a:cubicBezTo>
                  <a:cubicBezTo>
                    <a:pt x="1" y="467"/>
                    <a:pt x="20" y="829"/>
                    <a:pt x="210" y="1115"/>
                  </a:cubicBezTo>
                  <a:cubicBezTo>
                    <a:pt x="229" y="1153"/>
                    <a:pt x="248" y="1210"/>
                    <a:pt x="267" y="1248"/>
                  </a:cubicBezTo>
                  <a:cubicBezTo>
                    <a:pt x="343" y="1381"/>
                    <a:pt x="420" y="1515"/>
                    <a:pt x="515" y="1648"/>
                  </a:cubicBezTo>
                  <a:cubicBezTo>
                    <a:pt x="572" y="1724"/>
                    <a:pt x="629" y="1781"/>
                    <a:pt x="705" y="1857"/>
                  </a:cubicBezTo>
                  <a:cubicBezTo>
                    <a:pt x="743" y="1895"/>
                    <a:pt x="800" y="1952"/>
                    <a:pt x="877" y="1971"/>
                  </a:cubicBezTo>
                  <a:lnTo>
                    <a:pt x="877" y="1990"/>
                  </a:lnTo>
                  <a:cubicBezTo>
                    <a:pt x="915" y="2009"/>
                    <a:pt x="972" y="2009"/>
                    <a:pt x="1010" y="2009"/>
                  </a:cubicBezTo>
                  <a:lnTo>
                    <a:pt x="1048" y="2009"/>
                  </a:lnTo>
                  <a:cubicBezTo>
                    <a:pt x="1105" y="1990"/>
                    <a:pt x="1162" y="1971"/>
                    <a:pt x="1200" y="1933"/>
                  </a:cubicBezTo>
                  <a:cubicBezTo>
                    <a:pt x="1314" y="1819"/>
                    <a:pt x="1371" y="1667"/>
                    <a:pt x="1391" y="1515"/>
                  </a:cubicBezTo>
                  <a:cubicBezTo>
                    <a:pt x="1429" y="1229"/>
                    <a:pt x="1371" y="924"/>
                    <a:pt x="1238" y="658"/>
                  </a:cubicBezTo>
                  <a:cubicBezTo>
                    <a:pt x="1143" y="448"/>
                    <a:pt x="991" y="258"/>
                    <a:pt x="800" y="125"/>
                  </a:cubicBezTo>
                  <a:cubicBezTo>
                    <a:pt x="705" y="49"/>
                    <a:pt x="572" y="1"/>
                    <a:pt x="4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6"/>
            <p:cNvSpPr/>
            <p:nvPr/>
          </p:nvSpPr>
          <p:spPr>
            <a:xfrm>
              <a:off x="5389425" y="2023800"/>
              <a:ext cx="34275" cy="51975"/>
            </a:xfrm>
            <a:custGeom>
              <a:rect b="b" l="l" r="r" t="t"/>
              <a:pathLst>
                <a:path extrusionOk="0" h="2079" w="1371">
                  <a:moveTo>
                    <a:pt x="747" y="1"/>
                  </a:moveTo>
                  <a:cubicBezTo>
                    <a:pt x="676" y="1"/>
                    <a:pt x="605" y="19"/>
                    <a:pt x="533" y="60"/>
                  </a:cubicBezTo>
                  <a:cubicBezTo>
                    <a:pt x="438" y="117"/>
                    <a:pt x="362" y="213"/>
                    <a:pt x="305" y="289"/>
                  </a:cubicBezTo>
                  <a:cubicBezTo>
                    <a:pt x="190" y="460"/>
                    <a:pt x="114" y="631"/>
                    <a:pt x="57" y="822"/>
                  </a:cubicBezTo>
                  <a:cubicBezTo>
                    <a:pt x="0" y="955"/>
                    <a:pt x="0" y="1126"/>
                    <a:pt x="38" y="1279"/>
                  </a:cubicBezTo>
                  <a:cubicBezTo>
                    <a:pt x="19" y="1317"/>
                    <a:pt x="0" y="1374"/>
                    <a:pt x="0" y="1431"/>
                  </a:cubicBezTo>
                  <a:cubicBezTo>
                    <a:pt x="0" y="1545"/>
                    <a:pt x="19" y="1678"/>
                    <a:pt x="95" y="1793"/>
                  </a:cubicBezTo>
                  <a:lnTo>
                    <a:pt x="114" y="1831"/>
                  </a:lnTo>
                  <a:cubicBezTo>
                    <a:pt x="209" y="1983"/>
                    <a:pt x="381" y="2059"/>
                    <a:pt x="571" y="2078"/>
                  </a:cubicBezTo>
                  <a:cubicBezTo>
                    <a:pt x="647" y="2078"/>
                    <a:pt x="723" y="2059"/>
                    <a:pt x="781" y="2002"/>
                  </a:cubicBezTo>
                  <a:cubicBezTo>
                    <a:pt x="971" y="1831"/>
                    <a:pt x="1104" y="1621"/>
                    <a:pt x="1199" y="1374"/>
                  </a:cubicBezTo>
                  <a:cubicBezTo>
                    <a:pt x="1257" y="1203"/>
                    <a:pt x="1314" y="1012"/>
                    <a:pt x="1333" y="822"/>
                  </a:cubicBezTo>
                  <a:cubicBezTo>
                    <a:pt x="1371" y="650"/>
                    <a:pt x="1352" y="498"/>
                    <a:pt x="1276" y="346"/>
                  </a:cubicBezTo>
                  <a:cubicBezTo>
                    <a:pt x="1199" y="194"/>
                    <a:pt x="1085" y="98"/>
                    <a:pt x="933" y="41"/>
                  </a:cubicBezTo>
                  <a:cubicBezTo>
                    <a:pt x="871" y="15"/>
                    <a:pt x="809" y="1"/>
                    <a:pt x="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6"/>
            <p:cNvSpPr/>
            <p:nvPr/>
          </p:nvSpPr>
          <p:spPr>
            <a:xfrm>
              <a:off x="5846325" y="2135725"/>
              <a:ext cx="33350" cy="46550"/>
            </a:xfrm>
            <a:custGeom>
              <a:rect b="b" l="l" r="r" t="t"/>
              <a:pathLst>
                <a:path extrusionOk="0" h="1862" w="1334">
                  <a:moveTo>
                    <a:pt x="705" y="0"/>
                  </a:moveTo>
                  <a:cubicBezTo>
                    <a:pt x="572" y="0"/>
                    <a:pt x="457" y="76"/>
                    <a:pt x="362" y="171"/>
                  </a:cubicBezTo>
                  <a:cubicBezTo>
                    <a:pt x="286" y="267"/>
                    <a:pt x="229" y="381"/>
                    <a:pt x="191" y="495"/>
                  </a:cubicBezTo>
                  <a:cubicBezTo>
                    <a:pt x="153" y="590"/>
                    <a:pt x="115" y="685"/>
                    <a:pt x="96" y="781"/>
                  </a:cubicBezTo>
                  <a:cubicBezTo>
                    <a:pt x="77" y="876"/>
                    <a:pt x="77" y="952"/>
                    <a:pt x="77" y="1047"/>
                  </a:cubicBezTo>
                  <a:cubicBezTo>
                    <a:pt x="38" y="1142"/>
                    <a:pt x="19" y="1257"/>
                    <a:pt x="19" y="1371"/>
                  </a:cubicBezTo>
                  <a:cubicBezTo>
                    <a:pt x="0" y="1523"/>
                    <a:pt x="57" y="1656"/>
                    <a:pt x="153" y="1752"/>
                  </a:cubicBezTo>
                  <a:cubicBezTo>
                    <a:pt x="237" y="1822"/>
                    <a:pt x="343" y="1861"/>
                    <a:pt x="454" y="1861"/>
                  </a:cubicBezTo>
                  <a:cubicBezTo>
                    <a:pt x="493" y="1861"/>
                    <a:pt x="532" y="1857"/>
                    <a:pt x="572" y="1847"/>
                  </a:cubicBezTo>
                  <a:cubicBezTo>
                    <a:pt x="705" y="1790"/>
                    <a:pt x="838" y="1675"/>
                    <a:pt x="933" y="1561"/>
                  </a:cubicBezTo>
                  <a:cubicBezTo>
                    <a:pt x="990" y="1466"/>
                    <a:pt x="1047" y="1390"/>
                    <a:pt x="1086" y="1314"/>
                  </a:cubicBezTo>
                  <a:cubicBezTo>
                    <a:pt x="1181" y="1161"/>
                    <a:pt x="1257" y="990"/>
                    <a:pt x="1295" y="800"/>
                  </a:cubicBezTo>
                  <a:cubicBezTo>
                    <a:pt x="1314" y="704"/>
                    <a:pt x="1333" y="590"/>
                    <a:pt x="1333" y="495"/>
                  </a:cubicBezTo>
                  <a:cubicBezTo>
                    <a:pt x="1314" y="381"/>
                    <a:pt x="1257" y="267"/>
                    <a:pt x="1162" y="190"/>
                  </a:cubicBezTo>
                  <a:cubicBezTo>
                    <a:pt x="1047" y="76"/>
                    <a:pt x="876" y="0"/>
                    <a:pt x="7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66"/>
            <p:cNvSpPr/>
            <p:nvPr/>
          </p:nvSpPr>
          <p:spPr>
            <a:xfrm>
              <a:off x="5803475" y="2120475"/>
              <a:ext cx="32875" cy="26675"/>
            </a:xfrm>
            <a:custGeom>
              <a:rect b="b" l="l" r="r" t="t"/>
              <a:pathLst>
                <a:path extrusionOk="0" h="1067" w="1315">
                  <a:moveTo>
                    <a:pt x="210" y="934"/>
                  </a:moveTo>
                  <a:cubicBezTo>
                    <a:pt x="268" y="934"/>
                    <a:pt x="325" y="953"/>
                    <a:pt x="401" y="953"/>
                  </a:cubicBezTo>
                  <a:lnTo>
                    <a:pt x="458" y="953"/>
                  </a:lnTo>
                  <a:lnTo>
                    <a:pt x="401" y="972"/>
                  </a:lnTo>
                  <a:lnTo>
                    <a:pt x="248" y="972"/>
                  </a:lnTo>
                  <a:lnTo>
                    <a:pt x="229" y="953"/>
                  </a:lnTo>
                  <a:lnTo>
                    <a:pt x="210" y="934"/>
                  </a:lnTo>
                  <a:close/>
                  <a:moveTo>
                    <a:pt x="839" y="1"/>
                  </a:moveTo>
                  <a:cubicBezTo>
                    <a:pt x="667" y="1"/>
                    <a:pt x="515" y="58"/>
                    <a:pt x="382" y="172"/>
                  </a:cubicBezTo>
                  <a:cubicBezTo>
                    <a:pt x="325" y="229"/>
                    <a:pt x="268" y="286"/>
                    <a:pt x="210" y="344"/>
                  </a:cubicBezTo>
                  <a:cubicBezTo>
                    <a:pt x="172" y="401"/>
                    <a:pt x="134" y="458"/>
                    <a:pt x="96" y="515"/>
                  </a:cubicBezTo>
                  <a:cubicBezTo>
                    <a:pt x="1" y="686"/>
                    <a:pt x="1" y="819"/>
                    <a:pt x="96" y="896"/>
                  </a:cubicBezTo>
                  <a:cubicBezTo>
                    <a:pt x="134" y="915"/>
                    <a:pt x="153" y="934"/>
                    <a:pt x="172" y="934"/>
                  </a:cubicBezTo>
                  <a:lnTo>
                    <a:pt x="191" y="934"/>
                  </a:lnTo>
                  <a:lnTo>
                    <a:pt x="191" y="953"/>
                  </a:lnTo>
                  <a:cubicBezTo>
                    <a:pt x="191" y="972"/>
                    <a:pt x="210" y="991"/>
                    <a:pt x="229" y="1010"/>
                  </a:cubicBezTo>
                  <a:cubicBezTo>
                    <a:pt x="287" y="1048"/>
                    <a:pt x="325" y="1048"/>
                    <a:pt x="382" y="1067"/>
                  </a:cubicBezTo>
                  <a:lnTo>
                    <a:pt x="439" y="1067"/>
                  </a:lnTo>
                  <a:cubicBezTo>
                    <a:pt x="477" y="1067"/>
                    <a:pt x="515" y="1067"/>
                    <a:pt x="553" y="1048"/>
                  </a:cubicBezTo>
                  <a:cubicBezTo>
                    <a:pt x="686" y="1029"/>
                    <a:pt x="801" y="972"/>
                    <a:pt x="896" y="896"/>
                  </a:cubicBezTo>
                  <a:cubicBezTo>
                    <a:pt x="1067" y="819"/>
                    <a:pt x="1200" y="686"/>
                    <a:pt x="1277" y="515"/>
                  </a:cubicBezTo>
                  <a:cubicBezTo>
                    <a:pt x="1315" y="401"/>
                    <a:pt x="1296" y="267"/>
                    <a:pt x="1219" y="153"/>
                  </a:cubicBezTo>
                  <a:cubicBezTo>
                    <a:pt x="1124" y="58"/>
                    <a:pt x="972" y="1"/>
                    <a:pt x="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66"/>
            <p:cNvSpPr/>
            <p:nvPr/>
          </p:nvSpPr>
          <p:spPr>
            <a:xfrm>
              <a:off x="5150500" y="1277575"/>
              <a:ext cx="29525" cy="69525"/>
            </a:xfrm>
            <a:custGeom>
              <a:rect b="b" l="l" r="r" t="t"/>
              <a:pathLst>
                <a:path extrusionOk="0" h="2781" w="1181">
                  <a:moveTo>
                    <a:pt x="343" y="1"/>
                  </a:moveTo>
                  <a:cubicBezTo>
                    <a:pt x="229" y="1"/>
                    <a:pt x="133" y="77"/>
                    <a:pt x="95" y="172"/>
                  </a:cubicBezTo>
                  <a:cubicBezTo>
                    <a:pt x="38" y="267"/>
                    <a:pt x="19" y="382"/>
                    <a:pt x="19" y="477"/>
                  </a:cubicBezTo>
                  <a:cubicBezTo>
                    <a:pt x="0" y="686"/>
                    <a:pt x="19" y="896"/>
                    <a:pt x="57" y="1105"/>
                  </a:cubicBezTo>
                  <a:cubicBezTo>
                    <a:pt x="76" y="1200"/>
                    <a:pt x="95" y="1276"/>
                    <a:pt x="133" y="1352"/>
                  </a:cubicBezTo>
                  <a:cubicBezTo>
                    <a:pt x="133" y="1524"/>
                    <a:pt x="171" y="1695"/>
                    <a:pt x="209" y="1866"/>
                  </a:cubicBezTo>
                  <a:cubicBezTo>
                    <a:pt x="229" y="1981"/>
                    <a:pt x="267" y="2114"/>
                    <a:pt x="305" y="2228"/>
                  </a:cubicBezTo>
                  <a:cubicBezTo>
                    <a:pt x="324" y="2342"/>
                    <a:pt x="381" y="2457"/>
                    <a:pt x="457" y="2552"/>
                  </a:cubicBezTo>
                  <a:cubicBezTo>
                    <a:pt x="514" y="2647"/>
                    <a:pt x="590" y="2704"/>
                    <a:pt x="666" y="2761"/>
                  </a:cubicBezTo>
                  <a:lnTo>
                    <a:pt x="666" y="2780"/>
                  </a:lnTo>
                  <a:lnTo>
                    <a:pt x="781" y="2780"/>
                  </a:lnTo>
                  <a:cubicBezTo>
                    <a:pt x="819" y="2780"/>
                    <a:pt x="857" y="2761"/>
                    <a:pt x="876" y="2761"/>
                  </a:cubicBezTo>
                  <a:cubicBezTo>
                    <a:pt x="1047" y="2704"/>
                    <a:pt x="1104" y="2495"/>
                    <a:pt x="1142" y="2342"/>
                  </a:cubicBezTo>
                  <a:cubicBezTo>
                    <a:pt x="1180" y="2190"/>
                    <a:pt x="1180" y="2000"/>
                    <a:pt x="1161" y="1847"/>
                  </a:cubicBezTo>
                  <a:cubicBezTo>
                    <a:pt x="1161" y="1657"/>
                    <a:pt x="1142" y="1467"/>
                    <a:pt x="1104" y="1295"/>
                  </a:cubicBezTo>
                  <a:cubicBezTo>
                    <a:pt x="1066" y="1124"/>
                    <a:pt x="1028" y="972"/>
                    <a:pt x="971" y="800"/>
                  </a:cubicBezTo>
                  <a:cubicBezTo>
                    <a:pt x="952" y="724"/>
                    <a:pt x="933" y="648"/>
                    <a:pt x="914" y="572"/>
                  </a:cubicBezTo>
                  <a:cubicBezTo>
                    <a:pt x="895" y="496"/>
                    <a:pt x="876" y="420"/>
                    <a:pt x="838" y="343"/>
                  </a:cubicBezTo>
                  <a:cubicBezTo>
                    <a:pt x="800" y="229"/>
                    <a:pt x="724" y="134"/>
                    <a:pt x="628" y="77"/>
                  </a:cubicBezTo>
                  <a:cubicBezTo>
                    <a:pt x="533" y="20"/>
                    <a:pt x="438"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6"/>
            <p:cNvSpPr/>
            <p:nvPr/>
          </p:nvSpPr>
          <p:spPr>
            <a:xfrm>
              <a:off x="5166675" y="1411775"/>
              <a:ext cx="32375" cy="42400"/>
            </a:xfrm>
            <a:custGeom>
              <a:rect b="b" l="l" r="r" t="t"/>
              <a:pathLst>
                <a:path extrusionOk="0" h="1696" w="1295">
                  <a:moveTo>
                    <a:pt x="643" y="1"/>
                  </a:moveTo>
                  <a:cubicBezTo>
                    <a:pt x="583" y="1"/>
                    <a:pt x="525" y="22"/>
                    <a:pt x="476" y="59"/>
                  </a:cubicBezTo>
                  <a:cubicBezTo>
                    <a:pt x="400" y="116"/>
                    <a:pt x="343" y="192"/>
                    <a:pt x="305" y="268"/>
                  </a:cubicBezTo>
                  <a:cubicBezTo>
                    <a:pt x="267" y="363"/>
                    <a:pt x="248" y="458"/>
                    <a:pt x="229" y="554"/>
                  </a:cubicBezTo>
                  <a:lnTo>
                    <a:pt x="210" y="592"/>
                  </a:lnTo>
                  <a:cubicBezTo>
                    <a:pt x="172" y="668"/>
                    <a:pt x="134" y="744"/>
                    <a:pt x="96" y="839"/>
                  </a:cubicBezTo>
                  <a:cubicBezTo>
                    <a:pt x="57" y="934"/>
                    <a:pt x="38" y="1049"/>
                    <a:pt x="19" y="1163"/>
                  </a:cubicBezTo>
                  <a:cubicBezTo>
                    <a:pt x="0" y="1315"/>
                    <a:pt x="77" y="1467"/>
                    <a:pt x="191" y="1563"/>
                  </a:cubicBezTo>
                  <a:lnTo>
                    <a:pt x="191" y="1582"/>
                  </a:lnTo>
                  <a:cubicBezTo>
                    <a:pt x="286" y="1658"/>
                    <a:pt x="419" y="1696"/>
                    <a:pt x="533" y="1696"/>
                  </a:cubicBezTo>
                  <a:cubicBezTo>
                    <a:pt x="800" y="1658"/>
                    <a:pt x="1047" y="1505"/>
                    <a:pt x="1162" y="1258"/>
                  </a:cubicBezTo>
                  <a:cubicBezTo>
                    <a:pt x="1238" y="1106"/>
                    <a:pt x="1276" y="934"/>
                    <a:pt x="1295" y="744"/>
                  </a:cubicBezTo>
                  <a:cubicBezTo>
                    <a:pt x="1295" y="630"/>
                    <a:pt x="1276" y="515"/>
                    <a:pt x="1219" y="420"/>
                  </a:cubicBezTo>
                  <a:cubicBezTo>
                    <a:pt x="1200" y="363"/>
                    <a:pt x="1143" y="306"/>
                    <a:pt x="1105" y="249"/>
                  </a:cubicBezTo>
                  <a:cubicBezTo>
                    <a:pt x="1009" y="135"/>
                    <a:pt x="895" y="40"/>
                    <a:pt x="743" y="20"/>
                  </a:cubicBezTo>
                  <a:cubicBezTo>
                    <a:pt x="709" y="7"/>
                    <a:pt x="675" y="1"/>
                    <a:pt x="6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6"/>
            <p:cNvSpPr/>
            <p:nvPr/>
          </p:nvSpPr>
          <p:spPr>
            <a:xfrm>
              <a:off x="5102425" y="1487500"/>
              <a:ext cx="29050" cy="49500"/>
            </a:xfrm>
            <a:custGeom>
              <a:rect b="b" l="l" r="r" t="t"/>
              <a:pathLst>
                <a:path extrusionOk="0" h="1980" w="1162">
                  <a:moveTo>
                    <a:pt x="697" y="0"/>
                  </a:moveTo>
                  <a:cubicBezTo>
                    <a:pt x="608" y="0"/>
                    <a:pt x="516" y="30"/>
                    <a:pt x="438" y="95"/>
                  </a:cubicBezTo>
                  <a:cubicBezTo>
                    <a:pt x="305" y="171"/>
                    <a:pt x="191" y="304"/>
                    <a:pt x="134" y="456"/>
                  </a:cubicBezTo>
                  <a:cubicBezTo>
                    <a:pt x="57" y="685"/>
                    <a:pt x="19" y="913"/>
                    <a:pt x="19" y="1161"/>
                  </a:cubicBezTo>
                  <a:lnTo>
                    <a:pt x="19" y="1332"/>
                  </a:lnTo>
                  <a:cubicBezTo>
                    <a:pt x="0" y="1446"/>
                    <a:pt x="0" y="1561"/>
                    <a:pt x="38" y="1675"/>
                  </a:cubicBezTo>
                  <a:lnTo>
                    <a:pt x="38" y="1713"/>
                  </a:lnTo>
                  <a:cubicBezTo>
                    <a:pt x="114" y="1865"/>
                    <a:pt x="248" y="1960"/>
                    <a:pt x="419" y="1979"/>
                  </a:cubicBezTo>
                  <a:cubicBezTo>
                    <a:pt x="476" y="1979"/>
                    <a:pt x="514" y="1960"/>
                    <a:pt x="571" y="1941"/>
                  </a:cubicBezTo>
                  <a:cubicBezTo>
                    <a:pt x="724" y="1846"/>
                    <a:pt x="857" y="1694"/>
                    <a:pt x="933" y="1522"/>
                  </a:cubicBezTo>
                  <a:cubicBezTo>
                    <a:pt x="990" y="1408"/>
                    <a:pt x="1028" y="1313"/>
                    <a:pt x="1066" y="1199"/>
                  </a:cubicBezTo>
                  <a:cubicBezTo>
                    <a:pt x="1104" y="1008"/>
                    <a:pt x="1143" y="818"/>
                    <a:pt x="1143" y="647"/>
                  </a:cubicBezTo>
                  <a:cubicBezTo>
                    <a:pt x="1162" y="513"/>
                    <a:pt x="1143" y="399"/>
                    <a:pt x="1085" y="285"/>
                  </a:cubicBezTo>
                  <a:cubicBezTo>
                    <a:pt x="1035" y="110"/>
                    <a:pt x="870"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6"/>
            <p:cNvSpPr/>
            <p:nvPr/>
          </p:nvSpPr>
          <p:spPr>
            <a:xfrm>
              <a:off x="5869175" y="2098000"/>
              <a:ext cx="34750" cy="23925"/>
            </a:xfrm>
            <a:custGeom>
              <a:rect b="b" l="l" r="r" t="t"/>
              <a:pathLst>
                <a:path extrusionOk="0" h="957" w="1390">
                  <a:moveTo>
                    <a:pt x="962" y="0"/>
                  </a:moveTo>
                  <a:cubicBezTo>
                    <a:pt x="940" y="0"/>
                    <a:pt x="918" y="2"/>
                    <a:pt x="895" y="5"/>
                  </a:cubicBezTo>
                  <a:lnTo>
                    <a:pt x="705" y="5"/>
                  </a:lnTo>
                  <a:cubicBezTo>
                    <a:pt x="609" y="5"/>
                    <a:pt x="533" y="43"/>
                    <a:pt x="457" y="81"/>
                  </a:cubicBezTo>
                  <a:cubicBezTo>
                    <a:pt x="362" y="119"/>
                    <a:pt x="267" y="195"/>
                    <a:pt x="191" y="272"/>
                  </a:cubicBezTo>
                  <a:cubicBezTo>
                    <a:pt x="133" y="329"/>
                    <a:pt x="95" y="405"/>
                    <a:pt x="57" y="481"/>
                  </a:cubicBezTo>
                  <a:cubicBezTo>
                    <a:pt x="0" y="576"/>
                    <a:pt x="0" y="671"/>
                    <a:pt x="38" y="786"/>
                  </a:cubicBezTo>
                  <a:cubicBezTo>
                    <a:pt x="95" y="881"/>
                    <a:pt x="191" y="938"/>
                    <a:pt x="305" y="957"/>
                  </a:cubicBezTo>
                  <a:lnTo>
                    <a:pt x="343" y="957"/>
                  </a:lnTo>
                  <a:cubicBezTo>
                    <a:pt x="495" y="938"/>
                    <a:pt x="609" y="881"/>
                    <a:pt x="724" y="786"/>
                  </a:cubicBezTo>
                  <a:cubicBezTo>
                    <a:pt x="819" y="767"/>
                    <a:pt x="933" y="728"/>
                    <a:pt x="1028" y="690"/>
                  </a:cubicBezTo>
                  <a:cubicBezTo>
                    <a:pt x="1104" y="652"/>
                    <a:pt x="1181" y="614"/>
                    <a:pt x="1238" y="557"/>
                  </a:cubicBezTo>
                  <a:cubicBezTo>
                    <a:pt x="1314" y="500"/>
                    <a:pt x="1371" y="424"/>
                    <a:pt x="1390" y="329"/>
                  </a:cubicBezTo>
                  <a:cubicBezTo>
                    <a:pt x="1390" y="234"/>
                    <a:pt x="1352" y="157"/>
                    <a:pt x="1276" y="100"/>
                  </a:cubicBezTo>
                  <a:cubicBezTo>
                    <a:pt x="1165" y="37"/>
                    <a:pt x="1068" y="0"/>
                    <a:pt x="9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6"/>
            <p:cNvSpPr/>
            <p:nvPr/>
          </p:nvSpPr>
          <p:spPr>
            <a:xfrm>
              <a:off x="5279950" y="2068600"/>
              <a:ext cx="40950" cy="25250"/>
            </a:xfrm>
            <a:custGeom>
              <a:rect b="b" l="l" r="r" t="t"/>
              <a:pathLst>
                <a:path extrusionOk="0" h="1010" w="1638">
                  <a:moveTo>
                    <a:pt x="115" y="1"/>
                  </a:moveTo>
                  <a:lnTo>
                    <a:pt x="115" y="1"/>
                  </a:lnTo>
                  <a:cubicBezTo>
                    <a:pt x="57" y="20"/>
                    <a:pt x="19" y="77"/>
                    <a:pt x="19" y="153"/>
                  </a:cubicBezTo>
                  <a:cubicBezTo>
                    <a:pt x="0" y="210"/>
                    <a:pt x="0" y="267"/>
                    <a:pt x="0" y="343"/>
                  </a:cubicBezTo>
                  <a:cubicBezTo>
                    <a:pt x="0" y="401"/>
                    <a:pt x="19" y="458"/>
                    <a:pt x="57" y="496"/>
                  </a:cubicBezTo>
                  <a:cubicBezTo>
                    <a:pt x="77" y="553"/>
                    <a:pt x="115" y="610"/>
                    <a:pt x="153" y="648"/>
                  </a:cubicBezTo>
                  <a:cubicBezTo>
                    <a:pt x="305" y="838"/>
                    <a:pt x="514" y="953"/>
                    <a:pt x="743" y="1010"/>
                  </a:cubicBezTo>
                  <a:cubicBezTo>
                    <a:pt x="838" y="1010"/>
                    <a:pt x="933" y="1010"/>
                    <a:pt x="1047" y="991"/>
                  </a:cubicBezTo>
                  <a:cubicBezTo>
                    <a:pt x="1066" y="1000"/>
                    <a:pt x="1090" y="1005"/>
                    <a:pt x="1114" y="1005"/>
                  </a:cubicBezTo>
                  <a:cubicBezTo>
                    <a:pt x="1138" y="1005"/>
                    <a:pt x="1162" y="1000"/>
                    <a:pt x="1181" y="991"/>
                  </a:cubicBezTo>
                  <a:cubicBezTo>
                    <a:pt x="1295" y="991"/>
                    <a:pt x="1409" y="953"/>
                    <a:pt x="1485" y="876"/>
                  </a:cubicBezTo>
                  <a:lnTo>
                    <a:pt x="1542" y="838"/>
                  </a:lnTo>
                  <a:cubicBezTo>
                    <a:pt x="1580" y="819"/>
                    <a:pt x="1600" y="800"/>
                    <a:pt x="1600" y="762"/>
                  </a:cubicBezTo>
                  <a:cubicBezTo>
                    <a:pt x="1638" y="648"/>
                    <a:pt x="1542" y="534"/>
                    <a:pt x="1466" y="439"/>
                  </a:cubicBezTo>
                  <a:lnTo>
                    <a:pt x="1466" y="439"/>
                  </a:lnTo>
                  <a:cubicBezTo>
                    <a:pt x="1485" y="477"/>
                    <a:pt x="1504" y="515"/>
                    <a:pt x="1504" y="553"/>
                  </a:cubicBezTo>
                  <a:lnTo>
                    <a:pt x="1504" y="610"/>
                  </a:lnTo>
                  <a:lnTo>
                    <a:pt x="1504" y="648"/>
                  </a:lnTo>
                  <a:lnTo>
                    <a:pt x="1504" y="667"/>
                  </a:lnTo>
                  <a:cubicBezTo>
                    <a:pt x="1466" y="667"/>
                    <a:pt x="1447" y="686"/>
                    <a:pt x="1409" y="705"/>
                  </a:cubicBezTo>
                  <a:lnTo>
                    <a:pt x="1352" y="724"/>
                  </a:lnTo>
                  <a:lnTo>
                    <a:pt x="1295" y="743"/>
                  </a:lnTo>
                  <a:lnTo>
                    <a:pt x="876" y="743"/>
                  </a:lnTo>
                  <a:cubicBezTo>
                    <a:pt x="800" y="743"/>
                    <a:pt x="743" y="724"/>
                    <a:pt x="686" y="724"/>
                  </a:cubicBezTo>
                  <a:lnTo>
                    <a:pt x="629" y="705"/>
                  </a:lnTo>
                  <a:cubicBezTo>
                    <a:pt x="552" y="686"/>
                    <a:pt x="495" y="648"/>
                    <a:pt x="419" y="629"/>
                  </a:cubicBezTo>
                  <a:lnTo>
                    <a:pt x="343" y="572"/>
                  </a:lnTo>
                  <a:lnTo>
                    <a:pt x="267" y="515"/>
                  </a:lnTo>
                  <a:cubicBezTo>
                    <a:pt x="210" y="458"/>
                    <a:pt x="153" y="420"/>
                    <a:pt x="115" y="362"/>
                  </a:cubicBezTo>
                  <a:lnTo>
                    <a:pt x="77" y="324"/>
                  </a:lnTo>
                  <a:lnTo>
                    <a:pt x="77" y="305"/>
                  </a:lnTo>
                  <a:cubicBezTo>
                    <a:pt x="77" y="286"/>
                    <a:pt x="77" y="248"/>
                    <a:pt x="77" y="210"/>
                  </a:cubicBezTo>
                  <a:lnTo>
                    <a:pt x="77" y="115"/>
                  </a:lnTo>
                  <a:cubicBezTo>
                    <a:pt x="77" y="96"/>
                    <a:pt x="77" y="77"/>
                    <a:pt x="77" y="58"/>
                  </a:cubicBezTo>
                  <a:lnTo>
                    <a:pt x="77" y="39"/>
                  </a:lnTo>
                  <a:lnTo>
                    <a:pt x="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6"/>
            <p:cNvSpPr/>
            <p:nvPr/>
          </p:nvSpPr>
          <p:spPr>
            <a:xfrm>
              <a:off x="4967250" y="769525"/>
              <a:ext cx="32400" cy="30225"/>
            </a:xfrm>
            <a:custGeom>
              <a:rect b="b" l="l" r="r" t="t"/>
              <a:pathLst>
                <a:path extrusionOk="0" h="1209" w="1296">
                  <a:moveTo>
                    <a:pt x="914" y="314"/>
                  </a:moveTo>
                  <a:lnTo>
                    <a:pt x="914" y="333"/>
                  </a:lnTo>
                  <a:lnTo>
                    <a:pt x="857" y="409"/>
                  </a:lnTo>
                  <a:cubicBezTo>
                    <a:pt x="800" y="485"/>
                    <a:pt x="705" y="561"/>
                    <a:pt x="629" y="638"/>
                  </a:cubicBezTo>
                  <a:lnTo>
                    <a:pt x="610" y="657"/>
                  </a:lnTo>
                  <a:cubicBezTo>
                    <a:pt x="572" y="695"/>
                    <a:pt x="534" y="714"/>
                    <a:pt x="476" y="752"/>
                  </a:cubicBezTo>
                  <a:lnTo>
                    <a:pt x="400" y="790"/>
                  </a:lnTo>
                  <a:lnTo>
                    <a:pt x="362" y="809"/>
                  </a:lnTo>
                  <a:lnTo>
                    <a:pt x="305" y="809"/>
                  </a:lnTo>
                  <a:lnTo>
                    <a:pt x="305" y="733"/>
                  </a:lnTo>
                  <a:lnTo>
                    <a:pt x="305" y="695"/>
                  </a:lnTo>
                  <a:cubicBezTo>
                    <a:pt x="305" y="676"/>
                    <a:pt x="305" y="657"/>
                    <a:pt x="305" y="638"/>
                  </a:cubicBezTo>
                  <a:cubicBezTo>
                    <a:pt x="324" y="619"/>
                    <a:pt x="324" y="599"/>
                    <a:pt x="324" y="580"/>
                  </a:cubicBezTo>
                  <a:cubicBezTo>
                    <a:pt x="438" y="504"/>
                    <a:pt x="553" y="428"/>
                    <a:pt x="667" y="371"/>
                  </a:cubicBezTo>
                  <a:lnTo>
                    <a:pt x="686" y="371"/>
                  </a:lnTo>
                  <a:lnTo>
                    <a:pt x="800" y="314"/>
                  </a:lnTo>
                  <a:close/>
                  <a:moveTo>
                    <a:pt x="918" y="1"/>
                  </a:moveTo>
                  <a:cubicBezTo>
                    <a:pt x="872" y="1"/>
                    <a:pt x="825" y="9"/>
                    <a:pt x="781" y="28"/>
                  </a:cubicBezTo>
                  <a:cubicBezTo>
                    <a:pt x="667" y="85"/>
                    <a:pt x="553" y="162"/>
                    <a:pt x="457" y="257"/>
                  </a:cubicBezTo>
                  <a:lnTo>
                    <a:pt x="381" y="352"/>
                  </a:lnTo>
                  <a:cubicBezTo>
                    <a:pt x="286" y="409"/>
                    <a:pt x="191" y="485"/>
                    <a:pt x="134" y="580"/>
                  </a:cubicBezTo>
                  <a:cubicBezTo>
                    <a:pt x="20" y="714"/>
                    <a:pt x="0" y="885"/>
                    <a:pt x="58" y="1037"/>
                  </a:cubicBezTo>
                  <a:cubicBezTo>
                    <a:pt x="134" y="1152"/>
                    <a:pt x="248" y="1209"/>
                    <a:pt x="381" y="1209"/>
                  </a:cubicBezTo>
                  <a:cubicBezTo>
                    <a:pt x="438" y="1209"/>
                    <a:pt x="515" y="1190"/>
                    <a:pt x="591" y="1171"/>
                  </a:cubicBezTo>
                  <a:cubicBezTo>
                    <a:pt x="705" y="1114"/>
                    <a:pt x="819" y="1037"/>
                    <a:pt x="933" y="942"/>
                  </a:cubicBezTo>
                  <a:cubicBezTo>
                    <a:pt x="1086" y="809"/>
                    <a:pt x="1200" y="638"/>
                    <a:pt x="1257" y="447"/>
                  </a:cubicBezTo>
                  <a:cubicBezTo>
                    <a:pt x="1295" y="333"/>
                    <a:pt x="1257" y="181"/>
                    <a:pt x="1162" y="85"/>
                  </a:cubicBezTo>
                  <a:cubicBezTo>
                    <a:pt x="1098" y="35"/>
                    <a:pt x="1010" y="1"/>
                    <a:pt x="918" y="1"/>
                  </a:cubicBezTo>
                  <a:close/>
                </a:path>
              </a:pathLst>
            </a:custGeom>
            <a:solidFill>
              <a:srgbClr val="2A3E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6"/>
            <p:cNvSpPr/>
            <p:nvPr/>
          </p:nvSpPr>
          <p:spPr>
            <a:xfrm>
              <a:off x="4969150" y="771825"/>
              <a:ext cx="27625" cy="24125"/>
            </a:xfrm>
            <a:custGeom>
              <a:rect b="b" l="l" r="r" t="t"/>
              <a:pathLst>
                <a:path extrusionOk="0" h="965" w="1105">
                  <a:moveTo>
                    <a:pt x="731" y="1"/>
                  </a:moveTo>
                  <a:cubicBezTo>
                    <a:pt x="704" y="1"/>
                    <a:pt x="676" y="5"/>
                    <a:pt x="648" y="13"/>
                  </a:cubicBezTo>
                  <a:cubicBezTo>
                    <a:pt x="515" y="32"/>
                    <a:pt x="381" y="108"/>
                    <a:pt x="286" y="222"/>
                  </a:cubicBezTo>
                  <a:cubicBezTo>
                    <a:pt x="191" y="298"/>
                    <a:pt x="115" y="393"/>
                    <a:pt x="77" y="507"/>
                  </a:cubicBezTo>
                  <a:cubicBezTo>
                    <a:pt x="39" y="565"/>
                    <a:pt x="20" y="622"/>
                    <a:pt x="20" y="679"/>
                  </a:cubicBezTo>
                  <a:cubicBezTo>
                    <a:pt x="1" y="793"/>
                    <a:pt x="77" y="907"/>
                    <a:pt x="210" y="945"/>
                  </a:cubicBezTo>
                  <a:cubicBezTo>
                    <a:pt x="229" y="945"/>
                    <a:pt x="267" y="964"/>
                    <a:pt x="305" y="964"/>
                  </a:cubicBezTo>
                  <a:cubicBezTo>
                    <a:pt x="496" y="926"/>
                    <a:pt x="648" y="831"/>
                    <a:pt x="781" y="698"/>
                  </a:cubicBezTo>
                  <a:cubicBezTo>
                    <a:pt x="914" y="565"/>
                    <a:pt x="1105" y="355"/>
                    <a:pt x="991" y="146"/>
                  </a:cubicBezTo>
                  <a:cubicBezTo>
                    <a:pt x="930" y="55"/>
                    <a:pt x="834"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1" name="Google Shape;2271;p66"/>
          <p:cNvGrpSpPr/>
          <p:nvPr/>
        </p:nvGrpSpPr>
        <p:grpSpPr>
          <a:xfrm flipH="1" rot="-2388593">
            <a:off x="3894748" y="4716464"/>
            <a:ext cx="494404" cy="365727"/>
            <a:chOff x="830525" y="3091250"/>
            <a:chExt cx="484300" cy="358275"/>
          </a:xfrm>
        </p:grpSpPr>
        <p:sp>
          <p:nvSpPr>
            <p:cNvPr id="2272" name="Google Shape;2272;p66"/>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6"/>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6"/>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6"/>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6" name="Google Shape;2276;p66">
            <a:hlinkClick action="ppaction://hlinkshowjump?jump=previousslide"/>
          </p:cNvPr>
          <p:cNvSpPr/>
          <p:nvPr/>
        </p:nvSpPr>
        <p:spPr>
          <a:xfrm rot="-8608949">
            <a:off x="4009881"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7" name="Google Shape;2277;p66"/>
          <p:cNvGrpSpPr/>
          <p:nvPr/>
        </p:nvGrpSpPr>
        <p:grpSpPr>
          <a:xfrm flipH="1" rot="-2388593">
            <a:off x="3894748" y="4716464"/>
            <a:ext cx="494404" cy="365727"/>
            <a:chOff x="830525" y="3091250"/>
            <a:chExt cx="484300" cy="358275"/>
          </a:xfrm>
        </p:grpSpPr>
        <p:sp>
          <p:nvSpPr>
            <p:cNvPr id="2278" name="Google Shape;2278;p66"/>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6"/>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66"/>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66"/>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2" name="Google Shape;2282;p66"/>
          <p:cNvGrpSpPr/>
          <p:nvPr/>
        </p:nvGrpSpPr>
        <p:grpSpPr>
          <a:xfrm rot="2388593">
            <a:off x="4772423" y="4716464"/>
            <a:ext cx="494404" cy="365727"/>
            <a:chOff x="830525" y="3091250"/>
            <a:chExt cx="484300" cy="358275"/>
          </a:xfrm>
        </p:grpSpPr>
        <p:sp>
          <p:nvSpPr>
            <p:cNvPr id="2283" name="Google Shape;2283;p66"/>
            <p:cNvSpPr/>
            <p:nvPr/>
          </p:nvSpPr>
          <p:spPr>
            <a:xfrm>
              <a:off x="1198400" y="3103575"/>
              <a:ext cx="48900" cy="72100"/>
            </a:xfrm>
            <a:custGeom>
              <a:rect b="b" l="l" r="r" t="t"/>
              <a:pathLst>
                <a:path extrusionOk="0" fill="none" h="2884" w="1956">
                  <a:moveTo>
                    <a:pt x="1" y="0"/>
                  </a:moveTo>
                  <a:cubicBezTo>
                    <a:pt x="299" y="481"/>
                    <a:pt x="415" y="1044"/>
                    <a:pt x="332" y="1591"/>
                  </a:cubicBezTo>
                  <a:cubicBezTo>
                    <a:pt x="1061" y="1707"/>
                    <a:pt x="1674" y="2204"/>
                    <a:pt x="1956" y="2883"/>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6"/>
            <p:cNvSpPr/>
            <p:nvPr/>
          </p:nvSpPr>
          <p:spPr>
            <a:xfrm>
              <a:off x="1237750" y="3099000"/>
              <a:ext cx="23225" cy="53900"/>
            </a:xfrm>
            <a:custGeom>
              <a:rect b="b" l="l" r="r" t="t"/>
              <a:pathLst>
                <a:path extrusionOk="0" fill="none" h="2156" w="929">
                  <a:moveTo>
                    <a:pt x="1" y="1"/>
                  </a:moveTo>
                  <a:cubicBezTo>
                    <a:pt x="249" y="349"/>
                    <a:pt x="249" y="813"/>
                    <a:pt x="17" y="1161"/>
                  </a:cubicBezTo>
                  <a:cubicBezTo>
                    <a:pt x="514" y="1260"/>
                    <a:pt x="879" y="1658"/>
                    <a:pt x="929" y="2155"/>
                  </a:cubicBezTo>
                </a:path>
              </a:pathLst>
            </a:custGeom>
            <a:noFill/>
            <a:ln cap="flat" cmpd="sng" w="4550">
              <a:solidFill>
                <a:srgbClr val="222221"/>
              </a:solidFill>
              <a:prstDash val="solid"/>
              <a:miter lim="1657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6"/>
            <p:cNvSpPr/>
            <p:nvPr/>
          </p:nvSpPr>
          <p:spPr>
            <a:xfrm>
              <a:off x="877750" y="3091250"/>
              <a:ext cx="437075" cy="358275"/>
            </a:xfrm>
            <a:custGeom>
              <a:rect b="b" l="l" r="r" t="t"/>
              <a:pathLst>
                <a:path extrusionOk="0" h="14331" w="17483">
                  <a:moveTo>
                    <a:pt x="16794" y="0"/>
                  </a:moveTo>
                  <a:cubicBezTo>
                    <a:pt x="16006" y="0"/>
                    <a:pt x="15041" y="215"/>
                    <a:pt x="14351" y="278"/>
                  </a:cubicBezTo>
                  <a:lnTo>
                    <a:pt x="11269" y="543"/>
                  </a:lnTo>
                  <a:cubicBezTo>
                    <a:pt x="9429" y="709"/>
                    <a:pt x="7590" y="858"/>
                    <a:pt x="5817" y="1355"/>
                  </a:cubicBezTo>
                  <a:cubicBezTo>
                    <a:pt x="4044" y="1835"/>
                    <a:pt x="2321" y="2697"/>
                    <a:pt x="1094" y="4039"/>
                  </a:cubicBezTo>
                  <a:cubicBezTo>
                    <a:pt x="630" y="4487"/>
                    <a:pt x="315" y="5050"/>
                    <a:pt x="150" y="5663"/>
                  </a:cubicBezTo>
                  <a:cubicBezTo>
                    <a:pt x="1" y="6293"/>
                    <a:pt x="183" y="6939"/>
                    <a:pt x="630" y="7403"/>
                  </a:cubicBezTo>
                  <a:cubicBezTo>
                    <a:pt x="1144" y="7867"/>
                    <a:pt x="1973" y="7917"/>
                    <a:pt x="2403" y="8464"/>
                  </a:cubicBezTo>
                  <a:cubicBezTo>
                    <a:pt x="3099" y="9292"/>
                    <a:pt x="2370" y="10518"/>
                    <a:pt x="2354" y="11596"/>
                  </a:cubicBezTo>
                  <a:cubicBezTo>
                    <a:pt x="2321" y="13087"/>
                    <a:pt x="3795" y="14297"/>
                    <a:pt x="5270" y="14330"/>
                  </a:cubicBezTo>
                  <a:cubicBezTo>
                    <a:pt x="5298" y="14330"/>
                    <a:pt x="5325" y="14331"/>
                    <a:pt x="5353" y="14331"/>
                  </a:cubicBezTo>
                  <a:cubicBezTo>
                    <a:pt x="6797" y="14331"/>
                    <a:pt x="8155" y="13480"/>
                    <a:pt x="9098" y="12374"/>
                  </a:cubicBezTo>
                  <a:cubicBezTo>
                    <a:pt x="10059" y="11248"/>
                    <a:pt x="10689" y="9889"/>
                    <a:pt x="11385" y="8580"/>
                  </a:cubicBezTo>
                  <a:cubicBezTo>
                    <a:pt x="13059" y="5431"/>
                    <a:pt x="15196" y="2796"/>
                    <a:pt x="17483" y="79"/>
                  </a:cubicBezTo>
                  <a:cubicBezTo>
                    <a:pt x="17282" y="22"/>
                    <a:pt x="17047" y="0"/>
                    <a:pt x="167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66"/>
            <p:cNvSpPr/>
            <p:nvPr/>
          </p:nvSpPr>
          <p:spPr>
            <a:xfrm>
              <a:off x="830525" y="3108125"/>
              <a:ext cx="442475" cy="318175"/>
            </a:xfrm>
            <a:custGeom>
              <a:rect b="b" l="l" r="r" t="t"/>
              <a:pathLst>
                <a:path extrusionOk="0" h="12727" w="17699">
                  <a:moveTo>
                    <a:pt x="17698" y="0"/>
                  </a:moveTo>
                  <a:cubicBezTo>
                    <a:pt x="17168" y="166"/>
                    <a:pt x="15958" y="564"/>
                    <a:pt x="15528" y="730"/>
                  </a:cubicBezTo>
                  <a:cubicBezTo>
                    <a:pt x="14881" y="978"/>
                    <a:pt x="14235" y="1243"/>
                    <a:pt x="13605" y="1525"/>
                  </a:cubicBezTo>
                  <a:cubicBezTo>
                    <a:pt x="12329" y="2105"/>
                    <a:pt x="11086" y="2751"/>
                    <a:pt x="9877" y="3464"/>
                  </a:cubicBezTo>
                  <a:cubicBezTo>
                    <a:pt x="7457" y="4922"/>
                    <a:pt x="5204" y="6645"/>
                    <a:pt x="3182" y="8617"/>
                  </a:cubicBezTo>
                  <a:cubicBezTo>
                    <a:pt x="2039" y="9711"/>
                    <a:pt x="978" y="10904"/>
                    <a:pt x="1" y="12147"/>
                  </a:cubicBezTo>
                  <a:lnTo>
                    <a:pt x="564" y="12727"/>
                  </a:lnTo>
                  <a:cubicBezTo>
                    <a:pt x="464" y="12627"/>
                    <a:pt x="3083" y="9926"/>
                    <a:pt x="3331" y="9678"/>
                  </a:cubicBezTo>
                  <a:cubicBezTo>
                    <a:pt x="4309" y="8700"/>
                    <a:pt x="5320" y="7772"/>
                    <a:pt x="6380" y="6877"/>
                  </a:cubicBezTo>
                  <a:cubicBezTo>
                    <a:pt x="8518" y="5088"/>
                    <a:pt x="10805" y="3497"/>
                    <a:pt x="13224" y="2105"/>
                  </a:cubicBezTo>
                  <a:cubicBezTo>
                    <a:pt x="14517" y="1359"/>
                    <a:pt x="16638" y="796"/>
                    <a:pt x="17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7" name="Google Shape;2287;p66">
            <a:hlinkClick action="ppaction://hlinkshowjump?jump=previousslide"/>
          </p:cNvPr>
          <p:cNvSpPr/>
          <p:nvPr/>
        </p:nvSpPr>
        <p:spPr>
          <a:xfrm rot="-8608949">
            <a:off x="4009881"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6">
            <a:hlinkClick action="ppaction://hlinkshowjump?jump=nextslide"/>
          </p:cNvPr>
          <p:cNvSpPr/>
          <p:nvPr/>
        </p:nvSpPr>
        <p:spPr>
          <a:xfrm flipH="1" rot="8608949">
            <a:off x="4787518" y="4690269"/>
            <a:ext cx="360967" cy="360967"/>
          </a:xfrm>
          <a:prstGeom prst="teardrop">
            <a:avLst>
              <a:gd fmla="val 154855"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2058"/>
                                        </p:tgtEl>
                                        <p:attrNameLst>
                                          <p:attrName>style.visibility</p:attrName>
                                        </p:attrNameLst>
                                      </p:cBhvr>
                                      <p:to>
                                        <p:strVal val="visible"/>
                                      </p:to>
                                    </p:set>
                                    <p:anim calcmode="lin" valueType="num">
                                      <p:cBhvr additive="base">
                                        <p:cTn dur="1000"/>
                                        <p:tgtEl>
                                          <p:spTgt spid="2058"/>
                                        </p:tgtEl>
                                        <p:attrNameLst>
                                          <p:attrName>ppt_w</p:attrName>
                                        </p:attrNameLst>
                                      </p:cBhvr>
                                      <p:tavLst>
                                        <p:tav fmla="" tm="0">
                                          <p:val>
                                            <p:strVal val="0"/>
                                          </p:val>
                                        </p:tav>
                                        <p:tav fmla="" tm="100000">
                                          <p:val>
                                            <p:strVal val="#ppt_w"/>
                                          </p:val>
                                        </p:tav>
                                      </p:tavLst>
                                    </p:anim>
                                    <p:anim calcmode="lin" valueType="num">
                                      <p:cBhvr additive="base">
                                        <p:cTn dur="1000"/>
                                        <p:tgtEl>
                                          <p:spTgt spid="2058"/>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44"/>
                                        </p:tgtEl>
                                        <p:attrNameLst>
                                          <p:attrName>style.visibility</p:attrName>
                                        </p:attrNameLst>
                                      </p:cBhvr>
                                      <p:to>
                                        <p:strVal val="visible"/>
                                      </p:to>
                                    </p:set>
                                    <p:animEffect filter="fade" transition="in">
                                      <p:cBhvr>
                                        <p:cTn dur="1000"/>
                                        <p:tgtEl>
                                          <p:spTgt spid="2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ainforests of the World XL by Slidesgo">
  <a:themeElements>
    <a:clrScheme name="Simple Light">
      <a:dk1>
        <a:srgbClr val="122D2D"/>
      </a:dk1>
      <a:lt1>
        <a:srgbClr val="FFFFFF"/>
      </a:lt1>
      <a:dk2>
        <a:srgbClr val="F8F9E6"/>
      </a:dk2>
      <a:lt2>
        <a:srgbClr val="E9EFB7"/>
      </a:lt2>
      <a:accent1>
        <a:srgbClr val="C8D7A4"/>
      </a:accent1>
      <a:accent2>
        <a:srgbClr val="71936F"/>
      </a:accent2>
      <a:accent3>
        <a:srgbClr val="849238"/>
      </a:accent3>
      <a:accent4>
        <a:srgbClr val="3F6B3D"/>
      </a:accent4>
      <a:accent5>
        <a:srgbClr val="FFFFFF"/>
      </a:accent5>
      <a:accent6>
        <a:srgbClr val="FFFFFF"/>
      </a:accent6>
      <a:hlink>
        <a:srgbClr val="122D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