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ec60a8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ec60a8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1ff98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1ff98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1ff988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1ff988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1ff988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1ff988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1ff988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1ff988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Jogos Digitais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2: Multiplayer e Tela Inicial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desta atividade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Incorporar um sistema de multiplayer no Pong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Deixar o jogo mais personalizado! Novas cores para os elementos, para as paredes, para o background (o background pode ser piscante)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Adicione um sistema multiplayer de jogo (offline)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 forma geral, acrescentem novas raquetes ao jogo, pode ser de duas a quatro raquetes (uma para cada parede do jogo)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Essas raquetes devem ser controladas pelo teclado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é um multiplayer, vocês devem definir as próprias regras do que deve acontecer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Exemplo, uma bolinha passou pela raquete do jogador: Ele sai do jogo, perde pontos, o que acontece? Sintam-se livres para definir esse tipo de coisa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uma forma muito simples de novos jogadores entrarem no jogo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exemplo, criem um procedimento que faz com que uma tecla especifica que um jogador deve pressionar faça ele entrar no jogo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Ex.: Eu aperto a tecla 2 e entro como o segundo jogador, iniciando o sistema de multiplayer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Nesse momento, a minha raquete é desenhada na tela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Outra opção, porém um pouco mais complicada, é colocar opções de entrada no jogo em uma tela inicial. Porém, essa opção é completamente opcional.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Criatividade!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Usem a criatividade e não se prendam apenas ao que foi pedido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Por exemplo, e se o jogo criar algumas estruturas, semelhantes a bolinhas no meio da tela de jogo, capazes de rebater as bolinhas, para deixar o jogo mais difícil?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Essas estruturas podem ser destruídas? Destruídas de uma vez ou pouco a pouco?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multiplayer pode ser cooperativo? Apenas competitivo?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Algumas raquetes podem ser controladas pelo computador?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Entrega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mesmos grupos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semana a partir do dia da aula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Enviar todo o projeto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