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81B99F-1B61-48E4-B63C-75879A322AC5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380238B-2BC6-4213-B512-BE5E4EDEEC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D80DE61-642A-4F79-B1CA-541A92D8049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AF0A1D-7B28-4D59-9B8D-A20195C6EDD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E726DA-CAEC-44C2-993C-AAC626217E6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9ECB-DB0C-4516-93A9-57D3CFD3506B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46E07-A150-4564-A74B-EAF32CF39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6FF7-B65A-4658-B4C2-1F8B7A7393E7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1497A-BFDF-45CD-B6B8-22F7A5D94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FA92-A50A-4EFF-B3D2-5F7348C88AF0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40688-013C-41E4-8A67-D16979B5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4AFE7-0044-4D50-9680-1F8688024935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88098-5649-41C5-85E8-1E71477A4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9A072-81DE-4F19-AA71-B5C903DDAD00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D58E4-4515-41E4-A536-A87240830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BF7B-848E-40EF-BF15-FC89EC3AD6B1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54EF1-F019-4528-A4A9-0C3AB0FF94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61BB3-CF01-473A-8503-7E997EA8C05B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ABC47-21C0-424C-A93B-5C97CB10E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CC9D-1E70-4105-9121-461BDC8F1571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8A22-AD47-4B71-A888-D83FC3EB4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BC6E-BCFE-4C2E-9EC2-84A87479A859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ED971-695D-4FA7-ACCD-7C1E3E38F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2086-C60E-4037-9DCB-9B78F1103CE4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7E1ED-3803-4FEE-A590-18EB2AC476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B858-63FC-43BE-9920-7745FD798E83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07DE3-F7A8-42D7-9B91-8F23335BE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213037-694F-447B-A3BE-23F63DEEEAA7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4747A8-85DC-4456-A491-E7D9C98736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</vt:lpstr>
      <vt:lpstr>b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Richard M. Sugg</dc:creator>
  <cp:lastModifiedBy>richard</cp:lastModifiedBy>
  <cp:revision>2</cp:revision>
  <dcterms:created xsi:type="dcterms:W3CDTF">2008-09-13T22:59:23Z</dcterms:created>
  <dcterms:modified xsi:type="dcterms:W3CDTF">2013-06-06T01:51:07Z</dcterms:modified>
</cp:coreProperties>
</file>