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381B99F-1B61-48E4-B63C-75879A322AC5}" type="datetimeFigureOut">
              <a:rPr lang="en-US"/>
              <a:pPr>
                <a:defRPr/>
              </a:pPr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380238B-2BC6-4213-B512-BE5E4EDEEC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7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2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1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213037-694F-447B-A3BE-23F63DEEEAA7}" type="datetimeFigureOut">
              <a:rPr lang="en-US" smtClean="0"/>
              <a:pPr>
                <a:defRPr/>
              </a:pPr>
              <a:t>7/8/2014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47A8-85DC-4456-A491-E7D9C987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Richard M. Sugg</dc:creator>
  <cp:lastModifiedBy>金重九</cp:lastModifiedBy>
  <cp:revision>15</cp:revision>
  <dcterms:created xsi:type="dcterms:W3CDTF">2008-09-13T22:59:23Z</dcterms:created>
  <dcterms:modified xsi:type="dcterms:W3CDTF">2014-07-08T00:27:21Z</dcterms:modified>
</cp:coreProperties>
</file>